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6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254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3144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943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266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5781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29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016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686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9735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737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264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489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6402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83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540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607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886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958D85-E99C-4E47-92AB-43172E98B0C6}" type="datetimeFigureOut">
              <a:rPr lang="uk-UA" smtClean="0"/>
              <a:t>09.02.2024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704221-EA6E-41A2-BB0E-B696F45C79A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126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4703763"/>
          </a:xfrm>
        </p:spPr>
        <p:txBody>
          <a:bodyPr/>
          <a:lstStyle/>
          <a:p>
            <a:r>
              <a:rPr lang="uk-UA" b="1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ПРАКТИКУМ ЗІ СЦЕНАРНОЇ МАСТЕРНОСТІ</a:t>
            </a:r>
            <a:endParaRPr lang="uk-UA" b="1" dirty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132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ЗНАТИМЕТЕ</a:t>
            </a:r>
            <a:endParaRPr lang="uk-UA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9714" y="3087285"/>
            <a:ext cx="75522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ГАЛУЗІ</a:t>
            </a:r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 ЗАСТОСУВАННЯ СЦЕНАРІЮ</a:t>
            </a:r>
          </a:p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ДЛЯ ЧОГО </a:t>
            </a: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ТРЕБА</a:t>
            </a:r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 СЦЕНАРІЙ</a:t>
            </a:r>
          </a:p>
          <a:p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РІЗНОВИДИ</a:t>
            </a:r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 СЦЕНАРІЇВ</a:t>
            </a:r>
          </a:p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ФОРМИ </a:t>
            </a: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ОФОРМЛЕННЯ</a:t>
            </a:r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 СЦЕНАРІЇВ</a:t>
            </a:r>
          </a:p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ФОРМАЛЬНО-ЗМІСТОВІ </a:t>
            </a: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ВИМОГИ</a:t>
            </a:r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 ДО РІЗНИХ СЦЕНАРІЇВ</a:t>
            </a:r>
          </a:p>
          <a:p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ІНСТРУМЕНТАРІЙ </a:t>
            </a: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ПРОСУВАННЯ</a:t>
            </a:r>
            <a:r>
              <a:rPr lang="uk-UA" dirty="0" smtClean="0">
                <a:solidFill>
                  <a:schemeClr val="accent4">
                    <a:lumMod val="75000"/>
                  </a:schemeClr>
                </a:solidFill>
              </a:rPr>
              <a:t> АВТОРСЬКИХ СЦЕНАРІЇВ</a:t>
            </a:r>
            <a:endParaRPr lang="uk-UA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94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ВМІТЕМЕТЕ</a:t>
            </a:r>
            <a:endParaRPr lang="uk-UA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4016" y="2980944"/>
            <a:ext cx="78821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ПРОДУМУВАТИ</a:t>
            </a: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</a:rPr>
              <a:t> ДЛЯ РЕАЛІЗАЦІЇ УСІ КОМПОНЕНТИ СЦЕНАРІЮ</a:t>
            </a:r>
          </a:p>
          <a:p>
            <a:endParaRPr lang="uk-UA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СТВОРЮВАТИ</a:t>
            </a: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</a:rPr>
              <a:t> СЦЕНАРІЇ ДЛЯ АУДІОВІЗУАЛЬНОГО ТВОРУ</a:t>
            </a:r>
          </a:p>
          <a:p>
            <a:endParaRPr lang="uk-UA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ФОРМУВАТИ</a:t>
            </a: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</a:rPr>
              <a:t> СЦЕНАРІЇ ДЛЯ СТОРІЗ</a:t>
            </a:r>
          </a:p>
          <a:p>
            <a:endParaRPr lang="uk-UA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ПИСАТИ</a:t>
            </a:r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</a:rPr>
              <a:t> СЦЕНАРІЇ ДЛЯ РІЛЗ</a:t>
            </a:r>
          </a:p>
          <a:p>
            <a:endParaRPr lang="uk-UA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79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ТАКОЖ</a:t>
            </a:r>
            <a:endParaRPr lang="uk-UA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4801" y="3273778"/>
            <a:ext cx="583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accent4">
                    <a:lumMod val="75000"/>
                  </a:schemeClr>
                </a:solidFill>
              </a:rPr>
              <a:t>ОПАНУЄТЕ ТЕХНОЛОГІЮ СТВОРЕННЯ</a:t>
            </a:r>
          </a:p>
        </p:txBody>
      </p:sp>
      <p:sp>
        <p:nvSpPr>
          <p:cNvPr id="4" name="Овал 3"/>
          <p:cNvSpPr/>
          <p:nvPr/>
        </p:nvSpPr>
        <p:spPr>
          <a:xfrm>
            <a:off x="1648177" y="4007556"/>
            <a:ext cx="250613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ЕКСПЛІКАЦІЇ</a:t>
            </a:r>
            <a:endParaRPr lang="uk-UA" dirty="0"/>
          </a:p>
        </p:txBody>
      </p:sp>
      <p:sp>
        <p:nvSpPr>
          <p:cNvPr id="5" name="Овал 4"/>
          <p:cNvSpPr/>
          <p:nvPr/>
        </p:nvSpPr>
        <p:spPr>
          <a:xfrm>
            <a:off x="6908799" y="4007556"/>
            <a:ext cx="226906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ТРИТМЕНТУ</a:t>
            </a:r>
            <a:endParaRPr lang="uk-UA" dirty="0"/>
          </a:p>
        </p:txBody>
      </p:sp>
      <p:sp>
        <p:nvSpPr>
          <p:cNvPr id="6" name="Овал 5"/>
          <p:cNvSpPr/>
          <p:nvPr/>
        </p:nvSpPr>
        <p:spPr>
          <a:xfrm>
            <a:off x="9290756" y="4007557"/>
            <a:ext cx="2144887" cy="9974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ЛОГЛАЙНУ</a:t>
            </a:r>
            <a:endParaRPr lang="uk-UA" dirty="0"/>
          </a:p>
        </p:txBody>
      </p:sp>
      <p:sp>
        <p:nvSpPr>
          <p:cNvPr id="7" name="Овал 6"/>
          <p:cNvSpPr/>
          <p:nvPr/>
        </p:nvSpPr>
        <p:spPr>
          <a:xfrm>
            <a:off x="4267200" y="3924489"/>
            <a:ext cx="2455333" cy="10805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СИНОПСИСУ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9854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</TotalTime>
  <Words>55</Words>
  <Application>Microsoft Office PowerPoint</Application>
  <PresentationFormat>Широкоэкранный</PresentationFormat>
  <Paragraphs>22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Garamond</vt:lpstr>
      <vt:lpstr>Натуральные материалы</vt:lpstr>
      <vt:lpstr>ПРАКТИКУМ ЗІ СЦЕНАРНОЇ МАСТЕРНОСТІ</vt:lpstr>
      <vt:lpstr>ЗНАТИМЕТЕ</vt:lpstr>
      <vt:lpstr>ВМІТЕМЕТЕ</vt:lpstr>
      <vt:lpstr>А ТАКОЖ</vt:lpstr>
    </vt:vector>
  </TitlesOfParts>
  <Company>VEGA TELECOM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ПРАКТИКУМ ЗІ СЦЕНАРНОЇ МАСТЕРНОСТІ</dc:title>
  <dc:creator>Admin</dc:creator>
  <cp:lastModifiedBy>Admin</cp:lastModifiedBy>
  <cp:revision>5</cp:revision>
  <dcterms:created xsi:type="dcterms:W3CDTF">2024-02-09T17:33:34Z</dcterms:created>
  <dcterms:modified xsi:type="dcterms:W3CDTF">2024-02-09T20:46:16Z</dcterms:modified>
</cp:coreProperties>
</file>