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8" r:id="rId4"/>
    <p:sldId id="262" r:id="rId5"/>
    <p:sldId id="268" r:id="rId6"/>
    <p:sldId id="261" r:id="rId7"/>
    <p:sldId id="263" r:id="rId8"/>
    <p:sldId id="265" r:id="rId9"/>
    <p:sldId id="269" r:id="rId10"/>
    <p:sldId id="272" r:id="rId11"/>
    <p:sldId id="271" r:id="rId12"/>
    <p:sldId id="275" r:id="rId13"/>
    <p:sldId id="276" r:id="rId14"/>
    <p:sldId id="277" r:id="rId15"/>
    <p:sldId id="273" r:id="rId16"/>
    <p:sldId id="278" r:id="rId17"/>
    <p:sldId id="274" r:id="rId18"/>
    <p:sldId id="279" r:id="rId19"/>
    <p:sldId id="281" r:id="rId20"/>
    <p:sldId id="280" r:id="rId21"/>
    <p:sldId id="283" r:id="rId22"/>
    <p:sldId id="282" r:id="rId23"/>
    <p:sldId id="285" r:id="rId24"/>
    <p:sldId id="284" r:id="rId25"/>
    <p:sldId id="270" r:id="rId26"/>
    <p:sldId id="286" r:id="rId27"/>
    <p:sldId id="287" r:id="rId28"/>
    <p:sldId id="289" r:id="rId29"/>
    <p:sldId id="291" r:id="rId30"/>
    <p:sldId id="295" r:id="rId31"/>
    <p:sldId id="293" r:id="rId32"/>
    <p:sldId id="290" r:id="rId33"/>
    <p:sldId id="294" r:id="rId34"/>
    <p:sldId id="292" r:id="rId35"/>
    <p:sldId id="288" r:id="rId36"/>
    <p:sldId id="259" r:id="rId3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>
        <p:scale>
          <a:sx n="90" d="100"/>
          <a:sy n="90" d="100"/>
        </p:scale>
        <p:origin x="-846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2343150"/>
            <a:ext cx="6172200" cy="142077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3752492"/>
            <a:ext cx="6172200" cy="10287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50371" y="832948"/>
            <a:ext cx="17145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469" y="3088246"/>
            <a:ext cx="27432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4341114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3371850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3696527"/>
            <a:ext cx="609600" cy="388143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7467600" cy="365531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171700"/>
            <a:ext cx="6172200" cy="1540193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3757613"/>
            <a:ext cx="6172200" cy="10287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49006" y="830199"/>
            <a:ext cx="17145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656" y="3086100"/>
            <a:ext cx="27432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4343400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3359916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3696527"/>
            <a:ext cx="609600" cy="388143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7543800" cy="8572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160520" y="2343150"/>
            <a:ext cx="473202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05740"/>
            <a:ext cx="1527048" cy="373761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05740"/>
            <a:ext cx="5638800" cy="4745736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138803" y="2343150"/>
            <a:ext cx="473202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51435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198596"/>
            <a:ext cx="1524000" cy="371703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6764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467600" cy="36553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840980" y="763382"/>
            <a:ext cx="150876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7390236" y="2757210"/>
            <a:ext cx="24003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123478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ПРАКТИЧНА РОБОТА. ВЧИМОСЯ СТВОРЮВАТИ ЕКСКУРСІЙНИЙ МАРШРУТ</a:t>
            </a:r>
            <a:endParaRPr lang="uk-UA" sz="36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 descr="У Львові влаштують безкоштовні екскурсії для дітей - Львів Vgorode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3" y="1840819"/>
            <a:ext cx="5472608" cy="3148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079" t="44643" r="20686" b="44643"/>
          <a:stretch>
            <a:fillRect/>
          </a:stretch>
        </p:blipFill>
        <p:spPr bwMode="auto">
          <a:xfrm>
            <a:off x="107504" y="915566"/>
            <a:ext cx="8568952" cy="87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20079" t="60714" r="20686" b="17857"/>
          <a:stretch>
            <a:fillRect/>
          </a:stretch>
        </p:blipFill>
        <p:spPr bwMode="auto">
          <a:xfrm>
            <a:off x="179512" y="2427734"/>
            <a:ext cx="849694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32127" t="38036" r="42773" b="58214"/>
          <a:stretch>
            <a:fillRect/>
          </a:stretch>
        </p:blipFill>
        <p:spPr bwMode="auto">
          <a:xfrm>
            <a:off x="1403648" y="1923678"/>
            <a:ext cx="600066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1351" t="27881" r="29982" b="20074"/>
          <a:stretch>
            <a:fillRect/>
          </a:stretch>
        </p:blipFill>
        <p:spPr bwMode="auto">
          <a:xfrm>
            <a:off x="1295636" y="92340"/>
            <a:ext cx="6552728" cy="4958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30538" t="34135" r="30237" b="56604"/>
          <a:stretch>
            <a:fillRect/>
          </a:stretch>
        </p:blipFill>
        <p:spPr bwMode="auto">
          <a:xfrm>
            <a:off x="251520" y="195486"/>
            <a:ext cx="8352928" cy="1108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30538" t="60135" r="30162" b="30166"/>
          <a:stretch>
            <a:fillRect/>
          </a:stretch>
        </p:blipFill>
        <p:spPr bwMode="auto">
          <a:xfrm>
            <a:off x="251520" y="1419622"/>
            <a:ext cx="830334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30538" t="69920" r="29948" b="10026"/>
          <a:stretch>
            <a:fillRect/>
          </a:stretch>
        </p:blipFill>
        <p:spPr bwMode="auto">
          <a:xfrm>
            <a:off x="179511" y="2643758"/>
            <a:ext cx="8353576" cy="23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31199" t="28848" r="29802" b="38782"/>
          <a:stretch>
            <a:fillRect/>
          </a:stretch>
        </p:blipFill>
        <p:spPr bwMode="auto">
          <a:xfrm>
            <a:off x="251520" y="605932"/>
            <a:ext cx="8424936" cy="393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30559" t="31788" r="30288" b="30844"/>
          <a:stretch>
            <a:fillRect/>
          </a:stretch>
        </p:blipFill>
        <p:spPr bwMode="auto">
          <a:xfrm>
            <a:off x="179512" y="339502"/>
            <a:ext cx="8496944" cy="455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1625" t="23438" r="30600" b="25000"/>
          <a:stretch>
            <a:fillRect/>
          </a:stretch>
        </p:blipFill>
        <p:spPr bwMode="auto">
          <a:xfrm>
            <a:off x="1331640" y="84962"/>
            <a:ext cx="6480720" cy="497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31139" t="42638" r="30803" b="14285"/>
          <a:stretch>
            <a:fillRect/>
          </a:stretch>
        </p:blipFill>
        <p:spPr bwMode="auto">
          <a:xfrm>
            <a:off x="683568" y="97294"/>
            <a:ext cx="7776864" cy="494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611560" y="555526"/>
            <a:ext cx="360040" cy="576064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Обзор железнодорожного вокзала в Днепре: как добраться, цены, фото - Днепр  Vgorode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83518"/>
            <a:ext cx="7344816" cy="4537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ЗАЛІЗНИЧНИЙ ВОКЗАЛ ДНІПРО-ГОЛОВНИЙ</a:t>
            </a:r>
            <a:endParaRPr lang="ru-RU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2843808" y="1635646"/>
            <a:ext cx="360040" cy="576064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ДНІПРОПЕТРОВСЬКИЙ АКАДЕМІЧНИЙ ТЕАТР ОПЕРИ ТА БАЛЕТУ</a:t>
            </a:r>
            <a:endParaRPr lang="uk-UA" sz="1700" dirty="0"/>
          </a:p>
        </p:txBody>
      </p:sp>
      <p:pic>
        <p:nvPicPr>
          <p:cNvPr id="29700" name="Picture 4" descr="Дніпропетровський академічний театр опери та балету, Дніпро - Афіша заходів  | Internet-bilet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83518"/>
            <a:ext cx="7056784" cy="44687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извлечение 22"/>
          <p:cNvSpPr/>
          <p:nvPr/>
        </p:nvSpPr>
        <p:spPr>
          <a:xfrm>
            <a:off x="2915816" y="2571750"/>
            <a:ext cx="360040" cy="576064"/>
          </a:xfrm>
          <a:prstGeom prst="flowChartExtra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ЯТНИК ОЛЕКСАНДРУ ПОЛЮ</a:t>
            </a:r>
            <a:endParaRPr lang="uk-UA" sz="1700" dirty="0"/>
          </a:p>
        </p:txBody>
      </p:sp>
      <p:pic>
        <p:nvPicPr>
          <p:cNvPr id="3076" name="Picture 4" descr="Памятник Полю Александру Николаевичу, Днепр — фото, описание, кар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83518"/>
            <a:ext cx="6192688" cy="4482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извлечение 22"/>
          <p:cNvSpPr/>
          <p:nvPr/>
        </p:nvSpPr>
        <p:spPr>
          <a:xfrm>
            <a:off x="3131840" y="2715766"/>
            <a:ext cx="360040" cy="576064"/>
          </a:xfrm>
          <a:prstGeom prst="flowChartExtra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Графік роботи та ціни на квитки в музей історії Дніпра - Дніпро Vgorode.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83518"/>
            <a:ext cx="6912768" cy="4493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МУЗЕЙ ІСТОРІЇ ДНІПРА</a:t>
            </a:r>
            <a:endParaRPr lang="uk-UA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3275856" y="1851670"/>
            <a:ext cx="360040" cy="576064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478"/>
            <a:ext cx="856895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ДНІПРОВСЬКА ФІЛАРМОНІЯ ІМЕНІ ЛЕОНІДА КОГАНА</a:t>
            </a:r>
            <a:endParaRPr lang="uk-UA" sz="17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ДНІПРОПЕТРОВСЬКА ФІЛАРМОНІЯ ім. Л.Б.Когана - Дніпропетровська філармонія"/>
          <p:cNvPicPr>
            <a:picLocks noChangeAspect="1" noChangeArrowheads="1"/>
          </p:cNvPicPr>
          <p:nvPr/>
        </p:nvPicPr>
        <p:blipFill>
          <a:blip r:embed="rId2" cstate="print"/>
          <a:srcRect t="9276"/>
          <a:stretch>
            <a:fillRect/>
          </a:stretch>
        </p:blipFill>
        <p:spPr bwMode="auto">
          <a:xfrm>
            <a:off x="1043608" y="555526"/>
            <a:ext cx="6912768" cy="4416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3419872" y="1923678"/>
            <a:ext cx="360040" cy="576064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07505" y="123479"/>
            <a:ext cx="8640960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ДНІПРОВСЬКИЙ НАЦІОНАЛЬНИЙ АКАДЕМІЧНИЙ УКРАЇНСЬКИЙ МУЗИЧНО-ДРАМАТИЧНИЙ ТЕАТР ІМЕНІ ТАРАСА ШЕВЧЕНКА</a:t>
            </a: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uk-UA" sz="1700" dirty="0"/>
          </a:p>
        </p:txBody>
      </p:sp>
      <p:pic>
        <p:nvPicPr>
          <p:cNvPr id="45058" name="Picture 2" descr="Музыкально-драматический театр имени Тараса Шевченко, Днепр — фото,  описание, карта"/>
          <p:cNvPicPr>
            <a:picLocks noChangeAspect="1" noChangeArrowheads="1"/>
          </p:cNvPicPr>
          <p:nvPr/>
        </p:nvPicPr>
        <p:blipFill>
          <a:blip r:embed="rId3" cstate="print"/>
          <a:srcRect t="5625"/>
          <a:stretch>
            <a:fillRect/>
          </a:stretch>
        </p:blipFill>
        <p:spPr bwMode="auto">
          <a:xfrm>
            <a:off x="467544" y="771550"/>
            <a:ext cx="7920880" cy="4204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3419872" y="1995686"/>
            <a:ext cx="360040" cy="576064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КНИЖКОВИЙ РИНОК</a:t>
            </a:r>
            <a:endParaRPr lang="uk-UA" sz="1700" dirty="0"/>
          </a:p>
        </p:txBody>
      </p:sp>
      <p:pic>
        <p:nvPicPr>
          <p:cNvPr id="43010" name="Picture 2" descr="Книжковий ринок &quot;Петрівка&quot; зносити не будуть | Коментарі.Киї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83518"/>
            <a:ext cx="6768752" cy="45073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извлечение 22"/>
          <p:cNvSpPr/>
          <p:nvPr/>
        </p:nvSpPr>
        <p:spPr>
          <a:xfrm>
            <a:off x="3347864" y="2931790"/>
            <a:ext cx="360040" cy="576064"/>
          </a:xfrm>
          <a:prstGeom prst="flowChartExtra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rand Hotel Ukraine 5*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83518"/>
            <a:ext cx="6696744" cy="44824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БУДИНОК ХРЕННІКОВА (ГРАНД ГОТЕЛЬ «УКРАЇНА»)</a:t>
            </a:r>
            <a:endParaRPr lang="uk-UA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извлечение 22"/>
          <p:cNvSpPr/>
          <p:nvPr/>
        </p:nvSpPr>
        <p:spPr>
          <a:xfrm>
            <a:off x="5292080" y="4227934"/>
            <a:ext cx="360040" cy="576064"/>
          </a:xfrm>
          <a:prstGeom prst="flowChartExtra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print"/>
          <a:srcRect l="15610" t="10478" r="13167" b="5068"/>
          <a:stretch>
            <a:fillRect/>
          </a:stretch>
        </p:blipFill>
        <p:spPr bwMode="auto">
          <a:xfrm>
            <a:off x="899592" y="699542"/>
            <a:ext cx="6912768" cy="4272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123478"/>
            <a:ext cx="885881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ДНІПРОВСЬКИЙ НАЦІОНАЛЬНИЙ ІСТОРИЧНИЙ МУЗЕЙ ІМЕНІ ДМИТРА ЯВОРНИЦЬКОГО</a:t>
            </a:r>
            <a:endParaRPr lang="uk-UA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5076056" y="3579862"/>
            <a:ext cx="720080" cy="360040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 descr="Вокруг 72-метрового флагштока в Днепре создадут парк (видео) | Днепр Ча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61195"/>
            <a:ext cx="8120633" cy="4324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ПЛОЩА СОБОРНА</a:t>
            </a:r>
            <a:endParaRPr lang="ru-RU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извлечение 22"/>
          <p:cNvSpPr/>
          <p:nvPr/>
        </p:nvSpPr>
        <p:spPr>
          <a:xfrm>
            <a:off x="5580112" y="3579862"/>
            <a:ext cx="720080" cy="360040"/>
          </a:xfrm>
          <a:prstGeom prst="flowChartExtra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МЕМОРІАЛЬНИЙ БУДИНОК-МУЗЕЙ ДМИТРА ЯВОРНИЦЬКОГО</a:t>
            </a:r>
            <a:endParaRPr lang="ru-RU" sz="1700" dirty="0"/>
          </a:p>
        </p:txBody>
      </p:sp>
      <p:pic>
        <p:nvPicPr>
          <p:cNvPr id="34818" name="Picture 2" descr="Меморіальний будинок-музей Дмитра Яворницького — Вікіпедія"/>
          <p:cNvPicPr>
            <a:picLocks noChangeAspect="1" noChangeArrowheads="1"/>
          </p:cNvPicPr>
          <p:nvPr/>
        </p:nvPicPr>
        <p:blipFill>
          <a:blip r:embed="rId3" cstate="print"/>
          <a:srcRect t="10938" b="6250"/>
          <a:stretch>
            <a:fillRect/>
          </a:stretch>
        </p:blipFill>
        <p:spPr bwMode="auto">
          <a:xfrm>
            <a:off x="611560" y="555526"/>
            <a:ext cx="7560840" cy="4427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5868144" y="2931790"/>
            <a:ext cx="720080" cy="360040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 descr="Парк Шевченко (Днепр)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43558"/>
            <a:ext cx="8376106" cy="3723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339502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ПАРК ІМЕНІ ТАРАСА ШЕВЧЕНКА</a:t>
            </a:r>
            <a:endParaRPr lang="ru-RU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2206" t="30357" r="30726" b="51786"/>
          <a:stretch>
            <a:fillRect/>
          </a:stretch>
        </p:blipFill>
        <p:spPr bwMode="auto">
          <a:xfrm>
            <a:off x="7524328" y="4011910"/>
            <a:ext cx="122413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0" y="195486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ЕКСКУРСІЙНИЙ МАРШРУТ ПО ВИЗНАЧНИМ 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ЯТКАМ МІСТА ДНІПРА</a:t>
            </a:r>
            <a:endParaRPr lang="ru-RU" sz="17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16138" t="23412" r="9838" b="10757"/>
          <a:stretch>
            <a:fillRect/>
          </a:stretch>
        </p:blipFill>
        <p:spPr bwMode="auto">
          <a:xfrm>
            <a:off x="251520" y="699542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267744" y="1779662"/>
            <a:ext cx="3168352" cy="252028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>
            <a:off x="5292080" y="401191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99592" y="1419622"/>
            <a:ext cx="1368152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843808" y="2139702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419872" y="2571750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347864" y="2571750"/>
            <a:ext cx="72008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7584" y="1203598"/>
            <a:ext cx="72008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4932040" y="3651870"/>
            <a:ext cx="144016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5076056" y="3435846"/>
            <a:ext cx="720080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796136" y="3435846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940152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084168" y="3363838"/>
            <a:ext cx="144016" cy="144016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796136" y="3363838"/>
            <a:ext cx="144016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5940152" y="3075806"/>
            <a:ext cx="288032" cy="28803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6228184" y="2787774"/>
            <a:ext cx="288032" cy="21602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228184" y="3003798"/>
            <a:ext cx="0" cy="7200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объединение 21"/>
          <p:cNvSpPr/>
          <p:nvPr/>
        </p:nvSpPr>
        <p:spPr>
          <a:xfrm>
            <a:off x="6156176" y="2355726"/>
            <a:ext cx="720080" cy="360040"/>
          </a:xfrm>
          <a:prstGeom prst="flowChartMerg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3478"/>
            <a:ext cx="885881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ПАМ</a:t>
            </a:r>
            <a:r>
              <a:rPr lang="en-GB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ЯТНИК Т.Г. ШЕВЧЕНКУ</a:t>
            </a:r>
            <a:endParaRPr lang="uk-UA" sz="1700" dirty="0"/>
          </a:p>
        </p:txBody>
      </p:sp>
      <p:pic>
        <p:nvPicPr>
          <p:cNvPr id="39938" name="Picture 2" descr="Файл:Памятник Т. Г. Шевченко в Днепре.jpg — Вікіпедія"/>
          <p:cNvPicPr>
            <a:picLocks noChangeAspect="1" noChangeArrowheads="1"/>
          </p:cNvPicPr>
          <p:nvPr/>
        </p:nvPicPr>
        <p:blipFill>
          <a:blip r:embed="rId2" cstate="print"/>
          <a:srcRect t="14738"/>
          <a:stretch>
            <a:fillRect/>
          </a:stretch>
        </p:blipFill>
        <p:spPr bwMode="auto">
          <a:xfrm>
            <a:off x="2555776" y="579034"/>
            <a:ext cx="3888432" cy="4420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7155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uk-UA" sz="5400" b="1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Смайлик подмигивает и говорит о том, что большой палец вверх на белом фоне.  Символ Иллюстрация вектора - иллюстрации насчитывающей желтый, шарж:  1729167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491630"/>
            <a:ext cx="4032448" cy="32253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96</TotalTime>
  <Words>214</Words>
  <Application>Microsoft Office PowerPoint</Application>
  <PresentationFormat>Экран (16:9)</PresentationFormat>
  <Paragraphs>43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ZLATOV</dc:creator>
  <cp:lastModifiedBy>Home</cp:lastModifiedBy>
  <cp:revision>26</cp:revision>
  <dcterms:created xsi:type="dcterms:W3CDTF">2023-04-28T08:31:39Z</dcterms:created>
  <dcterms:modified xsi:type="dcterms:W3CDTF">2023-05-01T08:22:08Z</dcterms:modified>
</cp:coreProperties>
</file>