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  <p:sldId id="269" r:id="rId16"/>
    <p:sldId id="268" r:id="rId1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A1AB-7830-F0EE-4347-10342B8C4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9C962DB-48E8-0C96-74AC-073BE8EC1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8324B4B-D1D6-CFB4-8664-638138E4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CD0C464-6194-E0F8-26C5-B0E63E12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CBDE151-8D90-7E81-5A37-E3F313C3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7579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2FC8E-6861-D067-0C27-9B7FCBE0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3326CCE-1159-0A8F-9B83-530CE9470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F23E79-31D4-A529-0357-BEE55F1B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70AA095-A7B7-FFA6-793D-7C28AA33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71788B1-7E78-9AB2-F762-5D8CB346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457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C16E993-2D0E-2B47-4138-32842C93F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3FC8A20-C54E-5AB1-A92D-BC9F50921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8EBCF7-B859-C3F5-09B6-016BC451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188A1ED-F1A6-DD7B-3624-186BCE27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0AE38D9-B524-7E1B-7B89-DD5A7871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85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EAB21-6994-0388-CF19-7E528652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81966B-CC5F-F0E2-73EE-C3F9E8FB7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C443C13-1D5C-E15D-12BC-1B5AAE57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81043F-5DCD-BAE2-4BF9-8C088154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343FCFA-6412-6365-2DB9-616C01E2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295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34270-9EAB-9426-D627-747F5086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1C66589-A3DE-D53A-0AB2-1868AB2CC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BE1BB0-D9F4-355A-C3BA-4DCB8544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D3A1229-E42E-A49F-C54E-57CC98A7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BDD9DF-6E97-618D-E678-CE7D89F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2162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86516-F926-AE17-00C6-4D041FE6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FCA6BE-B522-A367-75B5-E55FB343C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37B1459-E41B-B50D-DEB1-E42736304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5842BDF-276B-1877-7D47-F4901189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27087B5-BF59-4987-745C-3401DBAD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3B5AB8B-2792-48C8-58C7-B3068623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5595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A755A-088C-0945-2683-DE91A256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7618A2B-DB99-832C-5C0F-EDCA0FE4D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A251F03-121B-97DD-9702-32A2B564A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F772EFE-C5E5-C3FF-19C3-3A5B102A7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06BAFD9-CAEE-D805-D983-BE04E65F6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0F67B3A-9E3B-3C9B-41C0-1FAB5CFB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1BA3A82-B046-BE8D-BC64-C173A41D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2CF5970-4E4B-C995-B800-DBDE1D92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434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55255-1A19-0127-789B-5914E0AE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8D3E465-BADA-C567-7E43-C856DD61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A9A2101-2AC7-166B-0597-38A713A4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7322537-A2A2-2E68-D0B5-BC8E5536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305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E468F88-E41A-BACE-B377-EF34E8A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D525643-635D-6A1E-326F-B17EDC07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E7C4B30-C148-19C2-2FAA-065384FF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564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39891-D07D-B836-E1D3-2034A315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4C2B64-D7B7-2ABF-F856-61494782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F7B8991-C642-5B31-25BA-05D5C1DE9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01B1818-2733-445D-D614-46EF19A6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A172BB0-05FA-E9A3-1668-F20450AE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5A468B-E6DC-626D-112B-AD5189B3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2054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60E77-EF5D-68B1-DA50-274A194B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5F77982-1481-5613-CC8E-FF5CDD36C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0B6CB51-F055-762A-DC38-09C5DADF6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0FFB14B-A837-0571-9E7C-2E3DF596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E789D04-6CD3-8462-C849-1A4319C8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FB45FEB-F172-F3AB-3D21-5914DA24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64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B6D77A6-C786-D828-577F-4542898F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51BE928-295F-E427-83D5-DA109BA67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64377E3-3EC8-0980-BA51-49DCD48D3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D7D4-DDBB-4DC9-8D61-06226B4D29EE}" type="datetimeFigureOut">
              <a:rPr lang="ru-UA" smtClean="0"/>
              <a:t>08.10.2022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C599414-3D2F-8FF7-3B79-08434C01B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65D60C0-F0CE-3BE9-D3D2-654594910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3DC7-4D1E-48D1-A9D7-434F916AD6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4893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pple.com/ua/app/wps-office-pdf-docs-sheets/id1491101673?l=uk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86%D0%BD%D1%82%D0%B5%D1%80%D1%84%D0%B5%D0%B9%D1%81_%D0%BA%D0%BE%D1%80%D0%B8%D1%81%D1%82%D1%83%D0%B2%D0%B0%D1%87%D0%B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Mac_OS" TargetMode="External"/><Relationship Id="rId2" Type="http://schemas.openxmlformats.org/officeDocument/2006/relationships/hyperlink" Target="https://uk.wikipedia.org/wiki/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34581-E3BB-A738-F545-D6F940631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Хмарні офісні середовища</a:t>
            </a:r>
            <a:endParaRPr lang="ru-U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C989B45-1025-C069-1019-53EB09DE5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2050" name="Picture 2" descr="Хмарні сховища даних - Топ-10 (оновлюється)">
            <a:extLst>
              <a:ext uri="{FF2B5EF4-FFF2-40B4-BE49-F238E27FC236}">
                <a16:creationId xmlns:a16="http://schemas.microsoft.com/office/drawing/2014/main" id="{6871957C-6C3E-2DA0-86C6-B4393B57D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943" y="3438876"/>
            <a:ext cx="5634935" cy="320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9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13F0C-D3E4-6E7E-1752-A06B6EF4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Варіанти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Linux Libertine"/>
              </a:rPr>
              <a:t>WPS Office</a:t>
            </a:r>
            <a:r>
              <a:rPr lang="uk-UA" b="0" i="0" dirty="0">
                <a:solidFill>
                  <a:srgbClr val="000000"/>
                </a:solidFill>
                <a:effectLst/>
                <a:latin typeface="Linux Libertine"/>
              </a:rPr>
              <a:t>. </a:t>
            </a:r>
            <a:r>
              <a:rPr lang="ru-RU" b="1" i="0" dirty="0">
                <a:effectLst/>
                <a:latin typeface="Arial" panose="020B0604020202020204" pitchFamily="34" charset="0"/>
              </a:rPr>
              <a:t>Для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мобільних</a:t>
            </a:r>
            <a:r>
              <a:rPr lang="ru-RU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пристроїв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E52F6-4432-A59E-616F-53B320099660}"/>
              </a:ext>
            </a:extLst>
          </p:cNvPr>
          <p:cNvSpPr txBox="1"/>
          <p:nvPr/>
        </p:nvSpPr>
        <p:spPr>
          <a:xfrm>
            <a:off x="838200" y="1740766"/>
            <a:ext cx="1051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>
                <a:hlinkClick r:id="rId2"/>
              </a:rPr>
              <a:t>https://apps.apple.com/ua/app/wps-office-pdf-docs-sheets/id1491101673?l=uk</a:t>
            </a:r>
            <a:r>
              <a:rPr lang="uk-UA" dirty="0"/>
              <a:t> </a:t>
            </a:r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6EF4D7-9924-3F06-9192-05FD81748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235" y="2191679"/>
            <a:ext cx="9033054" cy="466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C1E66-4D58-F3D5-E699-5E86C791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30" y="365125"/>
            <a:ext cx="11502887" cy="1325563"/>
          </a:xfrm>
        </p:spPr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Варіанти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Linux Libertine"/>
              </a:rPr>
              <a:t>WPS Office</a:t>
            </a:r>
            <a:r>
              <a:rPr lang="uk-UA" b="0" i="0" dirty="0">
                <a:solidFill>
                  <a:srgbClr val="000000"/>
                </a:solidFill>
                <a:effectLst/>
                <a:latin typeface="Linux Libertine"/>
              </a:rPr>
              <a:t>. </a:t>
            </a:r>
            <a:r>
              <a:rPr lang="ru-RU" b="1" i="0" dirty="0">
                <a:effectLst/>
                <a:latin typeface="Arial" panose="020B0604020202020204" pitchFamily="34" charset="0"/>
              </a:rPr>
              <a:t>Для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мобільних</a:t>
            </a:r>
            <a:r>
              <a:rPr lang="ru-RU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пристроїв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5D035-9DC8-C9A6-34B6-B9AFAAC56EB2}"/>
              </a:ext>
            </a:extLst>
          </p:cNvPr>
          <p:cNvSpPr txBox="1"/>
          <p:nvPr/>
        </p:nvSpPr>
        <p:spPr>
          <a:xfrm>
            <a:off x="318052" y="1690688"/>
            <a:ext cx="1150288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700" b="1" i="0" dirty="0">
                <a:effectLst/>
                <a:latin typeface="Arial" panose="020B0604020202020204" pitchFamily="34" charset="0"/>
              </a:rPr>
              <a:t>WPS Office 2019 </a:t>
            </a:r>
            <a:r>
              <a:rPr lang="ru-RU" sz="2700" b="1" i="0" dirty="0">
                <a:effectLst/>
                <a:latin typeface="Arial" panose="020B0604020202020204" pitchFamily="34" charset="0"/>
              </a:rPr>
              <a:t>для </a:t>
            </a:r>
            <a:r>
              <a:rPr lang="en-US" sz="2700" b="1" i="0" dirty="0">
                <a:effectLst/>
                <a:latin typeface="Arial" panose="020B0604020202020204" pitchFamily="34" charset="0"/>
              </a:rPr>
              <a:t>Android</a:t>
            </a:r>
            <a:endParaRPr lang="ru-RU" sz="2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700" b="0" i="0" dirty="0">
                <a:effectLst/>
                <a:latin typeface="Arial" panose="020B0604020202020204" pitchFamily="34" charset="0"/>
              </a:rPr>
              <a:t>WPS Office 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для </a:t>
            </a:r>
            <a:r>
              <a:rPr lang="en-US" sz="2700" b="0" i="0" u="none" strike="noStrike" dirty="0">
                <a:effectLst/>
                <a:latin typeface="Arial" panose="020B0604020202020204" pitchFamily="34" charset="0"/>
              </a:rPr>
              <a:t>Android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містить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чотири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основні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компоненти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: 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Writer, Spreadsheets 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та 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Presentation 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та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переглядач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PDF.</a:t>
            </a:r>
          </a:p>
          <a:p>
            <a:pPr algn="l"/>
            <a:endParaRPr lang="ru-RU" sz="2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700" b="1" i="0" dirty="0" err="1">
                <a:effectLst/>
                <a:latin typeface="Arial" panose="020B0604020202020204" pitchFamily="34" charset="0"/>
              </a:rPr>
              <a:t>Висока</a:t>
            </a:r>
            <a:r>
              <a:rPr lang="ru-RU" sz="2700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1" i="0" dirty="0" err="1">
                <a:effectLst/>
                <a:latin typeface="Arial" panose="020B0604020202020204" pitchFamily="34" charset="0"/>
              </a:rPr>
              <a:t>сумісність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: не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потребує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конвертувати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документи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повністю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сумісний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з документами 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Office.</a:t>
            </a:r>
          </a:p>
          <a:p>
            <a:pPr algn="l"/>
            <a:endParaRPr lang="ru-RU" sz="2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700" b="1" i="0" dirty="0" err="1">
                <a:effectLst/>
                <a:latin typeface="Arial" panose="020B0604020202020204" pitchFamily="34" charset="0"/>
              </a:rPr>
              <a:t>Підтримка</a:t>
            </a:r>
            <a:r>
              <a:rPr lang="ru-RU" sz="2700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1" i="0" dirty="0" err="1">
                <a:effectLst/>
                <a:latin typeface="Arial" panose="020B0604020202020204" pitchFamily="34" charset="0"/>
              </a:rPr>
              <a:t>конфіденційності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: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шифрування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документів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встановлення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дозволів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на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копіювання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/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редагування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endParaRPr lang="ru-RU" sz="2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700" b="1" i="0" dirty="0" err="1">
                <a:effectLst/>
                <a:latin typeface="Arial" panose="020B0604020202020204" pitchFamily="34" charset="0"/>
              </a:rPr>
              <a:t>Хмарна</a:t>
            </a:r>
            <a:r>
              <a:rPr lang="ru-RU" sz="2700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sz="2700" b="1" i="0" dirty="0" err="1">
                <a:effectLst/>
                <a:latin typeface="Arial" panose="020B0604020202020204" pitchFamily="34" charset="0"/>
              </a:rPr>
              <a:t>синхронізація</a:t>
            </a:r>
            <a:r>
              <a:rPr lang="ru-RU" sz="2700" b="1" i="0" dirty="0">
                <a:effectLst/>
                <a:latin typeface="Arial" panose="020B0604020202020204" pitchFamily="34" charset="0"/>
              </a:rPr>
              <a:t>: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документи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700" b="0" i="0" dirty="0">
                <a:effectLst/>
                <a:latin typeface="Arial" panose="020B0604020202020204" pitchFamily="34" charset="0"/>
              </a:rPr>
              <a:t>WPS 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для ПК / </a:t>
            </a:r>
            <a:r>
              <a:rPr lang="ru-RU" sz="2700" b="0" i="0" u="none" strike="noStrike" dirty="0">
                <a:effectLst/>
                <a:latin typeface="Arial" panose="020B0604020202020204" pitchFamily="34" charset="0"/>
              </a:rPr>
              <a:t>смартфон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 легко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інтегруються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та 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синхронізуються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в будь-</a:t>
            </a:r>
            <a:r>
              <a:rPr lang="ru-RU" sz="2700" b="0" i="0" dirty="0" err="1">
                <a:effectLst/>
                <a:latin typeface="Arial" panose="020B0604020202020204" pitchFamily="34" charset="0"/>
              </a:rPr>
              <a:t>який</a:t>
            </a:r>
            <a:r>
              <a:rPr lang="ru-RU" sz="2700" b="0" i="0" dirty="0">
                <a:effectLst/>
                <a:latin typeface="Arial" panose="020B0604020202020204" pitchFamily="34" charset="0"/>
              </a:rPr>
              <a:t> час.</a:t>
            </a:r>
          </a:p>
        </p:txBody>
      </p:sp>
    </p:spTree>
    <p:extLst>
      <p:ext uri="{BB962C8B-B14F-4D97-AF65-F5344CB8AC3E}">
        <p14:creationId xmlns:p14="http://schemas.microsoft.com/office/powerpoint/2010/main" val="50658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C1E66-4D58-F3D5-E699-5E86C791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Варіанти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Linux Libertine"/>
              </a:rPr>
              <a:t>WPS Office</a:t>
            </a:r>
            <a:r>
              <a:rPr lang="uk-UA" b="0" i="0" dirty="0">
                <a:solidFill>
                  <a:srgbClr val="000000"/>
                </a:solidFill>
                <a:effectLst/>
                <a:latin typeface="Linux Libertine"/>
              </a:rPr>
              <a:t>. </a:t>
            </a:r>
            <a:r>
              <a:rPr lang="ru-RU" b="1" i="0" dirty="0">
                <a:effectLst/>
                <a:latin typeface="Arial" panose="020B0604020202020204" pitchFamily="34" charset="0"/>
              </a:rPr>
              <a:t>Для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мобільних</a:t>
            </a:r>
            <a:r>
              <a:rPr lang="ru-RU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пристроїв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5D035-9DC8-C9A6-34B6-B9AFAAC56EB2}"/>
              </a:ext>
            </a:extLst>
          </p:cNvPr>
          <p:cNvSpPr txBox="1"/>
          <p:nvPr/>
        </p:nvSpPr>
        <p:spPr>
          <a:xfrm>
            <a:off x="318052" y="1690688"/>
            <a:ext cx="115028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effectLst/>
                <a:latin typeface="Arial" panose="020B0604020202020204" pitchFamily="34" charset="0"/>
              </a:rPr>
              <a:t>WPS Office 2019 </a:t>
            </a:r>
            <a:r>
              <a:rPr lang="ru-RU" sz="3200" b="1" i="0" dirty="0">
                <a:effectLst/>
                <a:latin typeface="Arial" panose="020B0604020202020204" pitchFamily="34" charset="0"/>
              </a:rPr>
              <a:t>для 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IOS</a:t>
            </a:r>
            <a:endParaRPr lang="ru-RU" sz="32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3200" b="0" i="0" dirty="0" err="1">
                <a:effectLst/>
                <a:latin typeface="Arial" panose="020B0604020202020204" pitchFamily="34" charset="0"/>
              </a:rPr>
              <a:t>Сумісність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із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загальними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форматами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документів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повна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підтримка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форматів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Microsoft.</a:t>
            </a:r>
          </a:p>
          <a:p>
            <a:pPr algn="l"/>
            <a:endParaRPr lang="ru-RU" sz="32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3200" b="1" i="0" dirty="0" err="1">
                <a:effectLst/>
                <a:latin typeface="Arial" panose="020B0604020202020204" pitchFamily="34" charset="0"/>
              </a:rPr>
              <a:t>Спільний</a:t>
            </a:r>
            <a:r>
              <a:rPr lang="ru-RU" sz="3200" b="1" i="0" dirty="0">
                <a:effectLst/>
                <a:latin typeface="Arial" panose="020B0604020202020204" pitchFamily="34" charset="0"/>
              </a:rPr>
              <a:t> перегляд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: Файл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може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синхронно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переглядатися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на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кількох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пристроях.</a:t>
            </a:r>
          </a:p>
          <a:p>
            <a:pPr algn="l"/>
            <a:endParaRPr lang="ru-RU" sz="32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3200" b="1" i="0" dirty="0" err="1">
                <a:effectLst/>
                <a:latin typeface="Arial" panose="020B0604020202020204" pitchFamily="34" charset="0"/>
              </a:rPr>
              <a:t>Презентації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: Ви можете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записувати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екран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зі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смартфона та голос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із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мікрофона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148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C1E66-4D58-F3D5-E699-5E86C791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Варіанти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Linux Libertine"/>
              </a:rPr>
              <a:t>WPS Office</a:t>
            </a:r>
            <a:r>
              <a:rPr lang="uk-UA" b="0" i="0" dirty="0">
                <a:solidFill>
                  <a:srgbClr val="000000"/>
                </a:solidFill>
                <a:effectLst/>
                <a:latin typeface="Linux Libertine"/>
              </a:rPr>
              <a:t>. </a:t>
            </a:r>
            <a:r>
              <a:rPr lang="ru-RU" b="1" i="0" dirty="0">
                <a:effectLst/>
                <a:latin typeface="Arial" panose="020B0604020202020204" pitchFamily="34" charset="0"/>
              </a:rPr>
              <a:t>Для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мобільних</a:t>
            </a:r>
            <a:r>
              <a:rPr lang="ru-RU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effectLst/>
                <a:latin typeface="Arial" panose="020B0604020202020204" pitchFamily="34" charset="0"/>
              </a:rPr>
              <a:t>пристроїв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5D035-9DC8-C9A6-34B6-B9AFAAC56EB2}"/>
              </a:ext>
            </a:extLst>
          </p:cNvPr>
          <p:cNvSpPr txBox="1"/>
          <p:nvPr/>
        </p:nvSpPr>
        <p:spPr>
          <a:xfrm>
            <a:off x="318052" y="1690688"/>
            <a:ext cx="1150288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1" i="0" dirty="0" err="1">
                <a:effectLst/>
                <a:latin typeface="Arial" panose="020B0604020202020204" pitchFamily="34" charset="0"/>
              </a:rPr>
              <a:t>Вебофіс</a:t>
            </a:r>
            <a:endParaRPr lang="ru-RU" sz="28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800" b="0" i="0" dirty="0">
                <a:effectLst/>
                <a:latin typeface="Arial" panose="020B0604020202020204" pitchFamily="34" charset="0"/>
              </a:rPr>
              <a:t>WPS Document/Web </a:t>
            </a:r>
            <a:r>
              <a:rPr lang="en-US" sz="2800" b="0" i="0" dirty="0" err="1">
                <a:effectLst/>
                <a:latin typeface="Arial" panose="020B0604020202020204" pitchFamily="34" charset="0"/>
              </a:rPr>
              <a:t>OfficeEnterprise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 Cloud Office,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працює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при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встановленому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WPS Office 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для 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Windows</a:t>
            </a:r>
          </a:p>
          <a:p>
            <a:pPr algn="l"/>
            <a:r>
              <a:rPr lang="ru-RU" sz="2800" b="0" i="0" dirty="0" err="1">
                <a:effectLst/>
                <a:latin typeface="Arial" panose="020B0604020202020204" pitchFamily="34" charset="0"/>
              </a:rPr>
              <a:t>Повна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платформа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підтримки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WPS Office</a:t>
            </a:r>
          </a:p>
          <a:p>
            <a:pPr algn="l"/>
            <a:endParaRPr lang="ru-RU" sz="2800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800" b="1" i="0" dirty="0" err="1">
                <a:effectLst/>
                <a:latin typeface="Arial" panose="020B0604020202020204" pitchFamily="34" charset="0"/>
              </a:rPr>
              <a:t>Хмарний</a:t>
            </a:r>
            <a:r>
              <a:rPr lang="ru-RU" sz="2800" b="1" i="0" dirty="0">
                <a:effectLst/>
                <a:latin typeface="Arial" panose="020B0604020202020204" pitchFamily="34" charset="0"/>
              </a:rPr>
              <a:t> документ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: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онлайновий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офіс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для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спільної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роботи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спільне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редагування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в реальному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часі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для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кількох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людей</a:t>
            </a:r>
          </a:p>
          <a:p>
            <a:pPr algn="l"/>
            <a:endParaRPr lang="ru-RU" sz="2800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800" b="1" i="0" dirty="0">
                <a:effectLst/>
                <a:latin typeface="Arial" panose="020B0604020202020204" pitchFamily="34" charset="0"/>
              </a:rPr>
              <a:t>Система </a:t>
            </a:r>
            <a:r>
              <a:rPr lang="ru-RU" sz="2800" b="1" i="0" dirty="0" err="1">
                <a:effectLst/>
                <a:latin typeface="Arial" panose="020B0604020202020204" pitchFamily="34" charset="0"/>
              </a:rPr>
              <a:t>управління</a:t>
            </a:r>
            <a:r>
              <a:rPr lang="ru-RU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1" i="0" dirty="0" err="1">
                <a:effectLst/>
                <a:latin typeface="Arial" panose="020B0604020202020204" pitchFamily="34" charset="0"/>
              </a:rPr>
              <a:t>підприємством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: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Створення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структури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організації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підприємства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додавання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або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масове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імпортування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effectLst/>
                <a:latin typeface="Arial" panose="020B0604020202020204" pitchFamily="34" charset="0"/>
              </a:rPr>
              <a:t>членів</a:t>
            </a:r>
            <a:r>
              <a:rPr lang="ru-RU" sz="2800" b="0" i="0" dirty="0">
                <a:effectLst/>
                <a:latin typeface="Arial" panose="020B0604020202020204" pitchFamily="34" charset="0"/>
              </a:rPr>
              <a:t>.</a:t>
            </a:r>
            <a:endParaRPr lang="ru-RU" sz="28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FD76D-C99C-45C4-6300-0415878D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Linux Libertine"/>
              </a:rPr>
              <a:t>Формати</a:t>
            </a:r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inux Libertine"/>
              </a:rPr>
              <a:t>файлів</a:t>
            </a:r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81D7BE-EAA3-BE51-CC55-4E72CDB7C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08" y="1690688"/>
            <a:ext cx="11397983" cy="186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1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1F10C-822C-81FC-C8E9-8B23FB24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2916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7B6F8-4004-F144-A796-955EF577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AB5424-6229-72A6-A3D0-F3FAED440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96" y="1943548"/>
            <a:ext cx="3677163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7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8F563-E619-0494-4320-D7A48312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3080" name="Picture 8" descr="Використання хмарних технологій – Блог Наталії Володимирівни Терещенко">
            <a:extLst>
              <a:ext uri="{FF2B5EF4-FFF2-40B4-BE49-F238E27FC236}">
                <a16:creationId xmlns:a16="http://schemas.microsoft.com/office/drawing/2014/main" id="{11A6C94B-1182-1B77-E38C-049E5CB60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0"/>
            <a:ext cx="111053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96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02F5C-394B-6D77-9829-351E5802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Office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ru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60AE60-D9FF-7DA1-5AAA-18D8CC8239A4}"/>
              </a:ext>
            </a:extLst>
          </p:cNvPr>
          <p:cNvSpPr txBox="1"/>
          <p:nvPr/>
        </p:nvSpPr>
        <p:spPr>
          <a:xfrm>
            <a:off x="838200" y="2187474"/>
            <a:ext cx="79612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5400" dirty="0"/>
              <a:t>https://www.wps.com</a:t>
            </a:r>
          </a:p>
        </p:txBody>
      </p:sp>
      <p:pic>
        <p:nvPicPr>
          <p:cNvPr id="1026" name="Picture 2" descr="Картинки по запросу впс офис">
            <a:extLst>
              <a:ext uri="{FF2B5EF4-FFF2-40B4-BE49-F238E27FC236}">
                <a16:creationId xmlns:a16="http://schemas.microsoft.com/office/drawing/2014/main" id="{B4769A8C-D712-3423-925F-F38584A45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1999836"/>
            <a:ext cx="17716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31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4E0285-B8D0-6192-5B7E-1826B042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Office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BE700F-EED6-E6A9-4152-794D413673F5}"/>
              </a:ext>
            </a:extLst>
          </p:cNvPr>
          <p:cNvSpPr txBox="1"/>
          <p:nvPr/>
        </p:nvSpPr>
        <p:spPr>
          <a:xfrm>
            <a:off x="637761" y="1943970"/>
            <a:ext cx="1091647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effectLst/>
                <a:latin typeface="Arial" panose="020B0604020202020204" pitchFamily="34" charset="0"/>
              </a:rPr>
              <a:t>WPS Office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 (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абревіатура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для 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Writer, Presentation and Spreadsheets,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відомий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також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раніше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як 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Kingsoft Office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) —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проєкт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, в рамках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якого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китайською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компанією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Kingsoft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розвивається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аналог </a:t>
            </a:r>
            <a:r>
              <a:rPr lang="ru-RU" sz="3200" b="0" i="0" u="none" strike="noStrike" dirty="0" err="1">
                <a:effectLst/>
                <a:latin typeface="Arial" panose="020B0604020202020204" pitchFamily="34" charset="0"/>
              </a:rPr>
              <a:t>офісного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 пакету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MS Office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, 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написаний на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Qt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і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націлений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на роботу в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Microsoft</a:t>
            </a:r>
            <a:r>
              <a:rPr lang="uk-UA" sz="32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Windows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macOS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Linux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iOS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та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Android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.</a:t>
            </a:r>
            <a:endParaRPr lang="uk-UA" sz="3200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en-US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Станом на 2020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рік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версію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en-US" sz="3200" b="0" i="1" dirty="0">
                <a:effectLst/>
                <a:latin typeface="Arial" panose="020B0604020202020204" pitchFamily="34" charset="0"/>
              </a:rPr>
              <a:t>Linux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розробляє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та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підтримує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волонтерська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спільнота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, а не сама </a:t>
            </a:r>
            <a:r>
              <a:rPr lang="en-US" sz="3200" b="0" i="1" dirty="0">
                <a:effectLst/>
                <a:latin typeface="Arial" panose="020B0604020202020204" pitchFamily="34" charset="0"/>
              </a:rPr>
              <a:t>Kingsoft.</a:t>
            </a:r>
          </a:p>
        </p:txBody>
      </p:sp>
    </p:spTree>
    <p:extLst>
      <p:ext uri="{BB962C8B-B14F-4D97-AF65-F5344CB8AC3E}">
        <p14:creationId xmlns:p14="http://schemas.microsoft.com/office/powerpoint/2010/main" val="63800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083800-A564-D1D4-53E6-FB89543D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98655B-D291-6D83-831A-4CB7C4134838}"/>
              </a:ext>
            </a:extLst>
          </p:cNvPr>
          <p:cNvSpPr txBox="1"/>
          <p:nvPr/>
        </p:nvSpPr>
        <p:spPr>
          <a:xfrm>
            <a:off x="838200" y="2005043"/>
            <a:ext cx="1051559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 складу пакету входить</a:t>
            </a:r>
            <a:r>
              <a:rPr lang="uk-UA" sz="3200" dirty="0">
                <a:solidFill>
                  <a:srgbClr val="202122"/>
                </a:solidFill>
                <a:latin typeface="Arial" panose="020B0604020202020204" pitchFamily="34" charset="0"/>
              </a:rPr>
              <a:t>:</a:t>
            </a:r>
            <a:endParaRPr lang="en-US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sz="3200" b="0" i="0" u="none" strike="noStrike" dirty="0" err="1">
                <a:effectLst/>
                <a:latin typeface="Arial" panose="020B0604020202020204" pitchFamily="34" charset="0"/>
              </a:rPr>
              <a:t>текстовий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 процесор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Writer, </a:t>
            </a:r>
            <a:endParaRPr lang="uk-UA" sz="3200" b="0" i="0" dirty="0">
              <a:effectLst/>
              <a:latin typeface="Arial" panose="020B06040202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система для </a:t>
            </a:r>
            <a:r>
              <a:rPr lang="ru-RU" sz="3200" b="0" i="0" u="none" strike="noStrike" dirty="0" err="1">
                <a:effectLst/>
                <a:latin typeface="Arial" panose="020B0604020202020204" pitchFamily="34" charset="0"/>
              </a:rPr>
              <a:t>створення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u="none" strike="noStrike" dirty="0" err="1">
                <a:effectLst/>
                <a:latin typeface="Arial" panose="020B0604020202020204" pitchFamily="34" charset="0"/>
              </a:rPr>
              <a:t>презентацій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Presentation</a:t>
            </a:r>
            <a:endParaRPr lang="uk-UA" sz="3200" b="0" i="0" dirty="0">
              <a:effectLst/>
              <a:latin typeface="Arial" panose="020B06040202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sz="3200" b="0" i="0" u="none" strike="noStrike" dirty="0" err="1">
                <a:effectLst/>
                <a:latin typeface="Arial" panose="020B0604020202020204" pitchFamily="34" charset="0"/>
              </a:rPr>
              <a:t>табличний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 процесор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Spreadsheets</a:t>
            </a:r>
            <a:r>
              <a:rPr 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endParaRPr lang="uk-UA" sz="3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uk-UA" sz="32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Персональна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базова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версія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безкоштовна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Повнофункціональна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версія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професійного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класу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доступна за </a:t>
            </a:r>
            <a:r>
              <a:rPr lang="ru-RU" sz="32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передплату</a:t>
            </a:r>
            <a:r>
              <a:rPr lang="ru-RU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60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CAACE5-FF75-0CB5-EB4C-E916EE8CF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Історія</a:t>
            </a:r>
            <a:r>
              <a:rPr lang="ru-RU" sz="5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54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розвитку</a:t>
            </a:r>
            <a:endParaRPr lang="ru-UA" sz="5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2CEAE2-6446-713C-DD94-0B72F74220A9}"/>
              </a:ext>
            </a:extLst>
          </p:cNvPr>
          <p:cNvSpPr txBox="1"/>
          <p:nvPr/>
        </p:nvSpPr>
        <p:spPr>
          <a:xfrm>
            <a:off x="838200" y="1961395"/>
            <a:ext cx="10515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Продукт мав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довгу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історію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розвитку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Китаї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назвою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Office.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Протягом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певного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часу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компанія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Kingsoft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називала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свій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продукт </a:t>
            </a:r>
            <a:r>
              <a:rPr lang="en-US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KSOffice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намагаючись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завоювати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міжнародний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ринок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але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пізніше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повернулась до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назви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Office. </a:t>
            </a:r>
            <a:endParaRPr lang="uk-UA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Починаючи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WPS Office 2005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використовується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користувацький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Інтерфейс користувача"/>
              </a:rPr>
              <a:t>інтерфейс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аналогічний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інтерфейсу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продуктів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Microsoft Office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підтримує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крім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«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рідних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форматів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Kingsoft,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формати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документів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Microsoft Office.</a:t>
            </a:r>
          </a:p>
        </p:txBody>
      </p:sp>
    </p:spTree>
    <p:extLst>
      <p:ext uri="{BB962C8B-B14F-4D97-AF65-F5344CB8AC3E}">
        <p14:creationId xmlns:p14="http://schemas.microsoft.com/office/powerpoint/2010/main" val="321550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0516040-216B-97B3-1490-40774841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Переваги</a:t>
            </a:r>
            <a:r>
              <a:rPr lang="uk-UA" b="1" dirty="0"/>
              <a:t> 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WPS Office</a:t>
            </a:r>
            <a:endParaRPr lang="ru-UA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91A0B3-55B5-1452-3DFC-A41785EC61E9}"/>
              </a:ext>
            </a:extLst>
          </p:cNvPr>
          <p:cNvSpPr txBox="1"/>
          <p:nvPr/>
        </p:nvSpPr>
        <p:spPr>
          <a:xfrm>
            <a:off x="838199" y="2102488"/>
            <a:ext cx="1051559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b="0" i="0" dirty="0">
                <a:effectLst/>
                <a:latin typeface="Arial" panose="020B0604020202020204" pitchFamily="34" charset="0"/>
              </a:rPr>
              <a:t>Пакет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поширюється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як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безкоштовно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, так і за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підпискою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ru-RU" sz="2600" dirty="0">
              <a:latin typeface="Arial" panose="020B0604020202020204" pitchFamily="34" charset="0"/>
            </a:endParaRPr>
          </a:p>
          <a:p>
            <a:r>
              <a:rPr lang="ru-RU" sz="2600" b="0" i="0" dirty="0">
                <a:effectLst/>
                <a:latin typeface="Arial" panose="020B0604020202020204" pitchFamily="34" charset="0"/>
              </a:rPr>
              <a:t>Як </a:t>
            </a:r>
            <a:r>
              <a:rPr lang="ru-RU" sz="2600" b="1" i="1" dirty="0" err="1">
                <a:effectLst/>
                <a:latin typeface="Arial" panose="020B0604020202020204" pitchFamily="34" charset="0"/>
              </a:rPr>
              <a:t>перевага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перед </a:t>
            </a:r>
            <a:r>
              <a:rPr lang="en-US" sz="2600" b="0" i="0" u="none" strike="noStrike" dirty="0">
                <a:effectLst/>
                <a:latin typeface="Arial" panose="020B0604020202020204" pitchFamily="34" charset="0"/>
              </a:rPr>
              <a:t>LibreOffice</a:t>
            </a:r>
            <a:r>
              <a:rPr lang="en-US" sz="26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2600" b="0" i="0" u="none" strike="noStrike" dirty="0">
                <a:effectLst/>
                <a:latin typeface="Arial" panose="020B0604020202020204" pitchFamily="34" charset="0"/>
              </a:rPr>
              <a:t>Google Docs</a:t>
            </a:r>
            <a:r>
              <a:rPr lang="en-US" sz="26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і </a:t>
            </a:r>
            <a:r>
              <a:rPr lang="en-US" sz="2600" b="0" i="0" u="none" strike="noStrike" dirty="0">
                <a:effectLst/>
                <a:latin typeface="Arial" panose="020B0604020202020204" pitchFamily="34" charset="0"/>
              </a:rPr>
              <a:t>Lotus Symphony</a:t>
            </a:r>
            <a:r>
              <a:rPr lang="en-US" sz="26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називається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1" i="1" dirty="0" err="1">
                <a:effectLst/>
                <a:latin typeface="Arial" panose="020B0604020202020204" pitchFamily="34" charset="0"/>
              </a:rPr>
              <a:t>звичний</a:t>
            </a:r>
            <a:r>
              <a:rPr lang="ru-RU" sz="2600" b="1" i="1" dirty="0">
                <a:effectLst/>
                <a:latin typeface="Arial" panose="020B0604020202020204" pitchFamily="34" charset="0"/>
              </a:rPr>
              <a:t> для </a:t>
            </a:r>
            <a:r>
              <a:rPr lang="ru-RU" sz="2600" b="1" i="1" dirty="0" err="1">
                <a:effectLst/>
                <a:latin typeface="Arial" panose="020B0604020202020204" pitchFamily="34" charset="0"/>
              </a:rPr>
              <a:t>користувачів</a:t>
            </a:r>
            <a:r>
              <a:rPr lang="ru-RU" sz="2600" b="1" i="1" dirty="0">
                <a:effectLst/>
                <a:latin typeface="Arial" panose="020B0604020202020204" pitchFamily="34" charset="0"/>
              </a:rPr>
              <a:t> </a:t>
            </a:r>
            <a:r>
              <a:rPr lang="en-US" sz="2600" b="1" i="1" dirty="0">
                <a:effectLst/>
                <a:latin typeface="Arial" panose="020B0604020202020204" pitchFamily="34" charset="0"/>
              </a:rPr>
              <a:t>MS Office </a:t>
            </a:r>
            <a:r>
              <a:rPr lang="ru-RU" sz="2600" b="1" i="1" dirty="0" err="1">
                <a:effectLst/>
                <a:latin typeface="Arial" panose="020B0604020202020204" pitchFamily="34" charset="0"/>
              </a:rPr>
              <a:t>інтерфейс</a:t>
            </a:r>
            <a:r>
              <a:rPr lang="ru-RU" sz="2600" b="1" i="0" dirty="0">
                <a:effectLst/>
                <a:latin typeface="Arial" panose="020B0604020202020204" pitchFamily="34" charset="0"/>
              </a:rPr>
              <a:t>,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який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дозволяє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спростити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перехід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користувачів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на пакет </a:t>
            </a:r>
            <a:r>
              <a:rPr lang="en-US" sz="2600" b="0" i="0" dirty="0">
                <a:effectLst/>
                <a:latin typeface="Arial" panose="020B0604020202020204" pitchFamily="34" charset="0"/>
              </a:rPr>
              <a:t>WPS Office. </a:t>
            </a:r>
            <a:endParaRPr lang="uk-UA" sz="2600" b="0" i="0" dirty="0">
              <a:effectLst/>
              <a:latin typeface="Arial" panose="020B0604020202020204" pitchFamily="34" charset="0"/>
            </a:endParaRPr>
          </a:p>
          <a:p>
            <a:r>
              <a:rPr lang="ru-RU" sz="2600" b="0" i="0" dirty="0">
                <a:effectLst/>
                <a:latin typeface="Arial" panose="020B0604020202020204" pitchFamily="34" charset="0"/>
              </a:rPr>
              <a:t>Пакетом </a:t>
            </a:r>
            <a:r>
              <a:rPr lang="ru-RU" sz="2600" b="0" i="0" dirty="0" err="1">
                <a:effectLst/>
                <a:latin typeface="Arial" panose="020B0604020202020204" pitchFamily="34" charset="0"/>
              </a:rPr>
              <a:t>підтримується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 як </a:t>
            </a:r>
            <a:r>
              <a:rPr lang="ru-RU" sz="2600" b="0" i="1" dirty="0" err="1">
                <a:effectLst/>
                <a:latin typeface="Arial" panose="020B0604020202020204" pitchFamily="34" charset="0"/>
              </a:rPr>
              <a:t>інтерфейс</a:t>
            </a:r>
            <a:r>
              <a:rPr lang="ru-RU" sz="2600" b="0" i="1" dirty="0">
                <a:effectLst/>
                <a:latin typeface="Arial" panose="020B0604020202020204" pitchFamily="34" charset="0"/>
              </a:rPr>
              <a:t> в </a:t>
            </a:r>
            <a:r>
              <a:rPr lang="ru-RU" sz="2600" b="0" i="1" dirty="0" err="1">
                <a:effectLst/>
                <a:latin typeface="Arial" panose="020B0604020202020204" pitchFamily="34" charset="0"/>
              </a:rPr>
              <a:t>стилі</a:t>
            </a:r>
            <a:r>
              <a:rPr lang="ru-RU" sz="2600" b="0" i="1" dirty="0">
                <a:effectLst/>
                <a:latin typeface="Arial" panose="020B0604020202020204" pitchFamily="34" charset="0"/>
              </a:rPr>
              <a:t> «</a:t>
            </a:r>
            <a:r>
              <a:rPr lang="ru-RU" sz="2600" b="0" i="1" dirty="0" err="1">
                <a:effectLst/>
                <a:latin typeface="Arial" panose="020B0604020202020204" pitchFamily="34" charset="0"/>
              </a:rPr>
              <a:t>стрічка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», так і </a:t>
            </a:r>
            <a:r>
              <a:rPr lang="ru-RU" sz="2600" b="0" i="1" dirty="0" err="1">
                <a:effectLst/>
                <a:latin typeface="Arial" panose="020B0604020202020204" pitchFamily="34" charset="0"/>
              </a:rPr>
              <a:t>класичний</a:t>
            </a:r>
            <a:r>
              <a:rPr lang="ru-RU" sz="26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2600" b="0" i="1" dirty="0" err="1">
                <a:effectLst/>
                <a:latin typeface="Arial" panose="020B0604020202020204" pitchFamily="34" charset="0"/>
              </a:rPr>
              <a:t>інтерфейс</a:t>
            </a:r>
            <a:r>
              <a:rPr lang="ru-RU" sz="2600" b="0" i="0" dirty="0"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062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3E4B6-B5D0-1262-A9C3-69D54219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Відмінності</a:t>
            </a:r>
            <a:r>
              <a:rPr lang="uk-UA" b="1" dirty="0"/>
              <a:t> </a:t>
            </a:r>
            <a:r>
              <a:rPr lang="en-US" sz="4400" b="1" i="0" dirty="0">
                <a:effectLst/>
                <a:latin typeface="Arial" panose="020B0604020202020204" pitchFamily="34" charset="0"/>
              </a:rPr>
              <a:t>WPS Office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B968F-F4CC-99E5-420F-0D5F77DCB6C0}"/>
              </a:ext>
            </a:extLst>
          </p:cNvPr>
          <p:cNvSpPr txBox="1"/>
          <p:nvPr/>
        </p:nvSpPr>
        <p:spPr>
          <a:xfrm>
            <a:off x="838199" y="1932298"/>
            <a:ext cx="105155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effectLst/>
                <a:latin typeface="Arial" panose="020B0604020202020204" pitchFamily="34" charset="0"/>
              </a:rPr>
              <a:t>З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відмінностей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відзначається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можливість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одночасної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роботи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з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групою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1" dirty="0" err="1">
                <a:effectLst/>
                <a:latin typeface="Arial" panose="020B0604020202020204" pitchFamily="34" charset="0"/>
              </a:rPr>
              <a:t>документів</a:t>
            </a:r>
            <a:r>
              <a:rPr lang="ru-RU" sz="3200" b="0" i="1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через систему вкладок у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вікні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файла, за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аналогією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з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відкриттям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різних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сайтів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у вкладках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сучасних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u="none" strike="noStrike" dirty="0">
                <a:effectLst/>
                <a:latin typeface="Arial" panose="020B0604020202020204" pitchFamily="34" charset="0"/>
              </a:rPr>
              <a:t>браузерів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ru-RU" sz="3200" dirty="0">
              <a:latin typeface="Arial" panose="020B0604020202020204" pitchFamily="34" charset="0"/>
            </a:endParaRPr>
          </a:p>
          <a:p>
            <a:r>
              <a:rPr lang="ru-RU" sz="3200" b="0" i="0" dirty="0" err="1"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формату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документів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</a:rPr>
              <a:t>ODF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потребує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встановлення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додаткового</a:t>
            </a:r>
            <a:r>
              <a:rPr lang="ru-RU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effectLst/>
                <a:latin typeface="Arial" panose="020B0604020202020204" pitchFamily="34" charset="0"/>
              </a:rPr>
              <a:t>розширення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72606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C1E66-4D58-F3D5-E699-5E86C791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Linux Libertine"/>
              </a:rPr>
              <a:t>Варіанти</a:t>
            </a:r>
            <a:r>
              <a:rPr lang="ru-RU" b="1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Linux Libertine"/>
              </a:rPr>
              <a:t>WPS Office</a:t>
            </a:r>
            <a:r>
              <a:rPr lang="uk-UA" b="1" i="0" dirty="0">
                <a:solidFill>
                  <a:srgbClr val="000000"/>
                </a:solidFill>
                <a:effectLst/>
                <a:latin typeface="Linux Libertine"/>
              </a:rPr>
              <a:t>. 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комп'ютера</a:t>
            </a:r>
            <a:endParaRPr lang="ru-UA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5D035-9DC8-C9A6-34B6-B9AFAAC56EB2}"/>
              </a:ext>
            </a:extLst>
          </p:cNvPr>
          <p:cNvSpPr txBox="1"/>
          <p:nvPr/>
        </p:nvSpPr>
        <p:spPr>
          <a:xfrm>
            <a:off x="980661" y="1690688"/>
            <a:ext cx="1084027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uk-UA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WPS Office 2019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Windows</a:t>
            </a:r>
            <a:endParaRPr lang="ru-RU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Персоналізоване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програмне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забезпечення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офісу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повна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підтримка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PDF"/>
              </a:rPr>
              <a:t>PDF</a:t>
            </a:r>
            <a:endParaRPr lang="uk-UA" sz="2000" b="0" i="0" u="none" strike="noStrike" dirty="0">
              <a:solidFill>
                <a:srgbClr val="0645AD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uk-UA" sz="2000" dirty="0">
              <a:solidFill>
                <a:srgbClr val="0645AD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WPS Office 2019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Mac</a:t>
            </a:r>
            <a:endParaRPr lang="ru-RU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Повністю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безкоштовне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офісне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програмне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забезпечення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для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Mac OS"/>
              </a:rPr>
              <a:t>Mac OS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поширених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форматів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файлів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endParaRPr lang="uk-UA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WPS Office 2019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Linux</a:t>
            </a:r>
            <a:endParaRPr lang="ru-RU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Сумісний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Fedora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CentOS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OpenSUSE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Ubuntu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Mint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Knoppix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ін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Спочатку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підтримувались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як 32, так і 64-бітні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проте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підтримка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32-бітних систем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припинилася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липня 2019 року.</a:t>
            </a:r>
          </a:p>
          <a:p>
            <a:pPr algn="l"/>
            <a:endParaRPr lang="en-US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ru-RU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71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566</Words>
  <Application>Microsoft Office PowerPoint</Application>
  <PresentationFormat>Широкий екран</PresentationFormat>
  <Paragraphs>62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Linux Libertine</vt:lpstr>
      <vt:lpstr>Тема Office</vt:lpstr>
      <vt:lpstr>Хмарні офісні середовища</vt:lpstr>
      <vt:lpstr>Презентація PowerPoint</vt:lpstr>
      <vt:lpstr>WPS Office </vt:lpstr>
      <vt:lpstr>WPS Office </vt:lpstr>
      <vt:lpstr>Презентація PowerPoint</vt:lpstr>
      <vt:lpstr>Історія розвитку</vt:lpstr>
      <vt:lpstr>Переваги WPS Office</vt:lpstr>
      <vt:lpstr>Відмінності WPS Office</vt:lpstr>
      <vt:lpstr>Варіанти WPS Office. Для комп'ютера</vt:lpstr>
      <vt:lpstr>Варіанти WPS Office. Для мобільних пристроїв</vt:lpstr>
      <vt:lpstr>Варіанти WPS Office. Для мобільних пристроїв</vt:lpstr>
      <vt:lpstr>Варіанти WPS Office. Для мобільних пристроїв</vt:lpstr>
      <vt:lpstr>Варіанти WPS Office. Для мобільних пристроїв</vt:lpstr>
      <vt:lpstr>Формати файлів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sytni</dc:creator>
  <cp:lastModifiedBy>sytni</cp:lastModifiedBy>
  <cp:revision>5</cp:revision>
  <dcterms:created xsi:type="dcterms:W3CDTF">2022-10-08T06:08:08Z</dcterms:created>
  <dcterms:modified xsi:type="dcterms:W3CDTF">2022-10-08T07:28:49Z</dcterms:modified>
</cp:coreProperties>
</file>