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599" autoAdjust="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D0B07-DE55-4B22-AA8B-6DBBABAA0864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21419-90BB-48A4-B161-C08A3B046D2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188640"/>
            <a:ext cx="696748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5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ХАРЧОВІ ТА </a:t>
            </a:r>
          </a:p>
          <a:p>
            <a:pPr algn="ctr"/>
            <a:r>
              <a:rPr lang="uk-UA" sz="5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ЕНЕРГЕТИЧНІ </a:t>
            </a:r>
          </a:p>
          <a:p>
            <a:pPr algn="ctr"/>
            <a:r>
              <a:rPr lang="uk-UA" sz="5400" b="1" i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ПОТРЕБИ ЛЮДИНИ</a:t>
            </a:r>
            <a:endParaRPr lang="ru-RU" sz="5400" b="1" i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4438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36912"/>
            <a:ext cx="4128120" cy="2322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yak_bilki_zhir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4181131"/>
            <a:ext cx="4932040" cy="26768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0"/>
          <a:ext cx="8496944" cy="6575025"/>
        </p:xfrm>
        <a:graphic>
          <a:graphicData uri="http://schemas.openxmlformats.org/drawingml/2006/table">
            <a:tbl>
              <a:tblPr/>
              <a:tblGrid>
                <a:gridCol w="3888432"/>
                <a:gridCol w="4608512"/>
              </a:tblGrid>
              <a:tr h="374809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atin typeface="Times New Roman"/>
                          <a:ea typeface="PMingLiU"/>
                        </a:rPr>
                        <a:t>Небезпечні харчові добавки</a:t>
                      </a:r>
                      <a:endParaRPr lang="ru-RU" sz="16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atin typeface="Times New Roman"/>
                          <a:ea typeface="PMingLiU"/>
                        </a:rPr>
                        <a:t>Номер небезпечного «Е»</a:t>
                      </a:r>
                      <a:endParaRPr lang="ru-RU" sz="16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349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Барвники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Е102, Е110, Е120, Е124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083716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Канцерогени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Е103, Е105, Е110, Е121, Е123, Е125, Е126, Е130, Е131, Е142, Е152, Е153, Е210, Е211, Е213–Е217, Е231, Е232, Е240, Е251, Е252, Е321, ЕЗЗО, Е431, Е447, Е900, Е905, Е907, Е952, </a:t>
                      </a:r>
                      <a:r>
                        <a:rPr lang="uk-UA" sz="1400" dirty="0" err="1">
                          <a:latin typeface="Times New Roman"/>
                          <a:ea typeface="PMingLiU"/>
                        </a:rPr>
                        <a:t>аспартам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349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Мутагенні та генотоксичні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Е104, Е124, Е128, Е230–Е233, </a:t>
                      </a:r>
                      <a:r>
                        <a:rPr lang="uk-UA" sz="1400" dirty="0" err="1">
                          <a:latin typeface="Times New Roman"/>
                          <a:ea typeface="PMingLiU"/>
                        </a:rPr>
                        <a:t>аспартам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Алергени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Е131, Е132, Е160Ь, Е210, Е214, Е217, Е230, Е231, Е232, Е239, Е311–Е313, </a:t>
                      </a:r>
                      <a:r>
                        <a:rPr lang="uk-UA" sz="1400" dirty="0" err="1">
                          <a:latin typeface="Times New Roman"/>
                          <a:ea typeface="PMingLiU"/>
                        </a:rPr>
                        <a:t>аспартам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Небажано вживати астматикам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Е102, Е107, Е122 —Е124, Е155, Е211–Е214, Е217, Е221–Е227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Небажано вживати людям, чутливим до аспірину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Е107, Е110, Е122–Е124, Е155, Е214, Е217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32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Негативно впливають на печінку та нирки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Е171–Е173, Е220, Е302, Е320–Е322, Е510, Е518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32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Порушують функції щитоподібної залози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Е127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349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Призводять до захворювань шкіри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Е230–Е233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4349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Подразнюють кишечник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Е220–Е224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32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Спричинюють розлад травлення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Е338–Е341, Е407, Е450, Е461, Е463, Е465, Е466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32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Спричинюють неправильний розвиток плоду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Е233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30804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Заборонено вживати немовлятам та маленьким дітям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Е249, Е262, Е310–Е312, Е320, Е514, Е623, Е626–Е635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32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Впливають на рівень холестерину в крові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Е320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7032"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latin typeface="Times New Roman"/>
                          <a:ea typeface="PMingLiU"/>
                        </a:rPr>
                        <a:t>Руйнують вітаміни в організмі</a:t>
                      </a:r>
                      <a:endParaRPr lang="ru-RU" sz="140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latin typeface="Times New Roman"/>
                          <a:ea typeface="PMingLiU"/>
                        </a:rPr>
                        <a:t>Е220 (В1), Е222–Е227 (В12), Е320 (D), Е925 (Е)</a:t>
                      </a:r>
                      <a:endParaRPr lang="ru-RU" sz="1400" dirty="0">
                        <a:latin typeface="Times New Roman"/>
                        <a:ea typeface="PMingLiU"/>
                      </a:endParaRPr>
                    </a:p>
                  </a:txBody>
                  <a:tcPr marL="15919" marR="1591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069" y="404664"/>
            <a:ext cx="8926931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морозива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Е131, Е171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діоксид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титану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барвник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розлад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печінки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У сухарики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чіпси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додають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Е620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глутаміновую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кислоту, яка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алергію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розлад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шлунка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 descr="3_mai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4194043"/>
            <a:ext cx="3995936" cy="2663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09dad4a644cf4e7edd2e0dd7a337d51f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484784"/>
            <a:ext cx="3563888" cy="26729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610bc57576c35-51654986-a8bd-4e71-bdaa-e3f420c65a84jpeg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196752"/>
            <a:ext cx="4536504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hipsy-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4293096"/>
            <a:ext cx="4149080" cy="21321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38255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жувальної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гумки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Е320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бутилоксианізол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розлад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кишкового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тракту.</a:t>
            </a:r>
          </a:p>
          <a:p>
            <a:endParaRPr lang="ru-RU" dirty="0"/>
          </a:p>
        </p:txBody>
      </p:sp>
      <p:pic>
        <p:nvPicPr>
          <p:cNvPr id="3" name="Рисунок 2" descr="gumka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5040560" cy="2382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shutterstock_714303664-920x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3645024"/>
            <a:ext cx="4533596" cy="29566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764704"/>
            <a:ext cx="8575617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не купувати продукти з неприродно яскравим забарвленням;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уважно читати етикетки;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не купуйте продукти з тривалим терміном зберігання;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 що менше список інгредієнтів у готових продуктах, то менше добавок: продукти з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вишуканим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пікантним смаком, швидше за все, містять різні добавки.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не перекушуйте чіпсами, готовими сніданками, супами з пакетика,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хот-догами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 всілякими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бургерами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обирайте заморожені овочі замість консервованих;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 замість того, щоб купувати готові соки, робіть їх самі;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 відмовтеся від перероблених або законсервованих м'ясних продуктів, таких як 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ковбаса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, сосиски, тушковане м'ясо в банках.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15816" y="332656"/>
            <a:ext cx="30419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ЯТАЙТЕ!!!!!!!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Depositphotos_215841256_ds-700x6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36096" y="3717032"/>
            <a:ext cx="3285728" cy="2863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2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4149080"/>
            <a:ext cx="4176464" cy="24471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404664"/>
            <a:ext cx="9123331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їжі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правильного режиму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значною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фізичний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Збалансованим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раціональним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фізіологічно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повноцінне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врахуванням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характеру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статі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індивідуальних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кліматично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географічних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умов. </a:t>
            </a:r>
          </a:p>
        </p:txBody>
      </p:sp>
      <p:pic>
        <p:nvPicPr>
          <p:cNvPr id="9" name="Рисунок 8" descr="2345234o3x9tz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1700808"/>
            <a:ext cx="3888432" cy="25976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zdorove-kharchuvannya-ditey-7143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132856"/>
            <a:ext cx="4139952" cy="2674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koklyush-u-detej-simptomy-i-lechenie-profilaktika-22-1024x66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4096849"/>
            <a:ext cx="4283968" cy="27611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0906" y="188640"/>
            <a:ext cx="9330311" cy="32008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Основними недоліками харчування людей є: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надмірне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вуглеводів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пройшли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промислову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обробку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солодощі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першосортної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муки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надмірне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консервованих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FontTx/>
              <a:buChar char="-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додавання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хімічних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покращення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смаку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запаху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вигляду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часте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алкоголю, кофе, чаю, какао, шоколаду;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звичка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перекушувати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сніданком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обідом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вечерею;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недостатнє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пережовування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їжі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dirty="0"/>
          </a:p>
        </p:txBody>
      </p:sp>
      <p:pic>
        <p:nvPicPr>
          <p:cNvPr id="3" name="Рисунок 2" descr="82264028_130909188416237_374269859249492798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2780928"/>
            <a:ext cx="2627987" cy="32849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8d3b6747582f613edecb0e6fd464911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3140968"/>
            <a:ext cx="3240360" cy="2394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solinnia-e161477931298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293096"/>
            <a:ext cx="3096344" cy="2055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9187964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Найраціональнішим</a:t>
            </a:r>
            <a:r>
              <a:rPr lang="ru-RU" sz="2000" b="1" dirty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b="1" dirty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чотириразове</a:t>
            </a:r>
            <a:r>
              <a:rPr lang="ru-RU" sz="2000" b="1" dirty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b="1" dirty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яке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побуту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здійснене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варіантах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1) перший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сніданок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другий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сніданок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вечеря;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сніданок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полудник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вечеря.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розділити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добовий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раціон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відсотках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рекомендації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фахівців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відрізнятися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Але 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пам’ятаймо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сніданок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поживним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(20-30%),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включати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гарячу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першу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страву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(35%),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полудник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(20%)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вечеря (20%)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бути не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пізніше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як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сну. </a:t>
            </a:r>
          </a:p>
          <a:p>
            <a:endParaRPr lang="ru-RU" dirty="0"/>
          </a:p>
        </p:txBody>
      </p:sp>
      <p:pic>
        <p:nvPicPr>
          <p:cNvPr id="3" name="Рисунок 2" descr="372926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4508" y="2780928"/>
            <a:ext cx="3299492" cy="21501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420774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3212976"/>
            <a:ext cx="3168352" cy="21122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371912_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293096"/>
            <a:ext cx="3168352" cy="2186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32656"/>
            <a:ext cx="8748677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М'ясо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рибу, яйця і бобові (багаті на білок) слід споживати на сніданок і обід,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бо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вони довше перетравлюються й тому на тривалий час затримуються в 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шлунку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що дає можливість збільшувати проміжки між вживанням їжі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3" name="Рисунок 2" descr="10227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1412776"/>
            <a:ext cx="3776766" cy="24548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903476_20139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12775"/>
            <a:ext cx="4032448" cy="25661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33458749671_3a4f7d799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919935"/>
            <a:ext cx="3917420" cy="2938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scale_120017_larg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4077072"/>
            <a:ext cx="4320480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089" y="188640"/>
            <a:ext cx="927074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 вечерю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краще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добирати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легку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їжу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швидко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перетравлюється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молочні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овочеві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крупяні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страви.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Раціональне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запобігання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багатьом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хворобам.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І.Павлов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наголошував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надмірне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захоплення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їжею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тваринність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неуважність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їжі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безглуздя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фізичний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великою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психіки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інтелекту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організоване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основа нормального росту,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 descr="IMG_83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3068960"/>
            <a:ext cx="3635896" cy="27269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unnam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4293096"/>
            <a:ext cx="3516451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unnamed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2348880"/>
            <a:ext cx="3717426" cy="23088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819146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промисловості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велика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об'єднується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терміном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добавки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з'їдає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середньому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п'яти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кілограмів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добавок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не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виняток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добавки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стали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справді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масовим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явищем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Рідко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продукт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з'являється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без «Е».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того,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поліпшити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зовнішній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вигляд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смак, аромат та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продовження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терміну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 descr="foto-1-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132856"/>
            <a:ext cx="4572000" cy="30449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extszi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149080"/>
            <a:ext cx="4896544" cy="23625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9547422" cy="56323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Харчовими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добавками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групу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природних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синтетичних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речовин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спеціально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додають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продовольчої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готових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якісних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добавки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метою: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поживних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властивостей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продуктам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привабливого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вигляду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збільшення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терміну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зберігання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полегшення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технологічної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обробки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продовольчої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здешевлення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З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давен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давен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натуральні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добавки,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дріжджі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агар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пектин,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желатин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лимонна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кислота, оцет, сода,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крохмаль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кухонна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сіль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Але, на превеликий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жаль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великого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розмаху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сьогодні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світі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набуло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синтетичних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добавок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шкідливо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здоровя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добавок,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виробництві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більшості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досягає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500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найменувань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США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1500,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країнах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ЄС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досягає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1200,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Росії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415,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Німеччині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350,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— 221.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Радою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ЄС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раціональна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цифрової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кодифікації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добавок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літерою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"Е"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слова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Європа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англ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—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їстівний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Кожній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харчовій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добавці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присвоєно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три 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чотиризначний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код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(у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Європі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попередньою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літерою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«Е»).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texty.org.ua/action/file/download?file_guid=4912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964488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1010</Words>
  <Application>Microsoft Office PowerPoint</Application>
  <PresentationFormat>Экран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Ноут</dc:creator>
  <cp:lastModifiedBy>Ноут</cp:lastModifiedBy>
  <cp:revision>18</cp:revision>
  <dcterms:created xsi:type="dcterms:W3CDTF">2021-11-06T13:24:08Z</dcterms:created>
  <dcterms:modified xsi:type="dcterms:W3CDTF">2021-11-06T14:30:19Z</dcterms:modified>
</cp:coreProperties>
</file>