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17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60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534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761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82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0108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692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21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1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703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790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39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468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81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90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547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EE7B-EC88-43D7-93F3-70100ACB36D2}" type="datetimeFigureOut">
              <a:rPr lang="uk-UA" smtClean="0"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09AAC7-01CB-493B-9C36-3D869EC577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53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5297" y="896112"/>
            <a:ext cx="6327648" cy="263347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Телевізійний практикум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молодших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бакалаврів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Економіко-правничий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коледж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Запорізького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Видавнича справа та редагування»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38912" y="3529584"/>
            <a:ext cx="9217151" cy="224942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 –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ознайомити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студентів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телевізійним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етапами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виробництва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контенту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особливостями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телевізійного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матеріалу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’ясувати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специфіку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підготовки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студійних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виїзних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відеозйомок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;  опанувати правила роботи в кадрі й поза ним та вивчити операторські прийоми під час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відеозйомки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; навчити технікам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написання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начитування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закадрового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тексту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відео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розробки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телевізійного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сценарію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136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Завдання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курсу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572769"/>
            <a:ext cx="8596668" cy="4468594"/>
          </a:xfrm>
        </p:spPr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dirty="0"/>
              <a:t>  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принципами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телебаченні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мас-медійній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телевізійного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практичному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застосуванню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відеокамери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телевізійного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телевізійної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комплексному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творчо-виробничому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  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складниками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репрезентації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телевізійного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продукту.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93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Згідно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вимогами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освітньої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програми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здобувачі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повинні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ЗНАТИ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 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 </a:t>
            </a:r>
            <a:r>
              <a:rPr lang="ru-RU" dirty="0" err="1"/>
              <a:t>журналіста</a:t>
            </a:r>
            <a:r>
              <a:rPr lang="ru-RU" dirty="0"/>
              <a:t> на </a:t>
            </a:r>
            <a:r>
              <a:rPr lang="ru-RU" dirty="0" err="1"/>
              <a:t>телебаченні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комп’ютерні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журналісти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телевізійного</a:t>
            </a:r>
            <a:r>
              <a:rPr lang="ru-RU" dirty="0"/>
              <a:t> </a:t>
            </a:r>
            <a:r>
              <a:rPr lang="ru-RU" dirty="0" err="1"/>
              <a:t>естетично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продукту;</a:t>
            </a:r>
            <a:endParaRPr lang="uk-UA" dirty="0"/>
          </a:p>
          <a:p>
            <a:r>
              <a:rPr lang="ru-RU" dirty="0"/>
              <a:t>-   як 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образу в </a:t>
            </a:r>
            <a:r>
              <a:rPr lang="ru-RU" dirty="0" err="1"/>
              <a:t>кадрі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техніку</a:t>
            </a:r>
            <a:r>
              <a:rPr lang="ru-RU" dirty="0"/>
              <a:t>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телевізійної</a:t>
            </a:r>
            <a:r>
              <a:rPr lang="ru-RU" dirty="0"/>
              <a:t> </a:t>
            </a:r>
            <a:r>
              <a:rPr lang="ru-RU" dirty="0" err="1"/>
              <a:t>студійної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</a:t>
            </a:r>
            <a:r>
              <a:rPr lang="en-US" dirty="0"/>
              <a:t>   </a:t>
            </a:r>
            <a:r>
              <a:rPr lang="ru-RU" dirty="0" err="1"/>
              <a:t>основні</a:t>
            </a:r>
            <a:r>
              <a:rPr lang="en-US" dirty="0"/>
              <a:t> </a:t>
            </a:r>
            <a:r>
              <a:rPr lang="ru-RU" dirty="0" err="1"/>
              <a:t>прийоми</a:t>
            </a:r>
            <a:r>
              <a:rPr lang="en-US" dirty="0"/>
              <a:t> </a:t>
            </a:r>
            <a:r>
              <a:rPr lang="ru-RU" dirty="0" err="1"/>
              <a:t>операторської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основи</a:t>
            </a:r>
            <a:r>
              <a:rPr lang="ru-RU" dirty="0"/>
              <a:t> </a:t>
            </a:r>
            <a:r>
              <a:rPr lang="ru-RU" dirty="0" err="1"/>
              <a:t>запису</a:t>
            </a:r>
            <a:r>
              <a:rPr lang="ru-RU" dirty="0"/>
              <a:t> та </a:t>
            </a:r>
            <a:r>
              <a:rPr lang="ru-RU" dirty="0" err="1"/>
              <a:t>нелінійного</a:t>
            </a:r>
            <a:r>
              <a:rPr lang="ru-RU" dirty="0"/>
              <a:t> </a:t>
            </a:r>
            <a:r>
              <a:rPr lang="ru-RU" dirty="0" err="1" smtClean="0"/>
              <a:t>редагування</a:t>
            </a:r>
            <a:r>
              <a:rPr lang="ru-RU" dirty="0" smtClean="0"/>
              <a:t> </a:t>
            </a:r>
            <a:r>
              <a:rPr lang="ru-RU" dirty="0" err="1"/>
              <a:t>аудіо</a:t>
            </a:r>
            <a:r>
              <a:rPr lang="ru-RU" dirty="0"/>
              <a:t>- й </a:t>
            </a:r>
            <a:r>
              <a:rPr lang="ru-RU" dirty="0" err="1" smtClean="0"/>
              <a:t>відеофайлів</a:t>
            </a:r>
            <a:r>
              <a:rPr lang="ru-RU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9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Згідно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вимогами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освітньої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програми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здобувачі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повинні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ВМІТИ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користуватись</a:t>
            </a:r>
            <a:r>
              <a:rPr lang="ru-RU" dirty="0"/>
              <a:t> </a:t>
            </a:r>
            <a:r>
              <a:rPr lang="ru-RU" dirty="0" err="1"/>
              <a:t>відеообладнанням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комп’ютерними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журналісти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писати</a:t>
            </a:r>
            <a:r>
              <a:rPr lang="ru-RU" dirty="0"/>
              <a:t> (</a:t>
            </a:r>
            <a:r>
              <a:rPr lang="ru-RU" dirty="0" err="1"/>
              <a:t>розробляти</a:t>
            </a:r>
            <a:r>
              <a:rPr lang="ru-RU" dirty="0"/>
              <a:t>) </a:t>
            </a:r>
            <a:r>
              <a:rPr lang="ru-RU" dirty="0" err="1"/>
              <a:t>сценарні</a:t>
            </a:r>
            <a:r>
              <a:rPr lang="ru-RU" dirty="0"/>
              <a:t> заявки і </a:t>
            </a:r>
            <a:r>
              <a:rPr lang="ru-RU" dirty="0" err="1"/>
              <a:t>телевізійні</a:t>
            </a:r>
            <a:r>
              <a:rPr lang="ru-RU" dirty="0"/>
              <a:t> </a:t>
            </a:r>
            <a:r>
              <a:rPr lang="ru-RU" dirty="0" err="1"/>
              <a:t>сценарії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створювати</a:t>
            </a:r>
            <a:r>
              <a:rPr lang="ru-RU" dirty="0"/>
              <a:t> та грамотно </a:t>
            </a:r>
            <a:r>
              <a:rPr lang="ru-RU" dirty="0" err="1"/>
              <a:t>начитувати</a:t>
            </a:r>
            <a:r>
              <a:rPr lang="ru-RU" dirty="0"/>
              <a:t> </a:t>
            </a:r>
            <a:r>
              <a:rPr lang="ru-RU" dirty="0" err="1"/>
              <a:t>закадровий</a:t>
            </a:r>
            <a:r>
              <a:rPr lang="ru-RU" dirty="0"/>
              <a:t> текст до </a:t>
            </a:r>
            <a:r>
              <a:rPr lang="ru-RU" dirty="0" err="1"/>
              <a:t>відеоматеріалу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організовувати</a:t>
            </a:r>
            <a:r>
              <a:rPr lang="ru-RU" dirty="0"/>
              <a:t> та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студійну</a:t>
            </a:r>
            <a:r>
              <a:rPr lang="ru-RU" dirty="0"/>
              <a:t> і </a:t>
            </a:r>
            <a:r>
              <a:rPr lang="ru-RU" dirty="0" err="1"/>
              <a:t>виїзну</a:t>
            </a:r>
            <a:r>
              <a:rPr lang="ru-RU" dirty="0"/>
              <a:t> </a:t>
            </a:r>
            <a:r>
              <a:rPr lang="ru-RU" dirty="0" err="1"/>
              <a:t>зйомки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записувати</a:t>
            </a:r>
            <a:r>
              <a:rPr lang="ru-RU" dirty="0"/>
              <a:t>, правильно </a:t>
            </a:r>
            <a:r>
              <a:rPr lang="ru-RU" dirty="0" err="1"/>
              <a:t>інтонувати</a:t>
            </a:r>
            <a:r>
              <a:rPr lang="ru-RU" dirty="0"/>
              <a:t> </a:t>
            </a:r>
            <a:r>
              <a:rPr lang="ru-RU" dirty="0" err="1"/>
              <a:t>закадровий</a:t>
            </a:r>
            <a:r>
              <a:rPr lang="ru-RU" dirty="0"/>
              <a:t> текст;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класичних</a:t>
            </a:r>
            <a:r>
              <a:rPr lang="ru-RU" dirty="0" smtClean="0"/>
              <a:t> </a:t>
            </a:r>
            <a:r>
              <a:rPr lang="ru-RU" dirty="0" err="1" smtClean="0"/>
              <a:t>офісних</a:t>
            </a:r>
            <a:r>
              <a:rPr lang="ru-RU" dirty="0" smtClean="0"/>
              <a:t> </a:t>
            </a:r>
            <a:r>
              <a:rPr lang="ru-RU" dirty="0" err="1" smtClean="0"/>
              <a:t>праграмах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 </a:t>
            </a:r>
            <a:r>
              <a:rPr lang="ru-RU" dirty="0" smtClean="0"/>
              <a:t>знати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Adobe</a:t>
            </a:r>
            <a:r>
              <a:rPr lang="ru-RU" dirty="0"/>
              <a:t> </a:t>
            </a:r>
            <a:r>
              <a:rPr lang="ru-RU" dirty="0" err="1"/>
              <a:t>Audition</a:t>
            </a:r>
            <a:r>
              <a:rPr lang="ru-RU" dirty="0"/>
              <a:t> та </a:t>
            </a:r>
            <a:r>
              <a:rPr lang="ru-RU" dirty="0" err="1"/>
              <a:t>Adobe</a:t>
            </a:r>
            <a:r>
              <a:rPr lang="ru-RU" dirty="0"/>
              <a:t> </a:t>
            </a:r>
            <a:r>
              <a:rPr lang="ru-RU" dirty="0" err="1"/>
              <a:t>Premiere</a:t>
            </a:r>
            <a:r>
              <a:rPr lang="ru-RU" dirty="0"/>
              <a:t> </a:t>
            </a:r>
            <a:r>
              <a:rPr lang="ru-RU" dirty="0" err="1" smtClean="0"/>
              <a:t>Pro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комп’ютерних</a:t>
            </a:r>
            <a:r>
              <a:rPr lang="ru-RU" dirty="0" smtClean="0"/>
              <a:t> редакторах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72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790" y="518160"/>
            <a:ext cx="8596668" cy="1320800"/>
          </a:xfrm>
        </p:spPr>
        <p:txBody>
          <a:bodyPr/>
          <a:lstStyle/>
          <a:p>
            <a:pPr lvl="0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Компетенці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набудуть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здобувачі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Здатність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використовувувати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відеообладнання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фіксації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подій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Знімати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правильно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плани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кадри.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Працювати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кадрі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та за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знімальною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технікою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оператор/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відеограф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Здатність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працювати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основними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комп’ютерними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програмами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для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редагування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тексту,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звукових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відеоматеріалів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 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якими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користуються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журналісти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матеріалів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Здатність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писати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та грамотно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начитувати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закадровий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текст до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відеоматеріалу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Здатність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розробляти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сценарні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заявки і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телевізійні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сценарії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відеоматеріалів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Знати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види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світла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світлові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засоби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телебаченні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принципи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застосування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20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92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Грань</vt:lpstr>
      <vt:lpstr>Вибірковий курс «Телевізійний практикум" розрахований для молодших бакалаврів 4-го курсу  ВСП «Економіко-правничий фаховий коледж Запорізького національного університету» освітньої програми «Видавнича справа та редагування»</vt:lpstr>
      <vt:lpstr>Завдання курсу</vt:lpstr>
      <vt:lpstr>Згідно з вимогами освітньої програми здобувачі повинні ЗНАТИ</vt:lpstr>
      <vt:lpstr>Згідно з вимогами освітньої програми здобувачі повинні ВМІТИ</vt:lpstr>
      <vt:lpstr>Компетенції, яких набудуть здобувачі </vt:lpstr>
    </vt:vector>
  </TitlesOfParts>
  <Company>mycomp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"Студійний практикум. Комп'ютерні основи професійної діяльності" розрахований для студентів 1-го курсу факультету журналістики денної та заочної форм навчання; для студентів 1-го курсу спеціальності "Медіа-комунікації" денної та заочної форм навчання</dc:title>
  <dc:creator>admin</dc:creator>
  <cp:lastModifiedBy>Admin</cp:lastModifiedBy>
  <cp:revision>5</cp:revision>
  <dcterms:created xsi:type="dcterms:W3CDTF">2020-11-24T10:32:12Z</dcterms:created>
  <dcterms:modified xsi:type="dcterms:W3CDTF">2025-01-15T22:43:13Z</dcterms:modified>
</cp:coreProperties>
</file>