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76" r:id="rId3"/>
    <p:sldId id="277" r:id="rId4"/>
    <p:sldId id="275" r:id="rId5"/>
    <p:sldId id="271" r:id="rId6"/>
    <p:sldId id="270" r:id="rId7"/>
    <p:sldId id="279" r:id="rId8"/>
    <p:sldId id="282" r:id="rId9"/>
    <p:sldId id="281" r:id="rId10"/>
    <p:sldId id="268" r:id="rId11"/>
    <p:sldId id="280" r:id="rId12"/>
    <p:sldId id="272" r:id="rId13"/>
    <p:sldId id="269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593" autoAdjust="0"/>
  </p:normalViewPr>
  <p:slideViewPr>
    <p:cSldViewPr snapToGrid="0">
      <p:cViewPr varScale="1">
        <p:scale>
          <a:sx n="107" d="100"/>
          <a:sy n="107" d="100"/>
        </p:scale>
        <p:origin x="720" y="102"/>
      </p:cViewPr>
      <p:guideLst/>
    </p:cSldViewPr>
  </p:slideViewPr>
  <p:outlineViewPr>
    <p:cViewPr>
      <p:scale>
        <a:sx n="33" d="100"/>
        <a:sy n="33" d="100"/>
      </p:scale>
      <p:origin x="0" y="-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B5C4-6CE7-4104-A25C-358146B93DB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FB37-95D2-4867-BA65-1B82033C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8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FB37-95D2-4867-BA65-1B82033C5C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7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FB37-95D2-4867-BA65-1B82033C5C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8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FB37-95D2-4867-BA65-1B82033C5C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FB37-95D2-4867-BA65-1B82033C5C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7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FB37-95D2-4867-BA65-1B82033C5C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4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2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4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9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5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1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7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2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C8CEB1"/>
            </a:gs>
            <a:gs pos="100000">
              <a:srgbClr val="DAC976"/>
            </a:gs>
            <a:gs pos="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CA1A-FEBB-479E-B977-2EFB80FAB0F9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5F69-ED39-47C1-BB2E-90548863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hyperlink" Target="http://fiz-cultura.ucoz.ua/_nw/9/23902143.png" TargetMode="Externa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7261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Презентація на тему: 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«Українська писанка» </a:t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(декоративне малювання)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(Старша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група)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Образотворча компетентність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53" y="1825625"/>
            <a:ext cx="7732494" cy="435133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351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Чорну форму ми розмалюємо крапками.  </a:t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Таке яєчко називається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крапанка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8004" y="61769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6060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Блакитне яєчко розмалюємо за власним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бажанням, рослинним або геометричним орнаментом.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"/>
          <a:stretch/>
        </p:blipFill>
        <p:spPr>
          <a:xfrm>
            <a:off x="1041400" y="2381354"/>
            <a:ext cx="10312400" cy="3552317"/>
          </a:xfr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0118" y="61396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744" y="623197"/>
            <a:ext cx="10515600" cy="4833223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Крім писанок та крашанок є ще і інші способи декорування яєць: </a:t>
            </a:r>
            <a:r>
              <a:rPr lang="uk-U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uk-UA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ісерка</a:t>
            </a:r>
            <a:r>
              <a:rPr lang="uk-U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трав’янка, </a:t>
            </a:r>
            <a:r>
              <a:rPr lang="uk-UA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дряпанка</a:t>
            </a:r>
            <a:r>
              <a:rPr lang="uk-U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зернівка, мальованка та інші.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9981" y="59726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33" t="23155" r="39088" b="17248"/>
          <a:stretch/>
        </p:blipFill>
        <p:spPr>
          <a:xfrm>
            <a:off x="1434059" y="266621"/>
            <a:ext cx="9343869" cy="63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2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191" t="30711" r="65655" b="48327"/>
          <a:stretch/>
        </p:blipFill>
        <p:spPr>
          <a:xfrm>
            <a:off x="8574374" y="3347933"/>
            <a:ext cx="2589077" cy="247967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285798" y="787614"/>
            <a:ext cx="6809369" cy="56096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Діти-</a:t>
            </a:r>
            <a:r>
              <a:rPr lang="uk-UA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встигайлики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можуть розписати додаткову форму, або форми вирізані з паперу.</a:t>
            </a:r>
          </a:p>
          <a:p>
            <a:endParaRPr lang="uk-U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додатковій смужці паперу діти вправляються в малюванні складних візерунків.</a:t>
            </a:r>
          </a:p>
          <a:p>
            <a:endParaRPr lang="uk-U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Кількість виконаних писанок залежить від індивідуальних можливостей дитини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AutoShape 2" descr="http://st.depositphotos.com/1967477/4474/v/450/depositphotos_44740811-stock-illustration-boy-with-paintbru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10706" cy="30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5172" y="5909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063" y="1054674"/>
            <a:ext cx="10515600" cy="9957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Такі гарні яєчка дарують друзям, рідним,</a:t>
            </a:r>
            <a:b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знайомим з побажанням щастя, здоров’я, бо вони мають магічні властивості.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3" y="2052832"/>
            <a:ext cx="10515600" cy="3811905"/>
          </a:xfrm>
        </p:spPr>
      </p:pic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9981" y="6122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Ось, які гарні писанки, ми намалювали!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7272" y="520148"/>
            <a:ext cx="4677455" cy="7282543"/>
          </a:xfrm>
        </p:spPr>
      </p:pic>
      <p:pic>
        <p:nvPicPr>
          <p:cNvPr id="2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127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vitppt.com.ua/images/11/10528/960/img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11364" r="19576" b="11479"/>
          <a:stretch/>
        </p:blipFill>
        <p:spPr bwMode="auto">
          <a:xfrm>
            <a:off x="2929794" y="801861"/>
            <a:ext cx="6660108" cy="54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8235" y="1013065"/>
            <a:ext cx="9144000" cy="42556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Українська писанка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(декоративне малювання)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5804" y="296338"/>
            <a:ext cx="4677455" cy="7282543"/>
          </a:xfr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8220" y="60326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Матеріали для роботи 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15788" y="1481930"/>
            <a:ext cx="5486400" cy="4703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ватна паличка;</a:t>
            </a:r>
            <a:b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гуаш 6 фарб;</a:t>
            </a:r>
            <a:b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пензлик тоненький;</a:t>
            </a:r>
            <a:b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серветка;</a:t>
            </a:r>
            <a:b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палітра;</a:t>
            </a:r>
            <a:b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аркуш</a:t>
            </a:r>
          </a:p>
          <a:p>
            <a:pPr marL="0" indent="0">
              <a:buNone/>
            </a:pP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88" y="1825623"/>
            <a:ext cx="4773304" cy="4016375"/>
          </a:xfrm>
        </p:spPr>
      </p:pic>
      <p:pic>
        <p:nvPicPr>
          <p:cNvPr id="3" name="yf,j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59281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6585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87" y="194870"/>
            <a:ext cx="10839139" cy="275819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Якщо вам для роботи потрібно оранжевий колір, ви можете зробити його самостійно, змішавши червону фарбу та жовту, як показано на малюнку.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18" y="2953061"/>
            <a:ext cx="8610600" cy="3117953"/>
          </a:xfr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5063" y="60710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1745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Arial" panose="020B0604020202020204" pitchFamily="34" charset="0"/>
                <a:cs typeface="Arial" panose="020B0604020202020204" pitchFamily="34" charset="0"/>
              </a:rPr>
              <a:t>Для розмальовування писанок використовують різні орнаменти</a:t>
            </a:r>
            <a:r>
              <a:rPr lang="uk-U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3100" b="1" dirty="0">
                <a:latin typeface="Arial" panose="020B0604020202020204" pitchFamily="34" charset="0"/>
                <a:cs typeface="Arial" panose="020B0604020202020204" pitchFamily="34" charset="0"/>
              </a:rPr>
              <a:t>Поширеними на Україні є рослинні та геометричні </a:t>
            </a:r>
            <a:r>
              <a:rPr lang="uk-U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орнаменти.</a:t>
            </a:r>
            <a:br>
              <a:rPr lang="uk-U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Рослинний </a:t>
            </a:r>
            <a:r>
              <a:rPr lang="uk-UA" sz="3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складається з рослинних елементів, </a:t>
            </a:r>
            <a:r>
              <a:rPr lang="uk-UA" sz="31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декоративно</a:t>
            </a:r>
            <a:r>
              <a:rPr lang="uk-UA" sz="3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стилізованих квітів, листя, гілок тощо.</a:t>
            </a:r>
            <a:r>
              <a:rPr lang="ru-RU" sz="31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uk-U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07" y="2410216"/>
            <a:ext cx="5877393" cy="3975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709">
            <a:off x="1119899" y="2228239"/>
            <a:ext cx="3531642" cy="433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2837" y="6142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3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3092" y="9304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ru-RU" sz="40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лементами</a:t>
            </a:r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і деталями </a:t>
            </a:r>
            <a:r>
              <a:rPr lang="ru-RU" sz="4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геометричного</a:t>
            </a:r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орнаменту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виступають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крапки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кружальця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зірочки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ромби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лінії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трикутники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подвійні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хрести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uk-UA" sz="4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" name="Объект 6" descr="http://fiz-cultura.ucoz.ua/_nw/9/s23902143.jpg">
            <a:hlinkClick r:id="rId5" tgtFrame="&quot;_blank&quot;" tooltip="&quot;Натисніть для перегляду в повному розмірі...&quot;"/>
          </p:cNvPr>
          <p:cNvPicPr>
            <a:picLocks noGrp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4286" b="8978"/>
          <a:stretch/>
        </p:blipFill>
        <p:spPr bwMode="auto">
          <a:xfrm>
            <a:off x="5816184" y="2005481"/>
            <a:ext cx="5261548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 descr="http://ethnography.org.ua/sites/default/files/styles/300x/public/field/image/pysanka.jpg?itok=KJF7eC6C"/>
          <p:cNvPicPr>
            <a:picLocks noGr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2778">
            <a:off x="1362809" y="2556424"/>
            <a:ext cx="2775516" cy="3634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2099" y="62480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23081"/>
            <a:ext cx="5181600" cy="5753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яєчко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розпишу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розмалюю,</a:t>
            </a:r>
          </a:p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Мамі з татом його подарую!</a:t>
            </a:r>
          </a:p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Там дерева і сонце, і хвилі,</a:t>
            </a:r>
          </a:p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Там маленькі зернята та гілля.</a:t>
            </a:r>
          </a:p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Щоб жили мої рідні багато,</a:t>
            </a:r>
          </a:p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Щоб частіше було у нас свято!</a:t>
            </a:r>
          </a:p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Щоб здорові були та щасливі,</a:t>
            </a:r>
          </a:p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Щоб хліба колосились на ниві!</a:t>
            </a:r>
          </a:p>
          <a:p>
            <a:endParaRPr lang="ru-RU" dirty="0"/>
          </a:p>
        </p:txBody>
      </p:sp>
      <p:pic>
        <p:nvPicPr>
          <p:cNvPr id="4098" name="Picture 2" descr="Воскресни, писанко!» | Мукачівська районна державна адміністрац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34" y="1035596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3643" y="58078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42" y="97577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Починаємо нашу роботу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0561" y="-7419"/>
            <a:ext cx="4921134" cy="7514706"/>
          </a:xfrm>
        </p:spPr>
      </p:pic>
      <p:pic>
        <p:nvPicPr>
          <p:cNvPr id="4" name="писанка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1479" y="6076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Поетапне малювання писанок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5802"/>
            <a:ext cx="10268644" cy="4351338"/>
          </a:xfrm>
        </p:spPr>
      </p:pic>
      <p:pic>
        <p:nvPicPr>
          <p:cNvPr id="3" name="4 писан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0322" y="6068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10546</TotalTime>
  <Words>222</Words>
  <Application>Microsoft Office PowerPoint</Application>
  <PresentationFormat>Широкоэкранный</PresentationFormat>
  <Paragraphs>37</Paragraphs>
  <Slides>17</Slides>
  <Notes>5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Презентація на тему:  «Українська писанка»  (декоративне малювання)  (Старша група)  Образотворча компетентність  </vt:lpstr>
      <vt:lpstr>Українська писанка  (декоративне малювання)</vt:lpstr>
      <vt:lpstr>Матеріали для роботи :</vt:lpstr>
      <vt:lpstr>Якщо вам для роботи потрібно оранжевий колір, ви можете зробити його самостійно, змішавши червону фарбу та жовту, як показано на малюнку.</vt:lpstr>
      <vt:lpstr>Для розмальовування писанок використовують різні орнаменти. Поширеними на Україні є рослинні та геометричні орнаменти. Рослинний – складається з рослинних елементів, декоративно стилізованих квітів, листя, гілок тощо.   </vt:lpstr>
      <vt:lpstr>Елементами і деталями геометричного орнаменту виступають крапки, кружальця, зірочки, ромби, лінії, трикутники, подвійні хрести.  </vt:lpstr>
      <vt:lpstr>Презентация PowerPoint</vt:lpstr>
      <vt:lpstr>Починаємо нашу роботу</vt:lpstr>
      <vt:lpstr>Поетапне малювання писанок</vt:lpstr>
      <vt:lpstr>Чорну форму ми розмалюємо крапками.         Таке яєчко називається крапанка.</vt:lpstr>
      <vt:lpstr>Блакитне яєчко розмалюємо за власним бажанням, рослинним або геометричним орнаментом.</vt:lpstr>
      <vt:lpstr>Крім писанок та крашанок є ще і інші способи декорування яєць: бісерка, трав’янка, дряпанка, зернівка, мальованка та інші.</vt:lpstr>
      <vt:lpstr>Презентация PowerPoint</vt:lpstr>
      <vt:lpstr>Презентация PowerPoint</vt:lpstr>
      <vt:lpstr>Такі гарні яєчка дарують друзям, рідним, знайомим з побажанням щастя, здоров’я, бо вони мають магічні властивості.</vt:lpstr>
      <vt:lpstr>Ось, які гарні писанки, ми намалювали!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писанка (декоративне малювання)</dc:title>
  <dc:creator>Учетная запись Майкрософт</dc:creator>
  <cp:lastModifiedBy>User</cp:lastModifiedBy>
  <cp:revision>37</cp:revision>
  <dcterms:created xsi:type="dcterms:W3CDTF">2022-03-31T11:06:08Z</dcterms:created>
  <dcterms:modified xsi:type="dcterms:W3CDTF">2023-03-21T09:52:00Z</dcterms:modified>
</cp:coreProperties>
</file>