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72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FF"/>
    <a:srgbClr val="FF0048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 descr="Папирус"/>
          <p:cNvSpPr>
            <a:spLocks noGrp="1"/>
          </p:cNvSpPr>
          <p:nvPr>
            <p:ph type="ctrTitle"/>
          </p:nvPr>
        </p:nvSpPr>
        <p:spPr>
          <a:xfrm>
            <a:off x="2093495" y="1412875"/>
            <a:ext cx="5286793" cy="316865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uk-UA" sz="3200" b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uk-UA" sz="4000" b="1" dirty="0" smtClean="0">
                <a:solidFill>
                  <a:srgbClr val="990000"/>
                </a:solidFill>
                <a:latin typeface="Arial" charset="0"/>
              </a:rPr>
              <a:t>Вікторина </a:t>
            </a:r>
            <a:r>
              <a:rPr lang="en-US" sz="4000" b="1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990000"/>
                </a:solidFill>
                <a:latin typeface="Arial" charset="0"/>
              </a:rPr>
            </a:br>
            <a:r>
              <a:rPr lang="uk-UA" sz="4000" b="1" dirty="0" err="1" smtClean="0">
                <a:solidFill>
                  <a:srgbClr val="990000"/>
                </a:solidFill>
                <a:latin typeface="Arial" charset="0"/>
              </a:rPr>
              <a:t>“Знайди</a:t>
            </a:r>
            <a:r>
              <a:rPr lang="uk-UA" sz="40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uk-UA" sz="4000" b="1" dirty="0" err="1" smtClean="0">
                <a:solidFill>
                  <a:srgbClr val="990000"/>
                </a:solidFill>
                <a:latin typeface="Arial" charset="0"/>
              </a:rPr>
              <a:t>слово”</a:t>
            </a:r>
            <a:r>
              <a:rPr lang="uk-UA" sz="4000" b="1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uk-UA" sz="4000" b="1" dirty="0" smtClean="0">
                <a:solidFill>
                  <a:srgbClr val="990000"/>
                </a:solidFill>
                <a:latin typeface="Arial" charset="0"/>
              </a:rPr>
            </a:br>
            <a:r>
              <a:rPr lang="uk-UA" sz="4000" b="1" dirty="0" smtClean="0">
                <a:solidFill>
                  <a:srgbClr val="990000"/>
                </a:solidFill>
                <a:latin typeface="Arial" charset="0"/>
              </a:rPr>
              <a:t>1 клас</a:t>
            </a:r>
            <a:r>
              <a:rPr lang="en-US" sz="4000" b="1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990000"/>
                </a:solidFill>
                <a:latin typeface="Arial" charset="0"/>
              </a:rPr>
            </a:br>
            <a:r>
              <a:rPr lang="uk-UA" sz="3600" dirty="0" smtClean="0">
                <a:solidFill>
                  <a:srgbClr val="990000"/>
                </a:solidFill>
                <a:latin typeface="Arial" charset="0"/>
              </a:rPr>
              <a:t>з використанням методики </a:t>
            </a:r>
            <a:r>
              <a:rPr lang="en-US" sz="3600" dirty="0" smtClean="0">
                <a:solidFill>
                  <a:srgbClr val="990000"/>
                </a:solidFill>
                <a:latin typeface="Arial" charset="0"/>
              </a:rPr>
              <a:t>     </a:t>
            </a:r>
            <a:r>
              <a:rPr lang="uk-UA" sz="3600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uk-UA" sz="3600" dirty="0" smtClean="0">
                <a:solidFill>
                  <a:srgbClr val="990000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uk-UA" sz="3600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uk-UA" sz="3600" dirty="0" err="1" smtClean="0">
                <a:solidFill>
                  <a:srgbClr val="990000"/>
                </a:solidFill>
                <a:latin typeface="Arial" charset="0"/>
              </a:rPr>
              <a:t>“Шість</a:t>
            </a:r>
            <a:r>
              <a:rPr lang="uk-UA" sz="3600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uk-UA" sz="3600" dirty="0" err="1" smtClean="0">
                <a:solidFill>
                  <a:srgbClr val="990000"/>
                </a:solidFill>
                <a:latin typeface="Arial" charset="0"/>
              </a:rPr>
              <a:t>цеглинок”</a:t>
            </a:r>
            <a:r>
              <a:rPr lang="en-US" sz="3600" dirty="0" smtClean="0">
                <a:solidFill>
                  <a:srgbClr val="990000"/>
                </a:solidFill>
              </a:rPr>
              <a:t> </a:t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3600" dirty="0" smtClean="0">
                <a:solidFill>
                  <a:srgbClr val="990000"/>
                </a:solidFill>
              </a:rPr>
              <a:t>LEGO</a:t>
            </a:r>
            <a:r>
              <a:rPr lang="ru-RU" sz="2800" dirty="0" smtClean="0">
                <a:solidFill>
                  <a:srgbClr val="990000"/>
                </a:solidFill>
              </a:rPr>
              <a:t/>
            </a:r>
            <a:br>
              <a:rPr lang="ru-RU" sz="2800" dirty="0" smtClean="0">
                <a:solidFill>
                  <a:srgbClr val="990000"/>
                </a:solidFill>
              </a:rPr>
            </a:br>
            <a:endParaRPr lang="ru-RU" sz="2800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77113" y="601579"/>
            <a:ext cx="3527425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800" b="1" dirty="0" smtClean="0"/>
              <a:t>бук</a:t>
            </a:r>
            <a:endParaRPr lang="ru-RU" sz="88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73103" y="1596190"/>
            <a:ext cx="3527425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банан</a:t>
            </a:r>
            <a:endParaRPr lang="ru-RU" sz="9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81124" y="2638926"/>
            <a:ext cx="352742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бузок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3050" y="3657600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береза</a:t>
            </a:r>
            <a:endParaRPr lang="ru-RU" sz="80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49040" y="4676274"/>
            <a:ext cx="3527425" cy="963780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батон</a:t>
            </a:r>
            <a:endParaRPr lang="ru-RU" sz="80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45029" y="5731042"/>
            <a:ext cx="3527425" cy="96378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бублик</a:t>
            </a:r>
            <a:endParaRPr lang="ru-RU" sz="8000" b="1" dirty="0"/>
          </a:p>
        </p:txBody>
      </p:sp>
      <p:sp>
        <p:nvSpPr>
          <p:cNvPr id="4098" name="AutoShape 2" descr="Результат пошуку зображень за запитом &quot;малюнок раке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Результат пошуку зображень за запитом &quot;малюнок берез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Результат пошуку зображень за запитом &quot;малюнок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126" y="1081216"/>
            <a:ext cx="33909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25239" y="529389"/>
            <a:ext cx="352742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баран</a:t>
            </a:r>
            <a:endParaRPr lang="ru-RU" sz="9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21228" y="1536032"/>
            <a:ext cx="3527425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бобер</a:t>
            </a:r>
            <a:endParaRPr lang="ru-RU" sz="9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7217" y="2590800"/>
            <a:ext cx="3527425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білка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3207" y="3609474"/>
            <a:ext cx="3527425" cy="9637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брова</a:t>
            </a:r>
            <a:endParaRPr lang="ru-RU" sz="96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09197" y="4652210"/>
            <a:ext cx="3527425" cy="9637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береза</a:t>
            </a:r>
            <a:endParaRPr lang="ru-RU" sz="80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7218" y="5694948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бубон</a:t>
            </a:r>
            <a:endParaRPr lang="ru-RU" sz="9600" b="1" dirty="0"/>
          </a:p>
        </p:txBody>
      </p:sp>
      <p:sp>
        <p:nvSpPr>
          <p:cNvPr id="225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езультат пошуку зображень за запитом &quot;малюнок коз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Результат пошуку зображень за запитом &quot;малюнок коз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658"/>
            <a:ext cx="5090984" cy="433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5724" y="1455821"/>
            <a:ext cx="276826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err="1" smtClean="0"/>
              <a:t>біл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1766" y="2578769"/>
            <a:ext cx="2764256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</a:t>
            </a:r>
            <a:endParaRPr lang="ru-RU" sz="96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621" y="3682531"/>
            <a:ext cx="2743337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бо</a:t>
            </a:r>
            <a:endParaRPr lang="ru-RU" sz="9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94684" y="1377669"/>
            <a:ext cx="2847667" cy="9637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ран</a:t>
            </a:r>
            <a:endParaRPr lang="ru-RU" sz="80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18747" y="2562726"/>
            <a:ext cx="2852654" cy="9637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бер</a:t>
            </a:r>
            <a:endParaRPr lang="ru-RU" sz="96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30779" y="3757863"/>
            <a:ext cx="2832601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err="1" smtClean="0"/>
              <a:t>ка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74 0.08611 -0.2033 0.17245 -0.25521 0.20694 C -0.30712 0.24143 -0.3026 0.20903 -0.31181 0.20694 C -0.32101 0.20486 -0.3158 0.19977 -0.31059 0.1946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 0.00532 L -0.36649 0.13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00232 L -0.35087 -0.2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5724" y="1455821"/>
            <a:ext cx="276826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</a:t>
            </a:r>
            <a:endParaRPr lang="ru-RU" sz="9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1766" y="2578769"/>
            <a:ext cx="2764256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err="1" smtClean="0"/>
              <a:t>бі</a:t>
            </a:r>
            <a:endParaRPr lang="ru-RU" sz="96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8621" y="3682531"/>
            <a:ext cx="2743337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err="1" smtClean="0"/>
              <a:t>бу</a:t>
            </a:r>
            <a:endParaRPr lang="ru-RU" sz="96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4684" y="1377669"/>
            <a:ext cx="2847667" cy="96378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err="1" smtClean="0"/>
              <a:t>зок</a:t>
            </a:r>
            <a:endParaRPr lang="ru-RU" sz="80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18747" y="2562726"/>
            <a:ext cx="2852654" cy="9637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err="1" smtClean="0"/>
              <a:t>нан</a:t>
            </a:r>
            <a:endParaRPr lang="ru-RU" sz="96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582652" y="3721767"/>
            <a:ext cx="2832601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дон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0973 L -0.35295 0.3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91 0.04745 L -0.33472 -0.16296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5 0.03611 L -0.32066 -0.15856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Результат пошуку зображень за запитом &quot;малюнки про пригоди біл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Результат пошуку зображень за запитом &quot;ілюстрації  про пригоди біл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Результат пошуку зображень за запитом &quot;ілюстрації  про пригоди біл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9425" cy="4351838"/>
          </a:xfrm>
          <a:prstGeom prst="rect">
            <a:avLst/>
          </a:prstGeom>
          <a:noFill/>
        </p:spPr>
      </p:pic>
      <p:pic>
        <p:nvPicPr>
          <p:cNvPr id="2056" name="Picture 8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153" y="1359568"/>
            <a:ext cx="2695910" cy="4463716"/>
          </a:xfrm>
          <a:prstGeom prst="rect">
            <a:avLst/>
          </a:prstGeom>
          <a:noFill/>
        </p:spPr>
      </p:pic>
      <p:sp>
        <p:nvSpPr>
          <p:cNvPr id="2058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 l="10026"/>
          <a:stretch>
            <a:fillRect/>
          </a:stretch>
        </p:blipFill>
        <p:spPr bwMode="auto">
          <a:xfrm>
            <a:off x="5751095" y="0"/>
            <a:ext cx="3224462" cy="5305926"/>
          </a:xfrm>
          <a:prstGeom prst="rect">
            <a:avLst/>
          </a:prstGeom>
          <a:noFill/>
        </p:spPr>
      </p:pic>
      <p:sp>
        <p:nvSpPr>
          <p:cNvPr id="206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previews.123rf.com/images/marlene9/marlene91710/marlene9171000268/88273569-vector-conjunto-de-ardillas-de-dibujos-animados-lindo-%C3%A1rboles-setas-mariposas-cielo-y-nubes-vector-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previews.123rf.com/images/marlene9/marlene91710/marlene9171000268/88273569-vector-conjunto-de-ardillas-de-dibujos-animados-lindo-%C3%A1rboles-setas-mariposas-cielo-y-nubes-vector-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Vector conjunto de ardillas de dibujos animados lindo, árboles, setas, mariposas, cielo y nubes. Vector ardilla. Ilustración de vector de ardillas Foto de archivo - 882735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Як ви попрацювали?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611188" y="1268413"/>
            <a:ext cx="4824412" cy="1584325"/>
          </a:xfrm>
          <a:prstGeom prst="ellipse">
            <a:avLst/>
          </a:prstGeom>
          <a:solidFill>
            <a:srgbClr val="2FBB2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6000" b="1" dirty="0"/>
              <a:t>Було легко</a:t>
            </a:r>
            <a:endParaRPr lang="ru-RU" sz="6000" b="1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124075" y="2852738"/>
            <a:ext cx="482441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b="1" dirty="0"/>
              <a:t>Не все вдалося</a:t>
            </a:r>
            <a:endParaRPr lang="ru-RU" sz="4800" b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63938" y="4508500"/>
            <a:ext cx="4824412" cy="1584325"/>
          </a:xfrm>
          <a:prstGeom prst="ellipse">
            <a:avLst/>
          </a:prstGeom>
          <a:solidFill>
            <a:srgbClr val="F40A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6000" b="1" dirty="0"/>
              <a:t>Було важко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695" y="3789947"/>
            <a:ext cx="4042610" cy="14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2369" y="3870158"/>
            <a:ext cx="4042610" cy="140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41421" y="4271211"/>
            <a:ext cx="842211" cy="46923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79884" y="4247147"/>
            <a:ext cx="565484" cy="445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189747" y="4174958"/>
            <a:ext cx="733926" cy="6015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811379" y="4158916"/>
            <a:ext cx="733926" cy="6015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81400" y="4255168"/>
            <a:ext cx="565484" cy="445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31304" y="4291263"/>
            <a:ext cx="565484" cy="445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90874" y="4279231"/>
            <a:ext cx="565484" cy="445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013158" y="4207043"/>
            <a:ext cx="733926" cy="6015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468979" y="4219074"/>
            <a:ext cx="733926" cy="6015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7676" y="4822483"/>
            <a:ext cx="31325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[ </a:t>
            </a:r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</a:t>
            </a:r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’</a:t>
            </a:r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]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3032" y="4819107"/>
            <a:ext cx="30764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[ </a:t>
            </a:r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</a:t>
            </a:r>
            <a:r>
              <a:rPr lang="en-US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]</a:t>
            </a:r>
            <a:endParaRPr lang="ru-RU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53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658"/>
            <a:ext cx="4409157" cy="2456531"/>
          </a:xfrm>
          <a:prstGeom prst="rect">
            <a:avLst/>
          </a:prstGeom>
          <a:noFill/>
        </p:spPr>
      </p:pic>
      <p:sp>
        <p:nvSpPr>
          <p:cNvPr id="15364" name="AutoShape 4" descr="Результат пошуку зображень за запитом &quot;малюнок бу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07" y="1437774"/>
            <a:ext cx="4048125" cy="2143125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>
            <a:off x="7792453" y="4219074"/>
            <a:ext cx="733926" cy="6015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862" y="672880"/>
            <a:ext cx="223009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7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287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5441" y="-577516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1000" y="0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2125" y="934453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1988" y="2799347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0073" y="3653589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3883" y="4042610"/>
            <a:ext cx="12362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4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4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419538">
            <a:off x="2639712" y="1706085"/>
            <a:ext cx="1463968" cy="419329"/>
          </a:xfrm>
          <a:prstGeom prst="rightArrow">
            <a:avLst>
              <a:gd name="adj1" fmla="val 50000"/>
              <a:gd name="adj2" fmla="val 133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825452">
            <a:off x="2800361" y="2069032"/>
            <a:ext cx="2211911" cy="361433"/>
          </a:xfrm>
          <a:prstGeom prst="rightArrow">
            <a:avLst>
              <a:gd name="adj1" fmla="val 50000"/>
              <a:gd name="adj2" fmla="val 128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52271" y="2460065"/>
            <a:ext cx="3247740" cy="419329"/>
          </a:xfrm>
          <a:prstGeom prst="rightArrow">
            <a:avLst>
              <a:gd name="adj1" fmla="val 50000"/>
              <a:gd name="adj2" fmla="val 138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34799">
            <a:off x="2748472" y="3160281"/>
            <a:ext cx="3940148" cy="419329"/>
          </a:xfrm>
          <a:prstGeom prst="rightArrow">
            <a:avLst>
              <a:gd name="adj1" fmla="val 50000"/>
              <a:gd name="adj2" fmla="val 132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560857">
            <a:off x="2703881" y="3406550"/>
            <a:ext cx="3247740" cy="419329"/>
          </a:xfrm>
          <a:prstGeom prst="rightArrow">
            <a:avLst>
              <a:gd name="adj1" fmla="val 50000"/>
              <a:gd name="adj2" fmla="val 148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706116">
            <a:off x="2466173" y="3634250"/>
            <a:ext cx="2328007" cy="419329"/>
          </a:xfrm>
          <a:prstGeom prst="rightArrow">
            <a:avLst>
              <a:gd name="adj1" fmla="val 50000"/>
              <a:gd name="adj2" fmla="val 155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Результат пошуку зображень за запитом &quot;скоромовка буква б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Documents and Settings\User\Рабочий стол\НУШ\письмо та читання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437271" y="240631"/>
            <a:ext cx="3527425" cy="1108159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батон</a:t>
            </a:r>
            <a:endParaRPr lang="ru-RU" sz="9600" b="1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433260" y="1407694"/>
            <a:ext cx="3527425" cy="10078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баран</a:t>
            </a:r>
            <a:endParaRPr lang="ru-RU" sz="9600" b="1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429250" y="2478505"/>
            <a:ext cx="3527425" cy="1052009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банан</a:t>
            </a:r>
            <a:endParaRPr lang="ru-RU" sz="9600" b="1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413207" y="3573379"/>
            <a:ext cx="3527425" cy="103597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бір</a:t>
            </a:r>
            <a:endParaRPr lang="ru-RU" sz="9600" b="1" dirty="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409198" y="4680284"/>
            <a:ext cx="3527425" cy="100789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бідон</a:t>
            </a:r>
            <a:endParaRPr lang="ru-RU" sz="9600" b="1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5393155" y="5739063"/>
            <a:ext cx="3527425" cy="96778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батут</a:t>
            </a:r>
            <a:endParaRPr lang="ru-RU" sz="9600" b="1" dirty="0"/>
          </a:p>
        </p:txBody>
      </p:sp>
      <p:pic>
        <p:nvPicPr>
          <p:cNvPr id="11266" name="Picture 2" descr="Результат пошуку зображень за запитом &quot;малюнок бана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24" y="1437802"/>
            <a:ext cx="4286250" cy="349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13208" y="144379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брак</a:t>
            </a:r>
            <a:endParaRPr lang="ru-RU" sz="9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33261" y="1155032"/>
            <a:ext cx="3527425" cy="10560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бук</a:t>
            </a:r>
            <a:endParaRPr lang="ru-RU" sz="9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41281" y="2273968"/>
            <a:ext cx="3527425" cy="10640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бак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3208" y="3392905"/>
            <a:ext cx="3527425" cy="1084095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бір</a:t>
            </a:r>
            <a:endParaRPr lang="ru-RU" sz="9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41282" y="5654842"/>
            <a:ext cx="3527425" cy="1058779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бик</a:t>
            </a:r>
            <a:endParaRPr lang="ru-RU" sz="9600" b="1" dirty="0"/>
          </a:p>
        </p:txBody>
      </p:sp>
      <p:sp>
        <p:nvSpPr>
          <p:cNvPr id="8196" name="AutoShape 4" descr="Результат пошуку зображень за запитом &quot;малюнок крі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409197" y="4507831"/>
            <a:ext cx="3527425" cy="10840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бік</a:t>
            </a:r>
            <a:endParaRPr lang="ru-RU" sz="9600" b="1" dirty="0"/>
          </a:p>
        </p:txBody>
      </p:sp>
      <p:sp>
        <p:nvSpPr>
          <p:cNvPr id="10242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 l="4142" r="3950"/>
          <a:stretch>
            <a:fillRect/>
          </a:stretch>
        </p:blipFill>
        <p:spPr bwMode="auto">
          <a:xfrm>
            <a:off x="296562" y="1083406"/>
            <a:ext cx="4621427" cy="398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80861" y="637674"/>
            <a:ext cx="3527425" cy="963780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барон</a:t>
            </a:r>
            <a:endParaRPr lang="ru-RU" sz="9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64818" y="1668379"/>
            <a:ext cx="3527425" cy="9637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800" b="1" dirty="0" smtClean="0"/>
              <a:t>батон</a:t>
            </a:r>
            <a:endParaRPr lang="ru-RU" sz="8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84871" y="2687052"/>
            <a:ext cx="3527425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бузок</a:t>
            </a:r>
            <a:endParaRPr lang="ru-RU" sz="8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2893" y="3693696"/>
            <a:ext cx="3527425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брелок</a:t>
            </a:r>
            <a:endParaRPr lang="ru-RU" sz="80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12945" y="4724400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банан</a:t>
            </a:r>
            <a:endParaRPr lang="ru-RU" sz="9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2997" y="5743074"/>
            <a:ext cx="352742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баран</a:t>
            </a:r>
            <a:endParaRPr lang="ru-RU" sz="9600" b="1" dirty="0"/>
          </a:p>
        </p:txBody>
      </p:sp>
      <p:sp>
        <p:nvSpPr>
          <p:cNvPr id="5122" name="AutoShape 2" descr="Результат пошуку зображень за запитом &quot;малюнок тарі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Результат пошуку зображень за запитом &quot;малюнок тарі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Результат пошуку зображень за запитом &quot;малюнок тарі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Результат пошуку зображень за запитом &quot;малюнок тарі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 пошуку зображень за запитом &quot;малюнок тарі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Результат пошуку зображень за запитом &quot;малюнок бат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43" y="1586084"/>
            <a:ext cx="4419600" cy="331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89145" y="601579"/>
            <a:ext cx="352742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бак</a:t>
            </a:r>
            <a:endParaRPr lang="ru-RU" sz="9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85134" y="1608222"/>
            <a:ext cx="3527425" cy="963780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бокс</a:t>
            </a:r>
            <a:endParaRPr lang="ru-RU" sz="9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05187" y="2662989"/>
            <a:ext cx="3527425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баран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9145" y="3681663"/>
            <a:ext cx="3527425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бант</a:t>
            </a:r>
            <a:endParaRPr lang="ru-RU" sz="96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73102" y="4700337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бузок</a:t>
            </a:r>
            <a:endParaRPr lang="ru-RU" sz="9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81124" y="5731042"/>
            <a:ext cx="3527425" cy="9637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бік</a:t>
            </a:r>
            <a:endParaRPr lang="ru-RU" sz="9600" b="1" dirty="0"/>
          </a:p>
        </p:txBody>
      </p:sp>
      <p:sp>
        <p:nvSpPr>
          <p:cNvPr id="614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Результат пошуку зображень за запитом &quot;малюнок моло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Результат пошуку зображень за запитом &quot;малюнок моло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Результат пошуку зображень за запитом &quot;малюнок моло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Результат пошуку зображень за запитом &quot;малюнок со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Результат пошуку зображень за запитом &quot;малюнок со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2" name="AutoShape 18" descr="Результат пошуку зображень за запитом &quot;малюнок со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Результат пошуку зображень за запитом &quot;малюнок такс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Результат пошуку зображень за запитом &quot;малюнок такс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Результат пошуку зображень за запитом &quot;малюнок такс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Результат пошуку зображень за запитом &quot;малюнок зір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Результат пошуку зображень за запитом &quot;малюнок зір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 пошуку зображень за запитом &quot;малюнок зір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59" y="556055"/>
            <a:ext cx="4480827" cy="581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49302" y="577516"/>
            <a:ext cx="3527425" cy="9637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бір</a:t>
            </a:r>
            <a:endParaRPr lang="ru-RU" sz="9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45292" y="1608222"/>
            <a:ext cx="3527425" cy="96378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борсук</a:t>
            </a:r>
            <a:endParaRPr lang="ru-RU" sz="80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41282" y="2650958"/>
            <a:ext cx="3527425" cy="9637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бобер</a:t>
            </a:r>
            <a:endParaRPr lang="ru-RU" sz="9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7271" y="3693695"/>
            <a:ext cx="3527425" cy="963780"/>
          </a:xfrm>
          <a:prstGeom prst="rect">
            <a:avLst/>
          </a:prstGeom>
          <a:solidFill>
            <a:srgbClr val="2FBB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базар</a:t>
            </a:r>
            <a:endParaRPr lang="ru-RU" sz="96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33261" y="4712370"/>
            <a:ext cx="3527425" cy="9637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8000" b="1" dirty="0" smtClean="0"/>
              <a:t>бублик</a:t>
            </a:r>
            <a:endParaRPr lang="ru-RU" sz="80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53313" y="5731042"/>
            <a:ext cx="3527425" cy="9637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9600" b="1" dirty="0" smtClean="0"/>
              <a:t>батон</a:t>
            </a:r>
            <a:endParaRPr lang="ru-RU" sz="9600" b="1" dirty="0"/>
          </a:p>
        </p:txBody>
      </p:sp>
      <p:sp>
        <p:nvSpPr>
          <p:cNvPr id="5122" name="AutoShape 2" descr="Результат пошуку зображень за запитом &quot;малюнок ру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Результат пошуку зображень за запитом &quot;малюнок тор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Результат пошуку зображень за запитом &quot;малюнок тор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644" y="1544294"/>
            <a:ext cx="3608474" cy="360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3941 0.0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Вікторина  “Знайди слово” 1 клас з використанням методики         “Шість цеглинок”  LEGO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68</cp:revision>
  <dcterms:created xsi:type="dcterms:W3CDTF">2014-11-21T11:00:06Z</dcterms:created>
  <dcterms:modified xsi:type="dcterms:W3CDTF">2018-12-21T18:54:25Z</dcterms:modified>
</cp:coreProperties>
</file>