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2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1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9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0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1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213-A612-48B3-BE93-1BB32CC40F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AD02D-17B4-4761-B3DB-ECDE49FC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2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2178" y="90311"/>
            <a:ext cx="7495822" cy="341965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Теорія і технологія дитячої художньої творчості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0444" y="4086578"/>
            <a:ext cx="6547556" cy="1171222"/>
          </a:xfrm>
        </p:spPr>
        <p:txBody>
          <a:bodyPr/>
          <a:lstStyle/>
          <a:p>
            <a:r>
              <a:rPr lang="uk-UA" dirty="0" smtClean="0"/>
              <a:t>Вибіркова дисципліна</a:t>
            </a:r>
          </a:p>
          <a:p>
            <a:r>
              <a:rPr lang="uk-UA" dirty="0" err="1" smtClean="0"/>
              <a:t>сп</a:t>
            </a:r>
            <a:r>
              <a:rPr lang="uk-UA" dirty="0" smtClean="0"/>
              <a:t>. 012 дошкільна освіта, 013 початкова освіта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90311"/>
            <a:ext cx="3053116" cy="2370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2460978"/>
            <a:ext cx="3053116" cy="2317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" y="4786202"/>
            <a:ext cx="3053115" cy="18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8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Мета навчальної дисципліни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spcAft>
                <a:spcPts val="0"/>
              </a:spcAft>
            </a:pPr>
            <a:r>
              <a:rPr lang="uk-UA" sz="2900" b="1" dirty="0" smtClean="0">
                <a:solidFill>
                  <a:srgbClr val="4242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2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знайомити студентів з технологіями, основами та методологічними засадами розвитку творчих здібностей засобами арт-технологій та образотворчого мистецтва; </a:t>
            </a:r>
          </a:p>
          <a:p>
            <a:pPr algn="just">
              <a:spcAft>
                <a:spcPts val="0"/>
              </a:spcAf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ознайомити з </a:t>
            </a:r>
            <a:r>
              <a:rPr lang="uk-UA" sz="2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особливостями розвитку у дітей  творчих здібностей і шляхів формування у них інтересу до різних видів образотворчої діяльності; </a:t>
            </a:r>
          </a:p>
          <a:p>
            <a:pPr algn="just">
              <a:spcAft>
                <a:spcPts val="0"/>
              </a:spcAft>
            </a:pPr>
            <a:r>
              <a:rPr lang="uk-UA" sz="2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формувати знання про зміст</a:t>
            </a:r>
            <a:r>
              <a:rPr lang="uk-UA" sz="2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технологій залучення дітей до творчості засобами образотворчої діяльності,</a:t>
            </a:r>
          </a:p>
          <a:p>
            <a:pPr algn="just">
              <a:spcAft>
                <a:spcPts val="0"/>
              </a:spcAft>
            </a:pPr>
            <a:r>
              <a:rPr lang="uk-UA" sz="2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формувати у студентів художньо-образне мислення і вміння бачити оточуюче життя очима художника та практичні навички творчої діяльності; </a:t>
            </a:r>
          </a:p>
          <a:p>
            <a:pPr algn="just">
              <a:spcAft>
                <a:spcPts val="0"/>
              </a:spcAft>
            </a:pPr>
            <a:r>
              <a:rPr lang="uk-UA" sz="2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сприяти розвитку культурологічної та художньо-технологічної компетентності майбутніх  педагогів;</a:t>
            </a:r>
          </a:p>
          <a:p>
            <a:pPr algn="just">
              <a:spcAft>
                <a:spcPts val="0"/>
              </a:spcAft>
            </a:pPr>
            <a:r>
              <a:rPr lang="uk-UA" sz="2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залучати студентів до науково-дослідної роботи в галузі технологій дитячої творчості та образотворчої діяльності дітей. </a:t>
            </a:r>
            <a:endParaRPr lang="ru-RU" sz="29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7378" y="530578"/>
            <a:ext cx="5946422" cy="116011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>Реалізація змісту навчальної дисципліни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8400" y="1975555"/>
            <a:ext cx="6375400" cy="4201407"/>
          </a:xfrm>
        </p:spPr>
        <p:txBody>
          <a:bodyPr/>
          <a:lstStyle/>
          <a:p>
            <a:r>
              <a:rPr lang="uk-UA" dirty="0" smtClean="0"/>
              <a:t>Ви дізнаєтесь:</a:t>
            </a:r>
          </a:p>
          <a:p>
            <a:r>
              <a:rPr lang="uk-UA" dirty="0" smtClean="0"/>
              <a:t> про технологію арт-педагогіки;</a:t>
            </a:r>
          </a:p>
          <a:p>
            <a:r>
              <a:rPr lang="uk-UA" dirty="0"/>
              <a:t>м</a:t>
            </a:r>
            <a:r>
              <a:rPr lang="uk-UA" dirty="0" smtClean="0"/>
              <a:t>одель арт-педагогіки з розвитку емоційно-чуттєвої сфери дитини;</a:t>
            </a:r>
          </a:p>
          <a:p>
            <a:r>
              <a:rPr lang="uk-UA" dirty="0"/>
              <a:t>е</a:t>
            </a:r>
            <a:r>
              <a:rPr lang="uk-UA" dirty="0" smtClean="0"/>
              <a:t>тапи становлення творчості дітей;</a:t>
            </a:r>
          </a:p>
          <a:p>
            <a:r>
              <a:rPr lang="uk-UA" dirty="0"/>
              <a:t>м</a:t>
            </a:r>
            <a:r>
              <a:rPr lang="uk-UA" dirty="0" smtClean="0"/>
              <a:t>етоди залучення дітей до прояву творчості;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56"/>
            <a:ext cx="2572735" cy="1932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2433"/>
            <a:ext cx="2572735" cy="2199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368799"/>
            <a:ext cx="2572735" cy="1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0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148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Теорія і технологія дитячої художньої творчості </vt:lpstr>
      <vt:lpstr>Мета навчальної дисципліни</vt:lpstr>
      <vt:lpstr>Реалізація змісту навчальної дисципліни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і технологія дитячої художньої творчості</dc:title>
  <dc:creator>Serg</dc:creator>
  <cp:lastModifiedBy>Serg</cp:lastModifiedBy>
  <cp:revision>4</cp:revision>
  <dcterms:created xsi:type="dcterms:W3CDTF">2022-02-10T03:53:06Z</dcterms:created>
  <dcterms:modified xsi:type="dcterms:W3CDTF">2022-02-10T04:32:50Z</dcterms:modified>
</cp:coreProperties>
</file>