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12" r:id="rId4"/>
    <p:sldId id="313" r:id="rId5"/>
    <p:sldId id="284" r:id="rId6"/>
    <p:sldId id="307" r:id="rId7"/>
    <p:sldId id="308" r:id="rId8"/>
    <p:sldId id="309" r:id="rId9"/>
    <p:sldId id="310" r:id="rId10"/>
    <p:sldId id="31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u.wikipedia.org/wiki/%D0%91%D0%BE%D0%BA%D0%B8%D0%BD%D0%B3" TargetMode="External"/><Relationship Id="rId1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u.wikipedia.org/wiki/%D0%91%D0%BE%D0%BA%D0%B8%D0%BD%D0%B3" TargetMode="External"/><Relationship Id="rId1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7B77A-0882-42B1-923D-63F25AF090E3}" type="doc">
      <dgm:prSet loTypeId="urn:microsoft.com/office/officeart/2005/8/layout/hList7" loCatId="list" qsTypeId="urn:microsoft.com/office/officeart/2005/8/quickstyle/3d1" qsCatId="3D" csTypeId="urn:microsoft.com/office/officeart/2005/8/colors/colorful4" csCatId="colorful" phldr="1"/>
      <dgm:spPr/>
    </dgm:pt>
    <dgm:pt modelId="{F6D02263-01A3-4ADC-9843-0E21A7C74B40}">
      <dgm:prSet phldrT="[Текст]"/>
      <dgm:spPr/>
      <dgm:t>
        <a:bodyPr/>
        <a:lstStyle/>
        <a:p>
          <a:r>
            <a:rPr lang="uk-UA" dirty="0"/>
            <a:t>Базова рухова активність</a:t>
          </a:r>
          <a:endParaRPr lang="ru-RU" dirty="0"/>
        </a:p>
      </dgm:t>
    </dgm:pt>
    <dgm:pt modelId="{43DE56D9-F8AD-4BE5-9BD2-37839035AD29}" type="parTrans" cxnId="{01EF9E3F-307E-40EE-9DE7-906BE8CE7EAA}">
      <dgm:prSet/>
      <dgm:spPr/>
      <dgm:t>
        <a:bodyPr/>
        <a:lstStyle/>
        <a:p>
          <a:endParaRPr lang="ru-RU"/>
        </a:p>
      </dgm:t>
    </dgm:pt>
    <dgm:pt modelId="{CCBD0616-AB8B-49E0-B3B8-FF8A9578CB56}" type="sibTrans" cxnId="{01EF9E3F-307E-40EE-9DE7-906BE8CE7EAA}">
      <dgm:prSet/>
      <dgm:spPr/>
      <dgm:t>
        <a:bodyPr/>
        <a:lstStyle/>
        <a:p>
          <a:endParaRPr lang="ru-RU"/>
        </a:p>
      </dgm:t>
    </dgm:pt>
    <dgm:pt modelId="{D552E6D1-CAAD-4AC1-B8D1-EC8CA0E4D4D6}">
      <dgm:prSet phldrT="[Текст]"/>
      <dgm:spPr/>
      <dgm:t>
        <a:bodyPr/>
        <a:lstStyle/>
        <a:p>
          <a:r>
            <a:rPr lang="uk-UA" dirty="0"/>
            <a:t>Ігрова та змагальна діяльність учнів</a:t>
          </a:r>
          <a:endParaRPr lang="ru-RU" dirty="0"/>
        </a:p>
      </dgm:t>
    </dgm:pt>
    <dgm:pt modelId="{9FB28C7D-6DF9-485F-8695-6621165C4D98}" type="parTrans" cxnId="{B5001465-7D2C-47AA-ACB9-B4F6C6D14137}">
      <dgm:prSet/>
      <dgm:spPr/>
      <dgm:t>
        <a:bodyPr/>
        <a:lstStyle/>
        <a:p>
          <a:endParaRPr lang="ru-RU"/>
        </a:p>
      </dgm:t>
    </dgm:pt>
    <dgm:pt modelId="{A0764CD7-EBFF-439B-A8F0-470C878FE116}" type="sibTrans" cxnId="{B5001465-7D2C-47AA-ACB9-B4F6C6D14137}">
      <dgm:prSet/>
      <dgm:spPr/>
      <dgm:t>
        <a:bodyPr/>
        <a:lstStyle/>
        <a:p>
          <a:endParaRPr lang="ru-RU"/>
        </a:p>
      </dgm:t>
    </dgm:pt>
    <dgm:pt modelId="{F74CF7D9-F3BC-42B6-B96F-37DBCAC3B731}">
      <dgm:prSet phldrT="[Текст]"/>
      <dgm:spPr/>
      <dgm:t>
        <a:bodyPr/>
        <a:lstStyle/>
        <a:p>
          <a:r>
            <a:rPr lang="uk-UA" dirty="0"/>
            <a:t>Турбота про стан здоров'я та безпеку</a:t>
          </a:r>
          <a:endParaRPr lang="ru-RU" dirty="0"/>
        </a:p>
      </dgm:t>
    </dgm:pt>
    <dgm:pt modelId="{FE246A70-AB22-497F-B715-D39D1837B600}" type="parTrans" cxnId="{C81B21BF-DE79-4471-921F-21634D361641}">
      <dgm:prSet/>
      <dgm:spPr/>
      <dgm:t>
        <a:bodyPr/>
        <a:lstStyle/>
        <a:p>
          <a:endParaRPr lang="ru-RU"/>
        </a:p>
      </dgm:t>
    </dgm:pt>
    <dgm:pt modelId="{8CD7C500-8A02-4D6C-8F08-65839BD3D97D}" type="sibTrans" cxnId="{C81B21BF-DE79-4471-921F-21634D361641}">
      <dgm:prSet/>
      <dgm:spPr/>
      <dgm:t>
        <a:bodyPr/>
        <a:lstStyle/>
        <a:p>
          <a:endParaRPr lang="ru-RU"/>
        </a:p>
      </dgm:t>
    </dgm:pt>
    <dgm:pt modelId="{EF030A9D-B28A-4ADB-ABBC-2FB5F8F3D7FD}" type="pres">
      <dgm:prSet presAssocID="{63C7B77A-0882-42B1-923D-63F25AF090E3}" presName="Name0" presStyleCnt="0">
        <dgm:presLayoutVars>
          <dgm:dir/>
          <dgm:resizeHandles val="exact"/>
        </dgm:presLayoutVars>
      </dgm:prSet>
      <dgm:spPr/>
    </dgm:pt>
    <dgm:pt modelId="{AA01FC89-58F3-45B6-A5A7-F52E08C341B6}" type="pres">
      <dgm:prSet presAssocID="{63C7B77A-0882-42B1-923D-63F25AF090E3}" presName="fgShape" presStyleLbl="fgShp" presStyleIdx="0" presStyleCnt="1"/>
      <dgm:spPr/>
    </dgm:pt>
    <dgm:pt modelId="{CB37A653-3387-4298-A2D2-F6AA916966DF}" type="pres">
      <dgm:prSet presAssocID="{63C7B77A-0882-42B1-923D-63F25AF090E3}" presName="linComp" presStyleCnt="0"/>
      <dgm:spPr/>
    </dgm:pt>
    <dgm:pt modelId="{243D3BED-9AE1-40C1-8A5A-36EB1760E37A}" type="pres">
      <dgm:prSet presAssocID="{F6D02263-01A3-4ADC-9843-0E21A7C74B40}" presName="compNode" presStyleCnt="0"/>
      <dgm:spPr/>
    </dgm:pt>
    <dgm:pt modelId="{E6DB2E26-ABA1-4542-B17D-E7BC2D0D39A4}" type="pres">
      <dgm:prSet presAssocID="{F6D02263-01A3-4ADC-9843-0E21A7C74B40}" presName="bkgdShape" presStyleLbl="node1" presStyleIdx="0" presStyleCnt="3"/>
      <dgm:spPr/>
    </dgm:pt>
    <dgm:pt modelId="{731E2E8C-66C1-4EFB-8B62-BCB5149DF049}" type="pres">
      <dgm:prSet presAssocID="{F6D02263-01A3-4ADC-9843-0E21A7C74B40}" presName="nodeTx" presStyleLbl="node1" presStyleIdx="0" presStyleCnt="3">
        <dgm:presLayoutVars>
          <dgm:bulletEnabled val="1"/>
        </dgm:presLayoutVars>
      </dgm:prSet>
      <dgm:spPr/>
    </dgm:pt>
    <dgm:pt modelId="{77C0A455-8E17-4225-8C2B-D2674125FA39}" type="pres">
      <dgm:prSet presAssocID="{F6D02263-01A3-4ADC-9843-0E21A7C74B40}" presName="invisiNode" presStyleLbl="node1" presStyleIdx="0" presStyleCnt="3"/>
      <dgm:spPr/>
    </dgm:pt>
    <dgm:pt modelId="{85FCD424-4F58-4DDA-8986-C5A656177211}" type="pres">
      <dgm:prSet presAssocID="{F6D02263-01A3-4ADC-9843-0E21A7C74B40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57B2530F-DEB5-4B48-99CF-CDCB9CBEBDDF}" type="pres">
      <dgm:prSet presAssocID="{CCBD0616-AB8B-49E0-B3B8-FF8A9578CB56}" presName="sibTrans" presStyleLbl="sibTrans2D1" presStyleIdx="0" presStyleCnt="0"/>
      <dgm:spPr/>
    </dgm:pt>
    <dgm:pt modelId="{C15544B0-84C7-462B-85CD-E9C67CF15370}" type="pres">
      <dgm:prSet presAssocID="{D552E6D1-CAAD-4AC1-B8D1-EC8CA0E4D4D6}" presName="compNode" presStyleCnt="0"/>
      <dgm:spPr/>
    </dgm:pt>
    <dgm:pt modelId="{96BE196C-AF1F-411F-81FF-BFCB12385A0A}" type="pres">
      <dgm:prSet presAssocID="{D552E6D1-CAAD-4AC1-B8D1-EC8CA0E4D4D6}" presName="bkgdShape" presStyleLbl="node1" presStyleIdx="1" presStyleCnt="3" custLinFactNeighborX="-457"/>
      <dgm:spPr/>
    </dgm:pt>
    <dgm:pt modelId="{942460B4-4A0D-491D-A15E-023BB88E99A1}" type="pres">
      <dgm:prSet presAssocID="{D552E6D1-CAAD-4AC1-B8D1-EC8CA0E4D4D6}" presName="nodeTx" presStyleLbl="node1" presStyleIdx="1" presStyleCnt="3">
        <dgm:presLayoutVars>
          <dgm:bulletEnabled val="1"/>
        </dgm:presLayoutVars>
      </dgm:prSet>
      <dgm:spPr/>
    </dgm:pt>
    <dgm:pt modelId="{3080BB98-3708-4AD6-8A7B-708CB7BC260E}" type="pres">
      <dgm:prSet presAssocID="{D552E6D1-CAAD-4AC1-B8D1-EC8CA0E4D4D6}" presName="invisiNode" presStyleLbl="node1" presStyleIdx="1" presStyleCnt="3"/>
      <dgm:spPr/>
    </dgm:pt>
    <dgm:pt modelId="{C34E8C8A-8C07-4646-AD6C-A0D8CAFB7F69}" type="pres">
      <dgm:prSet presAssocID="{D552E6D1-CAAD-4AC1-B8D1-EC8CA0E4D4D6}" presName="imagNod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E6BF0D-E77D-45CE-A0E4-A77D80677104}" type="pres">
      <dgm:prSet presAssocID="{A0764CD7-EBFF-439B-A8F0-470C878FE116}" presName="sibTrans" presStyleLbl="sibTrans2D1" presStyleIdx="0" presStyleCnt="0"/>
      <dgm:spPr/>
    </dgm:pt>
    <dgm:pt modelId="{FB08749A-1053-4453-8BD4-36F778B76B13}" type="pres">
      <dgm:prSet presAssocID="{F74CF7D9-F3BC-42B6-B96F-37DBCAC3B731}" presName="compNode" presStyleCnt="0"/>
      <dgm:spPr/>
    </dgm:pt>
    <dgm:pt modelId="{57740BBA-D4D6-4784-8620-B1806BC1BCAB}" type="pres">
      <dgm:prSet presAssocID="{F74CF7D9-F3BC-42B6-B96F-37DBCAC3B731}" presName="bkgdShape" presStyleLbl="node1" presStyleIdx="2" presStyleCnt="3" custLinFactNeighborX="61290" custLinFactNeighborY="-1367"/>
      <dgm:spPr/>
    </dgm:pt>
    <dgm:pt modelId="{123F41C9-4BF5-4B14-B603-EAB4FCFE0BD5}" type="pres">
      <dgm:prSet presAssocID="{F74CF7D9-F3BC-42B6-B96F-37DBCAC3B731}" presName="nodeTx" presStyleLbl="node1" presStyleIdx="2" presStyleCnt="3">
        <dgm:presLayoutVars>
          <dgm:bulletEnabled val="1"/>
        </dgm:presLayoutVars>
      </dgm:prSet>
      <dgm:spPr/>
    </dgm:pt>
    <dgm:pt modelId="{6B441366-4CF5-4193-824F-CC0E6BE4AA3A}" type="pres">
      <dgm:prSet presAssocID="{F74CF7D9-F3BC-42B6-B96F-37DBCAC3B731}" presName="invisiNode" presStyleLbl="node1" presStyleIdx="2" presStyleCnt="3"/>
      <dgm:spPr/>
    </dgm:pt>
    <dgm:pt modelId="{DABB9ACD-6081-4A5B-906C-23FBC625B824}" type="pres">
      <dgm:prSet presAssocID="{F74CF7D9-F3BC-42B6-B96F-37DBCAC3B731}" presName="imagNod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01EF9E3F-307E-40EE-9DE7-906BE8CE7EAA}" srcId="{63C7B77A-0882-42B1-923D-63F25AF090E3}" destId="{F6D02263-01A3-4ADC-9843-0E21A7C74B40}" srcOrd="0" destOrd="0" parTransId="{43DE56D9-F8AD-4BE5-9BD2-37839035AD29}" sibTransId="{CCBD0616-AB8B-49E0-B3B8-FF8A9578CB56}"/>
    <dgm:cxn modelId="{342B6961-885E-48B9-97F8-21D5FB726DE3}" type="presOf" srcId="{63C7B77A-0882-42B1-923D-63F25AF090E3}" destId="{EF030A9D-B28A-4ADB-ABBC-2FB5F8F3D7FD}" srcOrd="0" destOrd="0" presId="urn:microsoft.com/office/officeart/2005/8/layout/hList7"/>
    <dgm:cxn modelId="{B5001465-7D2C-47AA-ACB9-B4F6C6D14137}" srcId="{63C7B77A-0882-42B1-923D-63F25AF090E3}" destId="{D552E6D1-CAAD-4AC1-B8D1-EC8CA0E4D4D6}" srcOrd="1" destOrd="0" parTransId="{9FB28C7D-6DF9-485F-8695-6621165C4D98}" sibTransId="{A0764CD7-EBFF-439B-A8F0-470C878FE116}"/>
    <dgm:cxn modelId="{665CC366-26DB-4C13-BC42-6B961BD99E99}" type="presOf" srcId="{A0764CD7-EBFF-439B-A8F0-470C878FE116}" destId="{5CE6BF0D-E77D-45CE-A0E4-A77D80677104}" srcOrd="0" destOrd="0" presId="urn:microsoft.com/office/officeart/2005/8/layout/hList7"/>
    <dgm:cxn modelId="{7AF0C152-765C-4912-948A-9EA31ED3E045}" type="presOf" srcId="{CCBD0616-AB8B-49E0-B3B8-FF8A9578CB56}" destId="{57B2530F-DEB5-4B48-99CF-CDCB9CBEBDDF}" srcOrd="0" destOrd="0" presId="urn:microsoft.com/office/officeart/2005/8/layout/hList7"/>
    <dgm:cxn modelId="{0997B4A5-A8A0-43FB-A950-E0FB37995C23}" type="presOf" srcId="{D552E6D1-CAAD-4AC1-B8D1-EC8CA0E4D4D6}" destId="{96BE196C-AF1F-411F-81FF-BFCB12385A0A}" srcOrd="0" destOrd="0" presId="urn:microsoft.com/office/officeart/2005/8/layout/hList7"/>
    <dgm:cxn modelId="{466E52B6-AAAD-4595-A4A3-985188AF4DBD}" type="presOf" srcId="{F6D02263-01A3-4ADC-9843-0E21A7C74B40}" destId="{E6DB2E26-ABA1-4542-B17D-E7BC2D0D39A4}" srcOrd="0" destOrd="0" presId="urn:microsoft.com/office/officeart/2005/8/layout/hList7"/>
    <dgm:cxn modelId="{C81B21BF-DE79-4471-921F-21634D361641}" srcId="{63C7B77A-0882-42B1-923D-63F25AF090E3}" destId="{F74CF7D9-F3BC-42B6-B96F-37DBCAC3B731}" srcOrd="2" destOrd="0" parTransId="{FE246A70-AB22-497F-B715-D39D1837B600}" sibTransId="{8CD7C500-8A02-4D6C-8F08-65839BD3D97D}"/>
    <dgm:cxn modelId="{2FDE93C3-EC8F-446A-9C24-E7FA4F3A883C}" type="presOf" srcId="{F74CF7D9-F3BC-42B6-B96F-37DBCAC3B731}" destId="{123F41C9-4BF5-4B14-B603-EAB4FCFE0BD5}" srcOrd="1" destOrd="0" presId="urn:microsoft.com/office/officeart/2005/8/layout/hList7"/>
    <dgm:cxn modelId="{9DFBFEE2-E09F-45EE-A625-9CB59BED13FF}" type="presOf" srcId="{F74CF7D9-F3BC-42B6-B96F-37DBCAC3B731}" destId="{57740BBA-D4D6-4784-8620-B1806BC1BCAB}" srcOrd="0" destOrd="0" presId="urn:microsoft.com/office/officeart/2005/8/layout/hList7"/>
    <dgm:cxn modelId="{76FC9CEF-0CB3-4315-98E9-C5765629A2D1}" type="presOf" srcId="{D552E6D1-CAAD-4AC1-B8D1-EC8CA0E4D4D6}" destId="{942460B4-4A0D-491D-A15E-023BB88E99A1}" srcOrd="1" destOrd="0" presId="urn:microsoft.com/office/officeart/2005/8/layout/hList7"/>
    <dgm:cxn modelId="{FA1560F1-B9C4-4532-B6FD-35D288B09FD2}" type="presOf" srcId="{F6D02263-01A3-4ADC-9843-0E21A7C74B40}" destId="{731E2E8C-66C1-4EFB-8B62-BCB5149DF049}" srcOrd="1" destOrd="0" presId="urn:microsoft.com/office/officeart/2005/8/layout/hList7"/>
    <dgm:cxn modelId="{26B37867-1DB1-4BAB-BADD-7703B5E46086}" type="presParOf" srcId="{EF030A9D-B28A-4ADB-ABBC-2FB5F8F3D7FD}" destId="{AA01FC89-58F3-45B6-A5A7-F52E08C341B6}" srcOrd="0" destOrd="0" presId="urn:microsoft.com/office/officeart/2005/8/layout/hList7"/>
    <dgm:cxn modelId="{E1169647-AC52-4EF1-A3F1-29E8B6222453}" type="presParOf" srcId="{EF030A9D-B28A-4ADB-ABBC-2FB5F8F3D7FD}" destId="{CB37A653-3387-4298-A2D2-F6AA916966DF}" srcOrd="1" destOrd="0" presId="urn:microsoft.com/office/officeart/2005/8/layout/hList7"/>
    <dgm:cxn modelId="{98C25D70-A516-49FD-A14B-A89A1A268499}" type="presParOf" srcId="{CB37A653-3387-4298-A2D2-F6AA916966DF}" destId="{243D3BED-9AE1-40C1-8A5A-36EB1760E37A}" srcOrd="0" destOrd="0" presId="urn:microsoft.com/office/officeart/2005/8/layout/hList7"/>
    <dgm:cxn modelId="{6284F5FE-5E12-4B65-8AFF-B2E55C35CA8A}" type="presParOf" srcId="{243D3BED-9AE1-40C1-8A5A-36EB1760E37A}" destId="{E6DB2E26-ABA1-4542-B17D-E7BC2D0D39A4}" srcOrd="0" destOrd="0" presId="urn:microsoft.com/office/officeart/2005/8/layout/hList7"/>
    <dgm:cxn modelId="{8F252957-D697-4BE0-90F6-C05D438A481E}" type="presParOf" srcId="{243D3BED-9AE1-40C1-8A5A-36EB1760E37A}" destId="{731E2E8C-66C1-4EFB-8B62-BCB5149DF049}" srcOrd="1" destOrd="0" presId="urn:microsoft.com/office/officeart/2005/8/layout/hList7"/>
    <dgm:cxn modelId="{78F054AF-0C1B-49EE-82E0-1560C308BA93}" type="presParOf" srcId="{243D3BED-9AE1-40C1-8A5A-36EB1760E37A}" destId="{77C0A455-8E17-4225-8C2B-D2674125FA39}" srcOrd="2" destOrd="0" presId="urn:microsoft.com/office/officeart/2005/8/layout/hList7"/>
    <dgm:cxn modelId="{ADE931AE-0525-4020-8D29-A5CAC3B9E763}" type="presParOf" srcId="{243D3BED-9AE1-40C1-8A5A-36EB1760E37A}" destId="{85FCD424-4F58-4DDA-8986-C5A656177211}" srcOrd="3" destOrd="0" presId="urn:microsoft.com/office/officeart/2005/8/layout/hList7"/>
    <dgm:cxn modelId="{9C946903-6F4F-41E5-AAF3-ABF50817419B}" type="presParOf" srcId="{CB37A653-3387-4298-A2D2-F6AA916966DF}" destId="{57B2530F-DEB5-4B48-99CF-CDCB9CBEBDDF}" srcOrd="1" destOrd="0" presId="urn:microsoft.com/office/officeart/2005/8/layout/hList7"/>
    <dgm:cxn modelId="{EB839846-5E03-416E-A8AE-BFCE39D85CEE}" type="presParOf" srcId="{CB37A653-3387-4298-A2D2-F6AA916966DF}" destId="{C15544B0-84C7-462B-85CD-E9C67CF15370}" srcOrd="2" destOrd="0" presId="urn:microsoft.com/office/officeart/2005/8/layout/hList7"/>
    <dgm:cxn modelId="{40166DB0-986E-4FFC-A313-46B9127BB183}" type="presParOf" srcId="{C15544B0-84C7-462B-85CD-E9C67CF15370}" destId="{96BE196C-AF1F-411F-81FF-BFCB12385A0A}" srcOrd="0" destOrd="0" presId="urn:microsoft.com/office/officeart/2005/8/layout/hList7"/>
    <dgm:cxn modelId="{50EE59D3-0F0B-46EE-993C-13B367944A0B}" type="presParOf" srcId="{C15544B0-84C7-462B-85CD-E9C67CF15370}" destId="{942460B4-4A0D-491D-A15E-023BB88E99A1}" srcOrd="1" destOrd="0" presId="urn:microsoft.com/office/officeart/2005/8/layout/hList7"/>
    <dgm:cxn modelId="{E254F2F1-290E-4161-B8AB-7FE16365E442}" type="presParOf" srcId="{C15544B0-84C7-462B-85CD-E9C67CF15370}" destId="{3080BB98-3708-4AD6-8A7B-708CB7BC260E}" srcOrd="2" destOrd="0" presId="urn:microsoft.com/office/officeart/2005/8/layout/hList7"/>
    <dgm:cxn modelId="{3EEA0C80-CAC1-4B3B-A27D-F6811A535212}" type="presParOf" srcId="{C15544B0-84C7-462B-85CD-E9C67CF15370}" destId="{C34E8C8A-8C07-4646-AD6C-A0D8CAFB7F69}" srcOrd="3" destOrd="0" presId="urn:microsoft.com/office/officeart/2005/8/layout/hList7"/>
    <dgm:cxn modelId="{88E8366B-086B-4F81-943E-6F9D5FE62C3E}" type="presParOf" srcId="{CB37A653-3387-4298-A2D2-F6AA916966DF}" destId="{5CE6BF0D-E77D-45CE-A0E4-A77D80677104}" srcOrd="3" destOrd="0" presId="urn:microsoft.com/office/officeart/2005/8/layout/hList7"/>
    <dgm:cxn modelId="{062E4898-DCB6-4E63-AB33-04912FA2E508}" type="presParOf" srcId="{CB37A653-3387-4298-A2D2-F6AA916966DF}" destId="{FB08749A-1053-4453-8BD4-36F778B76B13}" srcOrd="4" destOrd="0" presId="urn:microsoft.com/office/officeart/2005/8/layout/hList7"/>
    <dgm:cxn modelId="{EA973522-7A93-43E3-B19F-AAD2B9D24FAE}" type="presParOf" srcId="{FB08749A-1053-4453-8BD4-36F778B76B13}" destId="{57740BBA-D4D6-4784-8620-B1806BC1BCAB}" srcOrd="0" destOrd="0" presId="urn:microsoft.com/office/officeart/2005/8/layout/hList7"/>
    <dgm:cxn modelId="{F8F75A85-A7FC-4BEB-AA95-D5BB810FEE71}" type="presParOf" srcId="{FB08749A-1053-4453-8BD4-36F778B76B13}" destId="{123F41C9-4BF5-4B14-B603-EAB4FCFE0BD5}" srcOrd="1" destOrd="0" presId="urn:microsoft.com/office/officeart/2005/8/layout/hList7"/>
    <dgm:cxn modelId="{02E393B3-13D7-49D4-8C87-C17C2A93B1CF}" type="presParOf" srcId="{FB08749A-1053-4453-8BD4-36F778B76B13}" destId="{6B441366-4CF5-4193-824F-CC0E6BE4AA3A}" srcOrd="2" destOrd="0" presId="urn:microsoft.com/office/officeart/2005/8/layout/hList7"/>
    <dgm:cxn modelId="{B34CEA7A-230A-4C74-B845-5DDD213BEFD7}" type="presParOf" srcId="{FB08749A-1053-4453-8BD4-36F778B76B13}" destId="{DABB9ACD-6081-4A5B-906C-23FBC625B82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60646-5380-49CD-9544-E5AF529A6CCF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275020-11F8-4DB1-856C-98934D8A5F43}">
      <dgm:prSet phldrT="[Текст]"/>
      <dgm:spPr/>
      <dgm:t>
        <a:bodyPr/>
        <a:lstStyle/>
        <a:p>
          <a:r>
            <a:rPr lang="uk-UA" b="1"/>
            <a:t>ОПЕРАЦІЙНИЙ</a:t>
          </a:r>
          <a:endParaRPr lang="ru-RU" b="1"/>
        </a:p>
      </dgm:t>
    </dgm:pt>
    <dgm:pt modelId="{D5DBCD57-1027-486A-B1A7-99B8CA1B297D}" type="parTrans" cxnId="{E739A623-69F4-4E6A-A186-4114A0B625F6}">
      <dgm:prSet/>
      <dgm:spPr/>
      <dgm:t>
        <a:bodyPr/>
        <a:lstStyle/>
        <a:p>
          <a:endParaRPr lang="ru-RU"/>
        </a:p>
      </dgm:t>
    </dgm:pt>
    <dgm:pt modelId="{0803F408-5023-419D-B37D-84721CBA5223}" type="sibTrans" cxnId="{E739A623-69F4-4E6A-A186-4114A0B625F6}">
      <dgm:prSet/>
      <dgm:spPr/>
      <dgm:t>
        <a:bodyPr/>
        <a:lstStyle/>
        <a:p>
          <a:endParaRPr lang="ru-RU"/>
        </a:p>
      </dgm:t>
    </dgm:pt>
    <dgm:pt modelId="{E61F2B7B-939E-46A5-8211-0802BBA1E59C}">
      <dgm:prSet phldrT="[Текст]"/>
      <dgm:spPr/>
      <dgm:t>
        <a:bodyPr/>
        <a:lstStyle/>
        <a:p>
          <a:r>
            <a:rPr lang="uk-UA" b="1"/>
            <a:t>МОТИВАЦІЙНИЙ</a:t>
          </a:r>
          <a:endParaRPr lang="ru-RU" b="1"/>
        </a:p>
      </dgm:t>
    </dgm:pt>
    <dgm:pt modelId="{2C408441-01DC-4D79-BF0C-2A7BFB0C5E0E}" type="parTrans" cxnId="{897EB00E-28AD-40B5-AC25-7D56BB443B57}">
      <dgm:prSet/>
      <dgm:spPr/>
      <dgm:t>
        <a:bodyPr/>
        <a:lstStyle/>
        <a:p>
          <a:endParaRPr lang="ru-RU"/>
        </a:p>
      </dgm:t>
    </dgm:pt>
    <dgm:pt modelId="{1472279A-E456-4B8C-BAEF-68CC7DA8FADD}" type="sibTrans" cxnId="{897EB00E-28AD-40B5-AC25-7D56BB443B57}">
      <dgm:prSet/>
      <dgm:spPr/>
      <dgm:t>
        <a:bodyPr/>
        <a:lstStyle/>
        <a:p>
          <a:endParaRPr lang="ru-RU"/>
        </a:p>
      </dgm:t>
    </dgm:pt>
    <dgm:pt modelId="{08F052A1-81C3-46E1-8BA3-F4816D3FBB6A}">
      <dgm:prSet phldrT="[Текст]"/>
      <dgm:spPr/>
      <dgm:t>
        <a:bodyPr/>
        <a:lstStyle/>
        <a:p>
          <a:r>
            <a:rPr lang="uk-UA" b="1"/>
            <a:t>ІНФОРМАЦІЙНИЙ</a:t>
          </a:r>
          <a:endParaRPr lang="ru-RU" b="1"/>
        </a:p>
      </dgm:t>
    </dgm:pt>
    <dgm:pt modelId="{3F34EAD9-8689-4CEE-9318-0FEBA2EA8F6B}" type="parTrans" cxnId="{F2B51BDD-9D7B-48D4-8E49-1EB2D64D91DB}">
      <dgm:prSet/>
      <dgm:spPr/>
      <dgm:t>
        <a:bodyPr/>
        <a:lstStyle/>
        <a:p>
          <a:endParaRPr lang="ru-RU"/>
        </a:p>
      </dgm:t>
    </dgm:pt>
    <dgm:pt modelId="{FCC3A29A-324F-422B-B131-4FA5661AD65A}" type="sibTrans" cxnId="{F2B51BDD-9D7B-48D4-8E49-1EB2D64D91DB}">
      <dgm:prSet/>
      <dgm:spPr/>
      <dgm:t>
        <a:bodyPr/>
        <a:lstStyle/>
        <a:p>
          <a:endParaRPr lang="ru-RU"/>
        </a:p>
      </dgm:t>
    </dgm:pt>
    <dgm:pt modelId="{18E68508-1AD2-4BC0-8949-A0E0C98FEF53}" type="pres">
      <dgm:prSet presAssocID="{FBC60646-5380-49CD-9544-E5AF529A6C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746D0A-5104-4E02-85C2-479F9D9D193E}" type="pres">
      <dgm:prSet presAssocID="{2F275020-11F8-4DB1-856C-98934D8A5F43}" presName="hierRoot1" presStyleCnt="0"/>
      <dgm:spPr/>
    </dgm:pt>
    <dgm:pt modelId="{3C252CE1-7F39-4046-BC8D-D92C51FD0D75}" type="pres">
      <dgm:prSet presAssocID="{2F275020-11F8-4DB1-856C-98934D8A5F43}" presName="composite" presStyleCnt="0"/>
      <dgm:spPr/>
    </dgm:pt>
    <dgm:pt modelId="{5ED6E863-48A3-4E70-9361-80AC2F214732}" type="pres">
      <dgm:prSet presAssocID="{2F275020-11F8-4DB1-856C-98934D8A5F43}" presName="background" presStyleLbl="node0" presStyleIdx="0" presStyleCnt="3"/>
      <dgm:spPr/>
    </dgm:pt>
    <dgm:pt modelId="{16E3DB7C-9224-43D8-9B80-F12276BCE0D9}" type="pres">
      <dgm:prSet presAssocID="{2F275020-11F8-4DB1-856C-98934D8A5F43}" presName="text" presStyleLbl="fgAcc0" presStyleIdx="0" presStyleCnt="3">
        <dgm:presLayoutVars>
          <dgm:chPref val="3"/>
        </dgm:presLayoutVars>
      </dgm:prSet>
      <dgm:spPr/>
    </dgm:pt>
    <dgm:pt modelId="{B35420B9-DBDA-4238-A7DE-ECD470980DED}" type="pres">
      <dgm:prSet presAssocID="{2F275020-11F8-4DB1-856C-98934D8A5F43}" presName="hierChild2" presStyleCnt="0"/>
      <dgm:spPr/>
    </dgm:pt>
    <dgm:pt modelId="{69D9D843-6595-4C2C-A2E9-8987BE63193E}" type="pres">
      <dgm:prSet presAssocID="{E61F2B7B-939E-46A5-8211-0802BBA1E59C}" presName="hierRoot1" presStyleCnt="0"/>
      <dgm:spPr/>
    </dgm:pt>
    <dgm:pt modelId="{54FFF609-4163-4879-89FC-A33A50D03AC3}" type="pres">
      <dgm:prSet presAssocID="{E61F2B7B-939E-46A5-8211-0802BBA1E59C}" presName="composite" presStyleCnt="0"/>
      <dgm:spPr/>
    </dgm:pt>
    <dgm:pt modelId="{38C90AEC-C42B-4628-B3F7-C8680AE79BD5}" type="pres">
      <dgm:prSet presAssocID="{E61F2B7B-939E-46A5-8211-0802BBA1E59C}" presName="background" presStyleLbl="node0" presStyleIdx="1" presStyleCnt="3"/>
      <dgm:spPr/>
    </dgm:pt>
    <dgm:pt modelId="{732F35E6-823C-4B6E-BE56-38B9A121291A}" type="pres">
      <dgm:prSet presAssocID="{E61F2B7B-939E-46A5-8211-0802BBA1E59C}" presName="text" presStyleLbl="fgAcc0" presStyleIdx="1" presStyleCnt="3">
        <dgm:presLayoutVars>
          <dgm:chPref val="3"/>
        </dgm:presLayoutVars>
      </dgm:prSet>
      <dgm:spPr/>
    </dgm:pt>
    <dgm:pt modelId="{DE1AF920-7E8C-43C1-8743-8C025663CBD2}" type="pres">
      <dgm:prSet presAssocID="{E61F2B7B-939E-46A5-8211-0802BBA1E59C}" presName="hierChild2" presStyleCnt="0"/>
      <dgm:spPr/>
    </dgm:pt>
    <dgm:pt modelId="{EF684DB2-77CD-477A-8B5C-D557B1856166}" type="pres">
      <dgm:prSet presAssocID="{08F052A1-81C3-46E1-8BA3-F4816D3FBB6A}" presName="hierRoot1" presStyleCnt="0"/>
      <dgm:spPr/>
    </dgm:pt>
    <dgm:pt modelId="{6B18556D-4873-40FD-A16A-27C3A80DF575}" type="pres">
      <dgm:prSet presAssocID="{08F052A1-81C3-46E1-8BA3-F4816D3FBB6A}" presName="composite" presStyleCnt="0"/>
      <dgm:spPr/>
    </dgm:pt>
    <dgm:pt modelId="{F7C14E7D-CA4D-45F0-A82E-89DF1A1CC41F}" type="pres">
      <dgm:prSet presAssocID="{08F052A1-81C3-46E1-8BA3-F4816D3FBB6A}" presName="background" presStyleLbl="node0" presStyleIdx="2" presStyleCnt="3"/>
      <dgm:spPr/>
    </dgm:pt>
    <dgm:pt modelId="{C3380A80-5710-4DEA-9FC6-4186DF795EFC}" type="pres">
      <dgm:prSet presAssocID="{08F052A1-81C3-46E1-8BA3-F4816D3FBB6A}" presName="text" presStyleLbl="fgAcc0" presStyleIdx="2" presStyleCnt="3">
        <dgm:presLayoutVars>
          <dgm:chPref val="3"/>
        </dgm:presLayoutVars>
      </dgm:prSet>
      <dgm:spPr/>
    </dgm:pt>
    <dgm:pt modelId="{B3789F34-8A9F-49AB-A2F3-2ABF398E7E00}" type="pres">
      <dgm:prSet presAssocID="{08F052A1-81C3-46E1-8BA3-F4816D3FBB6A}" presName="hierChild2" presStyleCnt="0"/>
      <dgm:spPr/>
    </dgm:pt>
  </dgm:ptLst>
  <dgm:cxnLst>
    <dgm:cxn modelId="{9EB54C0D-4688-4E84-B6FA-D3580110E848}" type="presOf" srcId="{08F052A1-81C3-46E1-8BA3-F4816D3FBB6A}" destId="{C3380A80-5710-4DEA-9FC6-4186DF795EFC}" srcOrd="0" destOrd="0" presId="urn:microsoft.com/office/officeart/2005/8/layout/hierarchy1"/>
    <dgm:cxn modelId="{897EB00E-28AD-40B5-AC25-7D56BB443B57}" srcId="{FBC60646-5380-49CD-9544-E5AF529A6CCF}" destId="{E61F2B7B-939E-46A5-8211-0802BBA1E59C}" srcOrd="1" destOrd="0" parTransId="{2C408441-01DC-4D79-BF0C-2A7BFB0C5E0E}" sibTransId="{1472279A-E456-4B8C-BAEF-68CC7DA8FADD}"/>
    <dgm:cxn modelId="{EC57C612-F5A7-4F50-84B0-F1B22A2F92FB}" type="presOf" srcId="{FBC60646-5380-49CD-9544-E5AF529A6CCF}" destId="{18E68508-1AD2-4BC0-8949-A0E0C98FEF53}" srcOrd="0" destOrd="0" presId="urn:microsoft.com/office/officeart/2005/8/layout/hierarchy1"/>
    <dgm:cxn modelId="{E739A623-69F4-4E6A-A186-4114A0B625F6}" srcId="{FBC60646-5380-49CD-9544-E5AF529A6CCF}" destId="{2F275020-11F8-4DB1-856C-98934D8A5F43}" srcOrd="0" destOrd="0" parTransId="{D5DBCD57-1027-486A-B1A7-99B8CA1B297D}" sibTransId="{0803F408-5023-419D-B37D-84721CBA5223}"/>
    <dgm:cxn modelId="{94530041-B2A5-4FE5-8FC2-8534AFDEFECB}" type="presOf" srcId="{2F275020-11F8-4DB1-856C-98934D8A5F43}" destId="{16E3DB7C-9224-43D8-9B80-F12276BCE0D9}" srcOrd="0" destOrd="0" presId="urn:microsoft.com/office/officeart/2005/8/layout/hierarchy1"/>
    <dgm:cxn modelId="{F2B51BDD-9D7B-48D4-8E49-1EB2D64D91DB}" srcId="{FBC60646-5380-49CD-9544-E5AF529A6CCF}" destId="{08F052A1-81C3-46E1-8BA3-F4816D3FBB6A}" srcOrd="2" destOrd="0" parTransId="{3F34EAD9-8689-4CEE-9318-0FEBA2EA8F6B}" sibTransId="{FCC3A29A-324F-422B-B131-4FA5661AD65A}"/>
    <dgm:cxn modelId="{EE02D4DF-E12D-4451-B222-7A3C8430C4F5}" type="presOf" srcId="{E61F2B7B-939E-46A5-8211-0802BBA1E59C}" destId="{732F35E6-823C-4B6E-BE56-38B9A121291A}" srcOrd="0" destOrd="0" presId="urn:microsoft.com/office/officeart/2005/8/layout/hierarchy1"/>
    <dgm:cxn modelId="{B3DD5493-916D-4D26-A689-7FF5A0CD2E70}" type="presParOf" srcId="{18E68508-1AD2-4BC0-8949-A0E0C98FEF53}" destId="{4D746D0A-5104-4E02-85C2-479F9D9D193E}" srcOrd="0" destOrd="0" presId="urn:microsoft.com/office/officeart/2005/8/layout/hierarchy1"/>
    <dgm:cxn modelId="{2DCFE084-3E98-48A6-9A92-A46C15ACAE9D}" type="presParOf" srcId="{4D746D0A-5104-4E02-85C2-479F9D9D193E}" destId="{3C252CE1-7F39-4046-BC8D-D92C51FD0D75}" srcOrd="0" destOrd="0" presId="urn:microsoft.com/office/officeart/2005/8/layout/hierarchy1"/>
    <dgm:cxn modelId="{D62FB160-BD02-4D3A-9417-82E323C0A964}" type="presParOf" srcId="{3C252CE1-7F39-4046-BC8D-D92C51FD0D75}" destId="{5ED6E863-48A3-4E70-9361-80AC2F214732}" srcOrd="0" destOrd="0" presId="urn:microsoft.com/office/officeart/2005/8/layout/hierarchy1"/>
    <dgm:cxn modelId="{17E89060-CA21-4CAF-9A0A-05E31D5DAE29}" type="presParOf" srcId="{3C252CE1-7F39-4046-BC8D-D92C51FD0D75}" destId="{16E3DB7C-9224-43D8-9B80-F12276BCE0D9}" srcOrd="1" destOrd="0" presId="urn:microsoft.com/office/officeart/2005/8/layout/hierarchy1"/>
    <dgm:cxn modelId="{7175871A-83ED-4071-B246-06489A66364B}" type="presParOf" srcId="{4D746D0A-5104-4E02-85C2-479F9D9D193E}" destId="{B35420B9-DBDA-4238-A7DE-ECD470980DED}" srcOrd="1" destOrd="0" presId="urn:microsoft.com/office/officeart/2005/8/layout/hierarchy1"/>
    <dgm:cxn modelId="{21D4AE9B-91F6-4A59-BAB9-9D1C342606E8}" type="presParOf" srcId="{18E68508-1AD2-4BC0-8949-A0E0C98FEF53}" destId="{69D9D843-6595-4C2C-A2E9-8987BE63193E}" srcOrd="1" destOrd="0" presId="urn:microsoft.com/office/officeart/2005/8/layout/hierarchy1"/>
    <dgm:cxn modelId="{10FD1492-D589-4B0B-AAD5-C004F074CFE6}" type="presParOf" srcId="{69D9D843-6595-4C2C-A2E9-8987BE63193E}" destId="{54FFF609-4163-4879-89FC-A33A50D03AC3}" srcOrd="0" destOrd="0" presId="urn:microsoft.com/office/officeart/2005/8/layout/hierarchy1"/>
    <dgm:cxn modelId="{C842E725-D007-48FB-84BE-84C1113B914C}" type="presParOf" srcId="{54FFF609-4163-4879-89FC-A33A50D03AC3}" destId="{38C90AEC-C42B-4628-B3F7-C8680AE79BD5}" srcOrd="0" destOrd="0" presId="urn:microsoft.com/office/officeart/2005/8/layout/hierarchy1"/>
    <dgm:cxn modelId="{96F7F91D-9954-4592-8C32-E1AB16C07CD4}" type="presParOf" srcId="{54FFF609-4163-4879-89FC-A33A50D03AC3}" destId="{732F35E6-823C-4B6E-BE56-38B9A121291A}" srcOrd="1" destOrd="0" presId="urn:microsoft.com/office/officeart/2005/8/layout/hierarchy1"/>
    <dgm:cxn modelId="{9B1F6D75-93C8-4B1F-A51E-C8FED36FC92E}" type="presParOf" srcId="{69D9D843-6595-4C2C-A2E9-8987BE63193E}" destId="{DE1AF920-7E8C-43C1-8743-8C025663CBD2}" srcOrd="1" destOrd="0" presId="urn:microsoft.com/office/officeart/2005/8/layout/hierarchy1"/>
    <dgm:cxn modelId="{F3FDF526-2042-40C8-9636-A6F448794687}" type="presParOf" srcId="{18E68508-1AD2-4BC0-8949-A0E0C98FEF53}" destId="{EF684DB2-77CD-477A-8B5C-D557B1856166}" srcOrd="2" destOrd="0" presId="urn:microsoft.com/office/officeart/2005/8/layout/hierarchy1"/>
    <dgm:cxn modelId="{6D8FE268-3502-4559-A014-FF6D8EB0182E}" type="presParOf" srcId="{EF684DB2-77CD-477A-8B5C-D557B1856166}" destId="{6B18556D-4873-40FD-A16A-27C3A80DF575}" srcOrd="0" destOrd="0" presId="urn:microsoft.com/office/officeart/2005/8/layout/hierarchy1"/>
    <dgm:cxn modelId="{A834FCC2-E55E-4039-97B3-B27D022236EF}" type="presParOf" srcId="{6B18556D-4873-40FD-A16A-27C3A80DF575}" destId="{F7C14E7D-CA4D-45F0-A82E-89DF1A1CC41F}" srcOrd="0" destOrd="0" presId="urn:microsoft.com/office/officeart/2005/8/layout/hierarchy1"/>
    <dgm:cxn modelId="{763270D0-8386-48D0-BD2D-36F4878C96FB}" type="presParOf" srcId="{6B18556D-4873-40FD-A16A-27C3A80DF575}" destId="{C3380A80-5710-4DEA-9FC6-4186DF795EFC}" srcOrd="1" destOrd="0" presId="urn:microsoft.com/office/officeart/2005/8/layout/hierarchy1"/>
    <dgm:cxn modelId="{96601B07-6F49-40E9-AE73-186F44C4B0CC}" type="presParOf" srcId="{EF684DB2-77CD-477A-8B5C-D557B1856166}" destId="{B3789F34-8A9F-49AB-A2F3-2ABF398E7E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8546B-7E2B-41C6-85ED-4051081322B8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4F6760-ADC9-445D-B2E1-B247B4AC071F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Узгодженість зі стандартами галузі</a:t>
          </a:r>
          <a:endParaRPr lang="ru-RU" sz="2000" b="1" dirty="0">
            <a:solidFill>
              <a:schemeClr val="tx1"/>
            </a:solidFill>
          </a:endParaRPr>
        </a:p>
      </dgm:t>
    </dgm:pt>
    <dgm:pt modelId="{5C12476C-8876-476F-96C1-A2F599147B19}" type="parTrans" cxnId="{3046B158-CE3C-4C6B-9D9E-5D16FB5E3614}">
      <dgm:prSet/>
      <dgm:spPr/>
      <dgm:t>
        <a:bodyPr/>
        <a:lstStyle/>
        <a:p>
          <a:endParaRPr lang="ru-RU"/>
        </a:p>
      </dgm:t>
    </dgm:pt>
    <dgm:pt modelId="{F983B62D-1027-42D4-98DC-462EDC718C70}" type="sibTrans" cxnId="{3046B158-CE3C-4C6B-9D9E-5D16FB5E3614}">
      <dgm:prSet/>
      <dgm:spPr/>
      <dgm:t>
        <a:bodyPr/>
        <a:lstStyle/>
        <a:p>
          <a:endParaRPr lang="ru-RU"/>
        </a:p>
      </dgm:t>
    </dgm:pt>
    <dgm:pt modelId="{0BA450E3-09A1-4D21-8AA4-1DDCF7D5B089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Придатність для всіх учнів</a:t>
          </a:r>
          <a:endParaRPr lang="ru-RU" sz="2000" b="1" dirty="0">
            <a:solidFill>
              <a:schemeClr val="tx1"/>
            </a:solidFill>
          </a:endParaRPr>
        </a:p>
      </dgm:t>
    </dgm:pt>
    <dgm:pt modelId="{16CC265E-033F-4D4B-93C9-5CFFB631F03B}" type="parTrans" cxnId="{34B087FF-2FA5-4868-BA82-8BCD4F76B346}">
      <dgm:prSet/>
      <dgm:spPr/>
      <dgm:t>
        <a:bodyPr/>
        <a:lstStyle/>
        <a:p>
          <a:endParaRPr lang="ru-RU"/>
        </a:p>
      </dgm:t>
    </dgm:pt>
    <dgm:pt modelId="{713E884C-322E-4C07-9A58-549598141BFF}" type="sibTrans" cxnId="{34B087FF-2FA5-4868-BA82-8BCD4F76B346}">
      <dgm:prSet/>
      <dgm:spPr/>
      <dgm:t>
        <a:bodyPr/>
        <a:lstStyle/>
        <a:p>
          <a:endParaRPr lang="ru-RU"/>
        </a:p>
      </dgm:t>
    </dgm:pt>
    <dgm:pt modelId="{BA429D78-EFE8-4AB4-ADE9-F8505B5FB0FA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Наступність і прогрес</a:t>
          </a:r>
          <a:endParaRPr lang="ru-RU" sz="2000" b="1" dirty="0">
            <a:solidFill>
              <a:schemeClr val="tx1"/>
            </a:solidFill>
          </a:endParaRPr>
        </a:p>
      </dgm:t>
    </dgm:pt>
    <dgm:pt modelId="{213D2017-C1ED-46A7-9874-3455831D9673}" type="parTrans" cxnId="{0D8EB006-0BE5-41A5-8F37-74776BD5428F}">
      <dgm:prSet/>
      <dgm:spPr/>
      <dgm:t>
        <a:bodyPr/>
        <a:lstStyle/>
        <a:p>
          <a:endParaRPr lang="ru-RU"/>
        </a:p>
      </dgm:t>
    </dgm:pt>
    <dgm:pt modelId="{94A97FC7-5228-4687-AE9A-EE270EE9B125}" type="sibTrans" cxnId="{0D8EB006-0BE5-41A5-8F37-74776BD5428F}">
      <dgm:prSet/>
      <dgm:spPr/>
      <dgm:t>
        <a:bodyPr/>
        <a:lstStyle/>
        <a:p>
          <a:endParaRPr lang="ru-RU"/>
        </a:p>
      </dgm:t>
    </dgm:pt>
    <dgm:pt modelId="{095C60C2-9041-4069-9AFD-14ED677A0D3E}">
      <dgm:prSet/>
      <dgm:spPr/>
      <dgm:t>
        <a:bodyPr/>
        <a:lstStyle/>
        <a:p>
          <a:endParaRPr lang="ru-RU"/>
        </a:p>
      </dgm:t>
    </dgm:pt>
    <dgm:pt modelId="{A8EF5EC4-C7D2-4FB2-B17E-1ED77FB8D1C0}" type="parTrans" cxnId="{8153B7F1-72C0-4397-8073-E05E2A1E7792}">
      <dgm:prSet/>
      <dgm:spPr/>
      <dgm:t>
        <a:bodyPr/>
        <a:lstStyle/>
        <a:p>
          <a:endParaRPr lang="ru-RU"/>
        </a:p>
      </dgm:t>
    </dgm:pt>
    <dgm:pt modelId="{A6CBA007-AA6C-48F7-9F6F-4F4D1CAE3D14}" type="sibTrans" cxnId="{8153B7F1-72C0-4397-8073-E05E2A1E7792}">
      <dgm:prSet/>
      <dgm:spPr/>
      <dgm:t>
        <a:bodyPr/>
        <a:lstStyle/>
        <a:p>
          <a:endParaRPr lang="ru-RU"/>
        </a:p>
      </dgm:t>
    </dgm:pt>
    <dgm:pt modelId="{DB37EEEF-FA5B-47DD-A85F-D7DED5B28D81}">
      <dgm:prSet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Зручність використання</a:t>
          </a:r>
          <a:endParaRPr lang="ru-RU" sz="2000" b="1" dirty="0">
            <a:solidFill>
              <a:schemeClr val="tx1"/>
            </a:solidFill>
          </a:endParaRPr>
        </a:p>
      </dgm:t>
    </dgm:pt>
    <dgm:pt modelId="{E500BC8A-ECA6-46E3-ADC1-5584CD20DF61}" type="parTrans" cxnId="{6B2A2154-A2BA-45D6-8CD8-FAD9A5F35429}">
      <dgm:prSet/>
      <dgm:spPr/>
      <dgm:t>
        <a:bodyPr/>
        <a:lstStyle/>
        <a:p>
          <a:endParaRPr lang="ru-RU"/>
        </a:p>
      </dgm:t>
    </dgm:pt>
    <dgm:pt modelId="{F97ED28D-42D8-4D6C-9524-BE8229536016}" type="sibTrans" cxnId="{6B2A2154-A2BA-45D6-8CD8-FAD9A5F35429}">
      <dgm:prSet/>
      <dgm:spPr/>
      <dgm:t>
        <a:bodyPr/>
        <a:lstStyle/>
        <a:p>
          <a:endParaRPr lang="ru-RU"/>
        </a:p>
      </dgm:t>
    </dgm:pt>
    <dgm:pt modelId="{6BD60C42-704B-49FE-8BB4-FA3B7E1DB13C}" type="pres">
      <dgm:prSet presAssocID="{74F8546B-7E2B-41C6-85ED-4051081322B8}" presName="linear" presStyleCnt="0">
        <dgm:presLayoutVars>
          <dgm:dir/>
          <dgm:animLvl val="lvl"/>
          <dgm:resizeHandles val="exact"/>
        </dgm:presLayoutVars>
      </dgm:prSet>
      <dgm:spPr/>
    </dgm:pt>
    <dgm:pt modelId="{4E6EA0C9-4565-4195-872F-A1E342D50D21}" type="pres">
      <dgm:prSet presAssocID="{6A4F6760-ADC9-445D-B2E1-B247B4AC071F}" presName="parentLin" presStyleCnt="0"/>
      <dgm:spPr/>
    </dgm:pt>
    <dgm:pt modelId="{158D0411-2D07-4682-847D-EE6D13EF59B7}" type="pres">
      <dgm:prSet presAssocID="{6A4F6760-ADC9-445D-B2E1-B247B4AC071F}" presName="parentLeftMargin" presStyleLbl="node1" presStyleIdx="0" presStyleCnt="4"/>
      <dgm:spPr/>
    </dgm:pt>
    <dgm:pt modelId="{B67106FA-4211-4F47-87C9-61B2AC3AC93E}" type="pres">
      <dgm:prSet presAssocID="{6A4F6760-ADC9-445D-B2E1-B247B4AC071F}" presName="parentText" presStyleLbl="node1" presStyleIdx="0" presStyleCnt="4" custScaleX="122626">
        <dgm:presLayoutVars>
          <dgm:chMax val="0"/>
          <dgm:bulletEnabled val="1"/>
        </dgm:presLayoutVars>
      </dgm:prSet>
      <dgm:spPr/>
    </dgm:pt>
    <dgm:pt modelId="{2488C84B-670A-4318-B6F0-96F10FA38C38}" type="pres">
      <dgm:prSet presAssocID="{6A4F6760-ADC9-445D-B2E1-B247B4AC071F}" presName="negativeSpace" presStyleCnt="0"/>
      <dgm:spPr/>
    </dgm:pt>
    <dgm:pt modelId="{79B76681-880E-4547-B6C4-F6072A4CA549}" type="pres">
      <dgm:prSet presAssocID="{6A4F6760-ADC9-445D-B2E1-B247B4AC071F}" presName="childText" presStyleLbl="conFgAcc1" presStyleIdx="0" presStyleCnt="4">
        <dgm:presLayoutVars>
          <dgm:bulletEnabled val="1"/>
        </dgm:presLayoutVars>
      </dgm:prSet>
      <dgm:spPr/>
    </dgm:pt>
    <dgm:pt modelId="{E58B22CD-A008-46EE-88BA-411CA9FF158F}" type="pres">
      <dgm:prSet presAssocID="{F983B62D-1027-42D4-98DC-462EDC718C70}" presName="spaceBetweenRectangles" presStyleCnt="0"/>
      <dgm:spPr/>
    </dgm:pt>
    <dgm:pt modelId="{949F9DDA-5DE8-4442-8B28-EF16EEF3B283}" type="pres">
      <dgm:prSet presAssocID="{0BA450E3-09A1-4D21-8AA4-1DDCF7D5B089}" presName="parentLin" presStyleCnt="0"/>
      <dgm:spPr/>
    </dgm:pt>
    <dgm:pt modelId="{C8548517-48ED-4BD4-AE14-234B8CF7B810}" type="pres">
      <dgm:prSet presAssocID="{0BA450E3-09A1-4D21-8AA4-1DDCF7D5B089}" presName="parentLeftMargin" presStyleLbl="node1" presStyleIdx="0" presStyleCnt="4"/>
      <dgm:spPr/>
    </dgm:pt>
    <dgm:pt modelId="{886B377B-FD78-43F5-832D-932F293DBB5D}" type="pres">
      <dgm:prSet presAssocID="{0BA450E3-09A1-4D21-8AA4-1DDCF7D5B089}" presName="parentText" presStyleLbl="node1" presStyleIdx="1" presStyleCnt="4" custScaleX="119289" custLinFactNeighborX="-712" custLinFactNeighborY="276">
        <dgm:presLayoutVars>
          <dgm:chMax val="0"/>
          <dgm:bulletEnabled val="1"/>
        </dgm:presLayoutVars>
      </dgm:prSet>
      <dgm:spPr/>
    </dgm:pt>
    <dgm:pt modelId="{7B83A2B7-7832-41F3-807B-994F39E103C9}" type="pres">
      <dgm:prSet presAssocID="{0BA450E3-09A1-4D21-8AA4-1DDCF7D5B089}" presName="negativeSpace" presStyleCnt="0"/>
      <dgm:spPr/>
    </dgm:pt>
    <dgm:pt modelId="{E8D74F02-209C-4806-88E4-8ADB4CFDE61C}" type="pres">
      <dgm:prSet presAssocID="{0BA450E3-09A1-4D21-8AA4-1DDCF7D5B089}" presName="childText" presStyleLbl="conFgAcc1" presStyleIdx="1" presStyleCnt="4">
        <dgm:presLayoutVars>
          <dgm:bulletEnabled val="1"/>
        </dgm:presLayoutVars>
      </dgm:prSet>
      <dgm:spPr/>
    </dgm:pt>
    <dgm:pt modelId="{D585B5B8-5257-4F7E-B275-3361994A0BD7}" type="pres">
      <dgm:prSet presAssocID="{713E884C-322E-4C07-9A58-549598141BFF}" presName="spaceBetweenRectangles" presStyleCnt="0"/>
      <dgm:spPr/>
    </dgm:pt>
    <dgm:pt modelId="{4923B460-D925-42FB-9F55-43803E87C1D1}" type="pres">
      <dgm:prSet presAssocID="{BA429D78-EFE8-4AB4-ADE9-F8505B5FB0FA}" presName="parentLin" presStyleCnt="0"/>
      <dgm:spPr/>
    </dgm:pt>
    <dgm:pt modelId="{7511AA58-FA66-432D-8479-BF043AECDFE6}" type="pres">
      <dgm:prSet presAssocID="{BA429D78-EFE8-4AB4-ADE9-F8505B5FB0FA}" presName="parentLeftMargin" presStyleLbl="node1" presStyleIdx="1" presStyleCnt="4"/>
      <dgm:spPr/>
    </dgm:pt>
    <dgm:pt modelId="{5F9471A9-9C0D-494B-87B6-7F0EFFC7939B}" type="pres">
      <dgm:prSet presAssocID="{BA429D78-EFE8-4AB4-ADE9-F8505B5FB0FA}" presName="parentText" presStyleLbl="node1" presStyleIdx="2" presStyleCnt="4" custScaleX="139114" custLinFactNeighborX="-11319" custLinFactNeighborY="276">
        <dgm:presLayoutVars>
          <dgm:chMax val="0"/>
          <dgm:bulletEnabled val="1"/>
        </dgm:presLayoutVars>
      </dgm:prSet>
      <dgm:spPr/>
    </dgm:pt>
    <dgm:pt modelId="{A79D8346-DBEA-4955-8F7B-9ED887246DAE}" type="pres">
      <dgm:prSet presAssocID="{BA429D78-EFE8-4AB4-ADE9-F8505B5FB0FA}" presName="negativeSpace" presStyleCnt="0"/>
      <dgm:spPr/>
    </dgm:pt>
    <dgm:pt modelId="{2C0E74C6-556E-42BA-AF8C-6F7FD72B7FC3}" type="pres">
      <dgm:prSet presAssocID="{BA429D78-EFE8-4AB4-ADE9-F8505B5FB0FA}" presName="childText" presStyleLbl="conFgAcc1" presStyleIdx="2" presStyleCnt="4">
        <dgm:presLayoutVars>
          <dgm:bulletEnabled val="1"/>
        </dgm:presLayoutVars>
      </dgm:prSet>
      <dgm:spPr/>
    </dgm:pt>
    <dgm:pt modelId="{3F22516F-5DFF-43CE-9611-68662209389D}" type="pres">
      <dgm:prSet presAssocID="{94A97FC7-5228-4687-AE9A-EE270EE9B125}" presName="spaceBetweenRectangles" presStyleCnt="0"/>
      <dgm:spPr/>
    </dgm:pt>
    <dgm:pt modelId="{8EF26649-D722-4E66-BF36-702A3C3B525C}" type="pres">
      <dgm:prSet presAssocID="{DB37EEEF-FA5B-47DD-A85F-D7DED5B28D81}" presName="parentLin" presStyleCnt="0"/>
      <dgm:spPr/>
    </dgm:pt>
    <dgm:pt modelId="{33863981-7594-4F6C-986E-15EE7A566CDE}" type="pres">
      <dgm:prSet presAssocID="{DB37EEEF-FA5B-47DD-A85F-D7DED5B28D81}" presName="parentLeftMargin" presStyleLbl="node1" presStyleIdx="2" presStyleCnt="4"/>
      <dgm:spPr/>
    </dgm:pt>
    <dgm:pt modelId="{02C2403E-B246-419A-BF59-CD48C71CB644}" type="pres">
      <dgm:prSet presAssocID="{DB37EEEF-FA5B-47DD-A85F-D7DED5B28D81}" presName="parentText" presStyleLbl="node1" presStyleIdx="3" presStyleCnt="4" custLinFactNeighborX="-712" custLinFactNeighborY="276">
        <dgm:presLayoutVars>
          <dgm:chMax val="0"/>
          <dgm:bulletEnabled val="1"/>
        </dgm:presLayoutVars>
      </dgm:prSet>
      <dgm:spPr/>
    </dgm:pt>
    <dgm:pt modelId="{E7A757FF-3AAC-434A-B261-5E1415E5AA21}" type="pres">
      <dgm:prSet presAssocID="{DB37EEEF-FA5B-47DD-A85F-D7DED5B28D81}" presName="negativeSpace" presStyleCnt="0"/>
      <dgm:spPr/>
    </dgm:pt>
    <dgm:pt modelId="{6669125F-EC8D-4F87-BE5C-8CBDFF8E955A}" type="pres">
      <dgm:prSet presAssocID="{DB37EEEF-FA5B-47DD-A85F-D7DED5B28D8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8EB006-0BE5-41A5-8F37-74776BD5428F}" srcId="{74F8546B-7E2B-41C6-85ED-4051081322B8}" destId="{BA429D78-EFE8-4AB4-ADE9-F8505B5FB0FA}" srcOrd="2" destOrd="0" parTransId="{213D2017-C1ED-46A7-9874-3455831D9673}" sibTransId="{94A97FC7-5228-4687-AE9A-EE270EE9B125}"/>
    <dgm:cxn modelId="{550F990F-24D7-4057-B6FB-64F486ADC550}" type="presOf" srcId="{0BA450E3-09A1-4D21-8AA4-1DDCF7D5B089}" destId="{886B377B-FD78-43F5-832D-932F293DBB5D}" srcOrd="1" destOrd="0" presId="urn:microsoft.com/office/officeart/2005/8/layout/list1"/>
    <dgm:cxn modelId="{6B2A2154-A2BA-45D6-8CD8-FAD9A5F35429}" srcId="{74F8546B-7E2B-41C6-85ED-4051081322B8}" destId="{DB37EEEF-FA5B-47DD-A85F-D7DED5B28D81}" srcOrd="3" destOrd="0" parTransId="{E500BC8A-ECA6-46E3-ADC1-5584CD20DF61}" sibTransId="{F97ED28D-42D8-4D6C-9524-BE8229536016}"/>
    <dgm:cxn modelId="{3046B158-CE3C-4C6B-9D9E-5D16FB5E3614}" srcId="{74F8546B-7E2B-41C6-85ED-4051081322B8}" destId="{6A4F6760-ADC9-445D-B2E1-B247B4AC071F}" srcOrd="0" destOrd="0" parTransId="{5C12476C-8876-476F-96C1-A2F599147B19}" sibTransId="{F983B62D-1027-42D4-98DC-462EDC718C70}"/>
    <dgm:cxn modelId="{BB2EB1B2-296C-43EB-ACB6-8A0AC9B33BA9}" type="presOf" srcId="{DB37EEEF-FA5B-47DD-A85F-D7DED5B28D81}" destId="{33863981-7594-4F6C-986E-15EE7A566CDE}" srcOrd="0" destOrd="0" presId="urn:microsoft.com/office/officeart/2005/8/layout/list1"/>
    <dgm:cxn modelId="{CA80B7B4-328C-496E-8F4D-04A2C80014FD}" type="presOf" srcId="{6A4F6760-ADC9-445D-B2E1-B247B4AC071F}" destId="{158D0411-2D07-4682-847D-EE6D13EF59B7}" srcOrd="0" destOrd="0" presId="urn:microsoft.com/office/officeart/2005/8/layout/list1"/>
    <dgm:cxn modelId="{C15990C0-38C6-46A5-80DB-9C42F0C7987C}" type="presOf" srcId="{095C60C2-9041-4069-9AFD-14ED677A0D3E}" destId="{2C0E74C6-556E-42BA-AF8C-6F7FD72B7FC3}" srcOrd="0" destOrd="0" presId="urn:microsoft.com/office/officeart/2005/8/layout/list1"/>
    <dgm:cxn modelId="{B3CC3BCF-9C7C-4F92-AF26-0AC2B84A76E1}" type="presOf" srcId="{6A4F6760-ADC9-445D-B2E1-B247B4AC071F}" destId="{B67106FA-4211-4F47-87C9-61B2AC3AC93E}" srcOrd="1" destOrd="0" presId="urn:microsoft.com/office/officeart/2005/8/layout/list1"/>
    <dgm:cxn modelId="{95CB32D8-9046-4AE7-8CFD-4A3DEBDABD3E}" type="presOf" srcId="{0BA450E3-09A1-4D21-8AA4-1DDCF7D5B089}" destId="{C8548517-48ED-4BD4-AE14-234B8CF7B810}" srcOrd="0" destOrd="0" presId="urn:microsoft.com/office/officeart/2005/8/layout/list1"/>
    <dgm:cxn modelId="{A6FBE6DC-19A8-41DB-AE0E-23BEC7532525}" type="presOf" srcId="{DB37EEEF-FA5B-47DD-A85F-D7DED5B28D81}" destId="{02C2403E-B246-419A-BF59-CD48C71CB644}" srcOrd="1" destOrd="0" presId="urn:microsoft.com/office/officeart/2005/8/layout/list1"/>
    <dgm:cxn modelId="{5F68CBE1-1A27-4165-BCE2-5500EE4C7ABD}" type="presOf" srcId="{BA429D78-EFE8-4AB4-ADE9-F8505B5FB0FA}" destId="{7511AA58-FA66-432D-8479-BF043AECDFE6}" srcOrd="0" destOrd="0" presId="urn:microsoft.com/office/officeart/2005/8/layout/list1"/>
    <dgm:cxn modelId="{04D86AE8-820A-4250-B2D2-4E33E7ADB4FF}" type="presOf" srcId="{74F8546B-7E2B-41C6-85ED-4051081322B8}" destId="{6BD60C42-704B-49FE-8BB4-FA3B7E1DB13C}" srcOrd="0" destOrd="0" presId="urn:microsoft.com/office/officeart/2005/8/layout/list1"/>
    <dgm:cxn modelId="{8153B7F1-72C0-4397-8073-E05E2A1E7792}" srcId="{BA429D78-EFE8-4AB4-ADE9-F8505B5FB0FA}" destId="{095C60C2-9041-4069-9AFD-14ED677A0D3E}" srcOrd="0" destOrd="0" parTransId="{A8EF5EC4-C7D2-4FB2-B17E-1ED77FB8D1C0}" sibTransId="{A6CBA007-AA6C-48F7-9F6F-4F4D1CAE3D14}"/>
    <dgm:cxn modelId="{D385D8FD-C465-4960-B182-2AC6B832D14F}" type="presOf" srcId="{BA429D78-EFE8-4AB4-ADE9-F8505B5FB0FA}" destId="{5F9471A9-9C0D-494B-87B6-7F0EFFC7939B}" srcOrd="1" destOrd="0" presId="urn:microsoft.com/office/officeart/2005/8/layout/list1"/>
    <dgm:cxn modelId="{34B087FF-2FA5-4868-BA82-8BCD4F76B346}" srcId="{74F8546B-7E2B-41C6-85ED-4051081322B8}" destId="{0BA450E3-09A1-4D21-8AA4-1DDCF7D5B089}" srcOrd="1" destOrd="0" parTransId="{16CC265E-033F-4D4B-93C9-5CFFB631F03B}" sibTransId="{713E884C-322E-4C07-9A58-549598141BFF}"/>
    <dgm:cxn modelId="{0E786044-775B-410B-A620-1699616845C7}" type="presParOf" srcId="{6BD60C42-704B-49FE-8BB4-FA3B7E1DB13C}" destId="{4E6EA0C9-4565-4195-872F-A1E342D50D21}" srcOrd="0" destOrd="0" presId="urn:microsoft.com/office/officeart/2005/8/layout/list1"/>
    <dgm:cxn modelId="{3B58A38D-F476-493F-887B-81C3E7BC175D}" type="presParOf" srcId="{4E6EA0C9-4565-4195-872F-A1E342D50D21}" destId="{158D0411-2D07-4682-847D-EE6D13EF59B7}" srcOrd="0" destOrd="0" presId="urn:microsoft.com/office/officeart/2005/8/layout/list1"/>
    <dgm:cxn modelId="{22F21116-094B-4E29-9903-5FA5B2169AF3}" type="presParOf" srcId="{4E6EA0C9-4565-4195-872F-A1E342D50D21}" destId="{B67106FA-4211-4F47-87C9-61B2AC3AC93E}" srcOrd="1" destOrd="0" presId="urn:microsoft.com/office/officeart/2005/8/layout/list1"/>
    <dgm:cxn modelId="{DCB066AE-288D-4CFB-BD23-370B90E3DA36}" type="presParOf" srcId="{6BD60C42-704B-49FE-8BB4-FA3B7E1DB13C}" destId="{2488C84B-670A-4318-B6F0-96F10FA38C38}" srcOrd="1" destOrd="0" presId="urn:microsoft.com/office/officeart/2005/8/layout/list1"/>
    <dgm:cxn modelId="{D2596E82-5005-4C51-9B48-1731DF8909C0}" type="presParOf" srcId="{6BD60C42-704B-49FE-8BB4-FA3B7E1DB13C}" destId="{79B76681-880E-4547-B6C4-F6072A4CA549}" srcOrd="2" destOrd="0" presId="urn:microsoft.com/office/officeart/2005/8/layout/list1"/>
    <dgm:cxn modelId="{6B2A38F5-8CC9-4C8B-BD0E-1498A6405CF3}" type="presParOf" srcId="{6BD60C42-704B-49FE-8BB4-FA3B7E1DB13C}" destId="{E58B22CD-A008-46EE-88BA-411CA9FF158F}" srcOrd="3" destOrd="0" presId="urn:microsoft.com/office/officeart/2005/8/layout/list1"/>
    <dgm:cxn modelId="{7EEDA940-B8A6-47EE-BBC4-4F091F011B84}" type="presParOf" srcId="{6BD60C42-704B-49FE-8BB4-FA3B7E1DB13C}" destId="{949F9DDA-5DE8-4442-8B28-EF16EEF3B283}" srcOrd="4" destOrd="0" presId="urn:microsoft.com/office/officeart/2005/8/layout/list1"/>
    <dgm:cxn modelId="{2DC2A6C7-21BF-490C-9CFB-1B0FCDCE88DB}" type="presParOf" srcId="{949F9DDA-5DE8-4442-8B28-EF16EEF3B283}" destId="{C8548517-48ED-4BD4-AE14-234B8CF7B810}" srcOrd="0" destOrd="0" presId="urn:microsoft.com/office/officeart/2005/8/layout/list1"/>
    <dgm:cxn modelId="{E8A29627-0FCD-46E6-ACBA-AAAC766650BF}" type="presParOf" srcId="{949F9DDA-5DE8-4442-8B28-EF16EEF3B283}" destId="{886B377B-FD78-43F5-832D-932F293DBB5D}" srcOrd="1" destOrd="0" presId="urn:microsoft.com/office/officeart/2005/8/layout/list1"/>
    <dgm:cxn modelId="{AC27B6A6-A549-4BEF-8C80-90B899C2D148}" type="presParOf" srcId="{6BD60C42-704B-49FE-8BB4-FA3B7E1DB13C}" destId="{7B83A2B7-7832-41F3-807B-994F39E103C9}" srcOrd="5" destOrd="0" presId="urn:microsoft.com/office/officeart/2005/8/layout/list1"/>
    <dgm:cxn modelId="{DA4C80C3-AB12-438B-8F71-7C6C6588F9AA}" type="presParOf" srcId="{6BD60C42-704B-49FE-8BB4-FA3B7E1DB13C}" destId="{E8D74F02-209C-4806-88E4-8ADB4CFDE61C}" srcOrd="6" destOrd="0" presId="urn:microsoft.com/office/officeart/2005/8/layout/list1"/>
    <dgm:cxn modelId="{24DDD570-0645-40E4-9859-D50CDD4B1A65}" type="presParOf" srcId="{6BD60C42-704B-49FE-8BB4-FA3B7E1DB13C}" destId="{D585B5B8-5257-4F7E-B275-3361994A0BD7}" srcOrd="7" destOrd="0" presId="urn:microsoft.com/office/officeart/2005/8/layout/list1"/>
    <dgm:cxn modelId="{883A4BC0-FE71-4737-81C0-09ED7A48C11D}" type="presParOf" srcId="{6BD60C42-704B-49FE-8BB4-FA3B7E1DB13C}" destId="{4923B460-D925-42FB-9F55-43803E87C1D1}" srcOrd="8" destOrd="0" presId="urn:microsoft.com/office/officeart/2005/8/layout/list1"/>
    <dgm:cxn modelId="{9DB0D6EA-6D38-4C46-814F-C0A99262BC26}" type="presParOf" srcId="{4923B460-D925-42FB-9F55-43803E87C1D1}" destId="{7511AA58-FA66-432D-8479-BF043AECDFE6}" srcOrd="0" destOrd="0" presId="urn:microsoft.com/office/officeart/2005/8/layout/list1"/>
    <dgm:cxn modelId="{E663AE09-3C42-444B-8518-B4B6AE96B1CB}" type="presParOf" srcId="{4923B460-D925-42FB-9F55-43803E87C1D1}" destId="{5F9471A9-9C0D-494B-87B6-7F0EFFC7939B}" srcOrd="1" destOrd="0" presId="urn:microsoft.com/office/officeart/2005/8/layout/list1"/>
    <dgm:cxn modelId="{0DC1F7A0-01AE-4953-8961-4404F547061A}" type="presParOf" srcId="{6BD60C42-704B-49FE-8BB4-FA3B7E1DB13C}" destId="{A79D8346-DBEA-4955-8F7B-9ED887246DAE}" srcOrd="9" destOrd="0" presId="urn:microsoft.com/office/officeart/2005/8/layout/list1"/>
    <dgm:cxn modelId="{78159EFA-616E-4512-999B-9A75FF93000A}" type="presParOf" srcId="{6BD60C42-704B-49FE-8BB4-FA3B7E1DB13C}" destId="{2C0E74C6-556E-42BA-AF8C-6F7FD72B7FC3}" srcOrd="10" destOrd="0" presId="urn:microsoft.com/office/officeart/2005/8/layout/list1"/>
    <dgm:cxn modelId="{1D5444C0-34EA-4AA8-B996-3E68407FE395}" type="presParOf" srcId="{6BD60C42-704B-49FE-8BB4-FA3B7E1DB13C}" destId="{3F22516F-5DFF-43CE-9611-68662209389D}" srcOrd="11" destOrd="0" presId="urn:microsoft.com/office/officeart/2005/8/layout/list1"/>
    <dgm:cxn modelId="{7735F310-DAB4-4CED-A770-3A187295B142}" type="presParOf" srcId="{6BD60C42-704B-49FE-8BB4-FA3B7E1DB13C}" destId="{8EF26649-D722-4E66-BF36-702A3C3B525C}" srcOrd="12" destOrd="0" presId="urn:microsoft.com/office/officeart/2005/8/layout/list1"/>
    <dgm:cxn modelId="{093B66BC-E46C-4FE4-B969-DE56547E31C9}" type="presParOf" srcId="{8EF26649-D722-4E66-BF36-702A3C3B525C}" destId="{33863981-7594-4F6C-986E-15EE7A566CDE}" srcOrd="0" destOrd="0" presId="urn:microsoft.com/office/officeart/2005/8/layout/list1"/>
    <dgm:cxn modelId="{F94A09A5-9C22-4F8E-8700-EA44563C1738}" type="presParOf" srcId="{8EF26649-D722-4E66-BF36-702A3C3B525C}" destId="{02C2403E-B246-419A-BF59-CD48C71CB644}" srcOrd="1" destOrd="0" presId="urn:microsoft.com/office/officeart/2005/8/layout/list1"/>
    <dgm:cxn modelId="{07465071-D2D0-424F-8881-F3319B0071DE}" type="presParOf" srcId="{6BD60C42-704B-49FE-8BB4-FA3B7E1DB13C}" destId="{E7A757FF-3AAC-434A-B261-5E1415E5AA21}" srcOrd="13" destOrd="0" presId="urn:microsoft.com/office/officeart/2005/8/layout/list1"/>
    <dgm:cxn modelId="{179173FA-4969-434E-8460-34A43701DE84}" type="presParOf" srcId="{6BD60C42-704B-49FE-8BB4-FA3B7E1DB13C}" destId="{6669125F-EC8D-4F87-BE5C-8CBDFF8E95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F8F201-93CA-4081-9E89-08C1279FB125}" type="doc">
      <dgm:prSet loTypeId="urn:microsoft.com/office/officeart/2005/8/layout/matrix1" loCatId="matrix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6066AB2-CC75-4FC4-AA47-3CDAF0FAB591}">
      <dgm:prSet phldrT="[Текст]" custT="1"/>
      <dgm:spPr/>
      <dgm:t>
        <a:bodyPr/>
        <a:lstStyle/>
        <a:p>
          <a:r>
            <a:rPr lang="uk-UA" sz="2800"/>
            <a:t>ШТУЧНІЙ ЗМАГАЛЬНОСТІ</a:t>
          </a:r>
          <a:endParaRPr lang="ru-RU" sz="2800" dirty="0"/>
        </a:p>
      </dgm:t>
    </dgm:pt>
    <dgm:pt modelId="{FCDEC322-804A-4CBB-8DE3-51871892E7F9}" type="parTrans" cxnId="{0EC1E9B3-E663-4088-831A-A56B182B75AE}">
      <dgm:prSet/>
      <dgm:spPr/>
      <dgm:t>
        <a:bodyPr/>
        <a:lstStyle/>
        <a:p>
          <a:endParaRPr lang="ru-RU"/>
        </a:p>
      </dgm:t>
    </dgm:pt>
    <dgm:pt modelId="{CC121213-0BDC-4B13-A90A-2410C4FCFCE6}" type="sibTrans" cxnId="{0EC1E9B3-E663-4088-831A-A56B182B75AE}">
      <dgm:prSet/>
      <dgm:spPr/>
      <dgm:t>
        <a:bodyPr/>
        <a:lstStyle/>
        <a:p>
          <a:endParaRPr lang="ru-RU"/>
        </a:p>
      </dgm:t>
    </dgm:pt>
    <dgm:pt modelId="{80A41944-EF1D-4C64-A089-DB5C29CCB610}">
      <dgm:prSet phldrT="[Текст]" custT="1"/>
      <dgm:spPr/>
      <dgm:t>
        <a:bodyPr/>
        <a:lstStyle/>
        <a:p>
          <a:r>
            <a:rPr lang="uk-UA" sz="2800"/>
            <a:t>МАРГІНАЛІЗАЦІЇ СЕРЕДОВИЩА</a:t>
          </a:r>
          <a:endParaRPr lang="ru-RU" sz="2800" dirty="0"/>
        </a:p>
      </dgm:t>
    </dgm:pt>
    <dgm:pt modelId="{CF725993-D35E-428F-BF39-B637C769A1C7}" type="parTrans" cxnId="{7F76D74B-8008-4B75-9B47-0240F34DE38A}">
      <dgm:prSet/>
      <dgm:spPr/>
      <dgm:t>
        <a:bodyPr/>
        <a:lstStyle/>
        <a:p>
          <a:endParaRPr lang="ru-RU"/>
        </a:p>
      </dgm:t>
    </dgm:pt>
    <dgm:pt modelId="{C272681F-AE02-48E5-9CE5-17527892B895}" type="sibTrans" cxnId="{7F76D74B-8008-4B75-9B47-0240F34DE38A}">
      <dgm:prSet/>
      <dgm:spPr/>
      <dgm:t>
        <a:bodyPr/>
        <a:lstStyle/>
        <a:p>
          <a:endParaRPr lang="ru-RU"/>
        </a:p>
      </dgm:t>
    </dgm:pt>
    <dgm:pt modelId="{83FB44FF-D3E4-4585-914B-2DAC9548FDD8}">
      <dgm:prSet phldrT="[Текст]" custT="1"/>
      <dgm:spPr/>
      <dgm:t>
        <a:bodyPr/>
        <a:lstStyle/>
        <a:p>
          <a:r>
            <a:rPr lang="uk-UA" sz="2800"/>
            <a:t>СЕГРЕГАЦІЇ МЕТОДИКИ</a:t>
          </a:r>
          <a:endParaRPr lang="ru-RU" sz="2800" dirty="0"/>
        </a:p>
      </dgm:t>
    </dgm:pt>
    <dgm:pt modelId="{F2E70FFE-E0D4-44E3-B6E6-90122182F2AF}" type="parTrans" cxnId="{43DE3EC0-6A91-428D-8EE0-8E8B740D0537}">
      <dgm:prSet/>
      <dgm:spPr/>
      <dgm:t>
        <a:bodyPr/>
        <a:lstStyle/>
        <a:p>
          <a:endParaRPr lang="ru-RU"/>
        </a:p>
      </dgm:t>
    </dgm:pt>
    <dgm:pt modelId="{E4098470-5897-4E3A-B2D6-81FE0F818645}" type="sibTrans" cxnId="{43DE3EC0-6A91-428D-8EE0-8E8B740D0537}">
      <dgm:prSet/>
      <dgm:spPr/>
      <dgm:t>
        <a:bodyPr/>
        <a:lstStyle/>
        <a:p>
          <a:endParaRPr lang="ru-RU"/>
        </a:p>
      </dgm:t>
    </dgm:pt>
    <dgm:pt modelId="{91A1F69C-1703-40FA-AE2C-F481FF594523}">
      <dgm:prSet phldrT="[Текст]" custT="1"/>
      <dgm:spPr/>
      <dgm:t>
        <a:bodyPr/>
        <a:lstStyle/>
        <a:p>
          <a:r>
            <a:rPr lang="uk-UA" sz="2800"/>
            <a:t>ДИСКРИМІНАЦІЇ ПОТЕНЦІАЛУ</a:t>
          </a:r>
          <a:endParaRPr lang="ru-RU" sz="2800" dirty="0"/>
        </a:p>
      </dgm:t>
    </dgm:pt>
    <dgm:pt modelId="{8FA37B3B-20E7-44ED-963E-4405B52F6BAB}" type="parTrans" cxnId="{F8D91722-FE24-4B85-BD31-B3D448415DBF}">
      <dgm:prSet/>
      <dgm:spPr/>
      <dgm:t>
        <a:bodyPr/>
        <a:lstStyle/>
        <a:p>
          <a:endParaRPr lang="ru-RU"/>
        </a:p>
      </dgm:t>
    </dgm:pt>
    <dgm:pt modelId="{78F9BBEE-EF28-4584-8277-0FCB7B4347F9}" type="sibTrans" cxnId="{F8D91722-FE24-4B85-BD31-B3D448415DBF}">
      <dgm:prSet/>
      <dgm:spPr/>
      <dgm:t>
        <a:bodyPr/>
        <a:lstStyle/>
        <a:p>
          <a:endParaRPr lang="ru-RU"/>
        </a:p>
      </dgm:t>
    </dgm:pt>
    <dgm:pt modelId="{7C9E7D12-C5C6-4933-B5CD-36678C2395B6}">
      <dgm:prSet phldrT="[Текст]" custT="1"/>
      <dgm:spPr/>
      <dgm:t>
        <a:bodyPr/>
        <a:lstStyle/>
        <a:p>
          <a:r>
            <a:rPr lang="uk-UA" sz="2800"/>
            <a:t>ФОКСУВАННЯ НА НЕВМІННЯХ</a:t>
          </a:r>
          <a:endParaRPr lang="ru-RU" sz="2800" dirty="0"/>
        </a:p>
      </dgm:t>
    </dgm:pt>
    <dgm:pt modelId="{72018860-F7D7-4F9E-A933-4D0D98B4A713}" type="parTrans" cxnId="{D2F12F41-CF71-4A90-B67D-A697607909E7}">
      <dgm:prSet/>
      <dgm:spPr/>
      <dgm:t>
        <a:bodyPr/>
        <a:lstStyle/>
        <a:p>
          <a:endParaRPr lang="ru-RU"/>
        </a:p>
      </dgm:t>
    </dgm:pt>
    <dgm:pt modelId="{A752C230-BAD9-490D-8230-E156867321C3}" type="sibTrans" cxnId="{D2F12F41-CF71-4A90-B67D-A697607909E7}">
      <dgm:prSet/>
      <dgm:spPr/>
      <dgm:t>
        <a:bodyPr/>
        <a:lstStyle/>
        <a:p>
          <a:endParaRPr lang="ru-RU"/>
        </a:p>
      </dgm:t>
    </dgm:pt>
    <dgm:pt modelId="{A8526E48-83C9-4F35-9E43-78485B859B26}" type="pres">
      <dgm:prSet presAssocID="{6EF8F201-93CA-4081-9E89-08C1279FB12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E6A6DE-DB0B-4B0A-81E5-F343538F8B6E}" type="pres">
      <dgm:prSet presAssocID="{6EF8F201-93CA-4081-9E89-08C1279FB125}" presName="matrix" presStyleCnt="0"/>
      <dgm:spPr/>
    </dgm:pt>
    <dgm:pt modelId="{92BA3567-6F51-4CE0-B825-7025AE6DC86D}" type="pres">
      <dgm:prSet presAssocID="{6EF8F201-93CA-4081-9E89-08C1279FB125}" presName="tile1" presStyleLbl="node1" presStyleIdx="0" presStyleCnt="4"/>
      <dgm:spPr/>
    </dgm:pt>
    <dgm:pt modelId="{2F4774B8-7150-4319-B41A-5578D3CD5564}" type="pres">
      <dgm:prSet presAssocID="{6EF8F201-93CA-4081-9E89-08C1279FB1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ED2C61-4A22-4DA7-8371-5CD765AEEBF7}" type="pres">
      <dgm:prSet presAssocID="{6EF8F201-93CA-4081-9E89-08C1279FB125}" presName="tile2" presStyleLbl="node1" presStyleIdx="1" presStyleCnt="4" custLinFactNeighborX="38750" custLinFactNeighborY="-34995"/>
      <dgm:spPr/>
    </dgm:pt>
    <dgm:pt modelId="{0127732E-189B-42FE-BD54-CBABE75C7714}" type="pres">
      <dgm:prSet presAssocID="{6EF8F201-93CA-4081-9E89-08C1279FB1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1AE84B-78C4-4966-8537-C7F2C2FCC5B1}" type="pres">
      <dgm:prSet presAssocID="{6EF8F201-93CA-4081-9E89-08C1279FB125}" presName="tile3" presStyleLbl="node1" presStyleIdx="2" presStyleCnt="4"/>
      <dgm:spPr/>
    </dgm:pt>
    <dgm:pt modelId="{9976AD27-59F2-4CEF-978B-19F9ECE45866}" type="pres">
      <dgm:prSet presAssocID="{6EF8F201-93CA-4081-9E89-08C1279FB1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2852ADE-C8E1-4AEB-95BF-72C16AED7710}" type="pres">
      <dgm:prSet presAssocID="{6EF8F201-93CA-4081-9E89-08C1279FB125}" presName="tile4" presStyleLbl="node1" presStyleIdx="3" presStyleCnt="4"/>
      <dgm:spPr/>
    </dgm:pt>
    <dgm:pt modelId="{458BCFE1-6D00-46E6-9EB4-3B88C94B71C0}" type="pres">
      <dgm:prSet presAssocID="{6EF8F201-93CA-4081-9E89-08C1279FB1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32C9BCC-4C82-47E7-AE1C-006024DD961E}" type="pres">
      <dgm:prSet presAssocID="{6EF8F201-93CA-4081-9E89-08C1279FB125}" presName="centerTile" presStyleLbl="fgShp" presStyleIdx="0" presStyleCnt="1" custScaleX="155882" custScaleY="120881">
        <dgm:presLayoutVars>
          <dgm:chMax val="0"/>
          <dgm:chPref val="0"/>
        </dgm:presLayoutVars>
      </dgm:prSet>
      <dgm:spPr/>
    </dgm:pt>
  </dgm:ptLst>
  <dgm:cxnLst>
    <dgm:cxn modelId="{BEB09810-6338-4A3F-BCAF-80151BB6D869}" type="presOf" srcId="{6EF8F201-93CA-4081-9E89-08C1279FB125}" destId="{A8526E48-83C9-4F35-9E43-78485B859B26}" srcOrd="0" destOrd="0" presId="urn:microsoft.com/office/officeart/2005/8/layout/matrix1"/>
    <dgm:cxn modelId="{F8D91722-FE24-4B85-BD31-B3D448415DBF}" srcId="{56066AB2-CC75-4FC4-AA47-3CDAF0FAB591}" destId="{91A1F69C-1703-40FA-AE2C-F481FF594523}" srcOrd="2" destOrd="0" parTransId="{8FA37B3B-20E7-44ED-963E-4405B52F6BAB}" sibTransId="{78F9BBEE-EF28-4584-8277-0FCB7B4347F9}"/>
    <dgm:cxn modelId="{D2F12F41-CF71-4A90-B67D-A697607909E7}" srcId="{56066AB2-CC75-4FC4-AA47-3CDAF0FAB591}" destId="{7C9E7D12-C5C6-4933-B5CD-36678C2395B6}" srcOrd="3" destOrd="0" parTransId="{72018860-F7D7-4F9E-A933-4D0D98B4A713}" sibTransId="{A752C230-BAD9-490D-8230-E156867321C3}"/>
    <dgm:cxn modelId="{7F76D74B-8008-4B75-9B47-0240F34DE38A}" srcId="{56066AB2-CC75-4FC4-AA47-3CDAF0FAB591}" destId="{80A41944-EF1D-4C64-A089-DB5C29CCB610}" srcOrd="0" destOrd="0" parTransId="{CF725993-D35E-428F-BF39-B637C769A1C7}" sibTransId="{C272681F-AE02-48E5-9CE5-17527892B895}"/>
    <dgm:cxn modelId="{222C084E-EF6A-47B5-A586-C7FFE3F24E7E}" type="presOf" srcId="{91A1F69C-1703-40FA-AE2C-F481FF594523}" destId="{2C1AE84B-78C4-4966-8537-C7F2C2FCC5B1}" srcOrd="0" destOrd="0" presId="urn:microsoft.com/office/officeart/2005/8/layout/matrix1"/>
    <dgm:cxn modelId="{90A7A74E-56A1-4FAE-8D83-BCF30899E77D}" type="presOf" srcId="{91A1F69C-1703-40FA-AE2C-F481FF594523}" destId="{9976AD27-59F2-4CEF-978B-19F9ECE45866}" srcOrd="1" destOrd="0" presId="urn:microsoft.com/office/officeart/2005/8/layout/matrix1"/>
    <dgm:cxn modelId="{214EF171-2414-4808-96E1-DF163F5C46D4}" type="presOf" srcId="{7C9E7D12-C5C6-4933-B5CD-36678C2395B6}" destId="{458BCFE1-6D00-46E6-9EB4-3B88C94B71C0}" srcOrd="1" destOrd="0" presId="urn:microsoft.com/office/officeart/2005/8/layout/matrix1"/>
    <dgm:cxn modelId="{8A2C0F55-9253-4CF5-A6CC-96388AC8A723}" type="presOf" srcId="{83FB44FF-D3E4-4585-914B-2DAC9548FDD8}" destId="{2AED2C61-4A22-4DA7-8371-5CD765AEEBF7}" srcOrd="0" destOrd="0" presId="urn:microsoft.com/office/officeart/2005/8/layout/matrix1"/>
    <dgm:cxn modelId="{7D06677D-4CF1-4477-940A-C811EEE9CE76}" type="presOf" srcId="{83FB44FF-D3E4-4585-914B-2DAC9548FDD8}" destId="{0127732E-189B-42FE-BD54-CBABE75C7714}" srcOrd="1" destOrd="0" presId="urn:microsoft.com/office/officeart/2005/8/layout/matrix1"/>
    <dgm:cxn modelId="{56064694-2C90-43B3-AE5A-8F418973218A}" type="presOf" srcId="{80A41944-EF1D-4C64-A089-DB5C29CCB610}" destId="{92BA3567-6F51-4CE0-B825-7025AE6DC86D}" srcOrd="0" destOrd="0" presId="urn:microsoft.com/office/officeart/2005/8/layout/matrix1"/>
    <dgm:cxn modelId="{998E0FA1-19BE-4219-8F46-054237DD3833}" type="presOf" srcId="{56066AB2-CC75-4FC4-AA47-3CDAF0FAB591}" destId="{132C9BCC-4C82-47E7-AE1C-006024DD961E}" srcOrd="0" destOrd="0" presId="urn:microsoft.com/office/officeart/2005/8/layout/matrix1"/>
    <dgm:cxn modelId="{0EC1E9B3-E663-4088-831A-A56B182B75AE}" srcId="{6EF8F201-93CA-4081-9E89-08C1279FB125}" destId="{56066AB2-CC75-4FC4-AA47-3CDAF0FAB591}" srcOrd="0" destOrd="0" parTransId="{FCDEC322-804A-4CBB-8DE3-51871892E7F9}" sibTransId="{CC121213-0BDC-4B13-A90A-2410C4FCFCE6}"/>
    <dgm:cxn modelId="{43DE3EC0-6A91-428D-8EE0-8E8B740D0537}" srcId="{56066AB2-CC75-4FC4-AA47-3CDAF0FAB591}" destId="{83FB44FF-D3E4-4585-914B-2DAC9548FDD8}" srcOrd="1" destOrd="0" parTransId="{F2E70FFE-E0D4-44E3-B6E6-90122182F2AF}" sibTransId="{E4098470-5897-4E3A-B2D6-81FE0F818645}"/>
    <dgm:cxn modelId="{345910E3-F16B-41EF-B433-577230B84E00}" type="presOf" srcId="{7C9E7D12-C5C6-4933-B5CD-36678C2395B6}" destId="{82852ADE-C8E1-4AEB-95BF-72C16AED7710}" srcOrd="0" destOrd="0" presId="urn:microsoft.com/office/officeart/2005/8/layout/matrix1"/>
    <dgm:cxn modelId="{570CA2FA-5F73-42A3-902C-C32645EBA6A5}" type="presOf" srcId="{80A41944-EF1D-4C64-A089-DB5C29CCB610}" destId="{2F4774B8-7150-4319-B41A-5578D3CD5564}" srcOrd="1" destOrd="0" presId="urn:microsoft.com/office/officeart/2005/8/layout/matrix1"/>
    <dgm:cxn modelId="{D5792662-B369-4216-B929-ADDDC8D13BB4}" type="presParOf" srcId="{A8526E48-83C9-4F35-9E43-78485B859B26}" destId="{A8E6A6DE-DB0B-4B0A-81E5-F343538F8B6E}" srcOrd="0" destOrd="0" presId="urn:microsoft.com/office/officeart/2005/8/layout/matrix1"/>
    <dgm:cxn modelId="{803B5364-407C-4C1E-A8BA-403F968C8D85}" type="presParOf" srcId="{A8E6A6DE-DB0B-4B0A-81E5-F343538F8B6E}" destId="{92BA3567-6F51-4CE0-B825-7025AE6DC86D}" srcOrd="0" destOrd="0" presId="urn:microsoft.com/office/officeart/2005/8/layout/matrix1"/>
    <dgm:cxn modelId="{80B2065D-24C7-4C5C-83EF-CDD4F69D0567}" type="presParOf" srcId="{A8E6A6DE-DB0B-4B0A-81E5-F343538F8B6E}" destId="{2F4774B8-7150-4319-B41A-5578D3CD5564}" srcOrd="1" destOrd="0" presId="urn:microsoft.com/office/officeart/2005/8/layout/matrix1"/>
    <dgm:cxn modelId="{D16F45C1-F158-402C-8194-BDD51E31E6A1}" type="presParOf" srcId="{A8E6A6DE-DB0B-4B0A-81E5-F343538F8B6E}" destId="{2AED2C61-4A22-4DA7-8371-5CD765AEEBF7}" srcOrd="2" destOrd="0" presId="urn:microsoft.com/office/officeart/2005/8/layout/matrix1"/>
    <dgm:cxn modelId="{1003B184-009E-40B2-8B9A-BC4FFF1AE301}" type="presParOf" srcId="{A8E6A6DE-DB0B-4B0A-81E5-F343538F8B6E}" destId="{0127732E-189B-42FE-BD54-CBABE75C7714}" srcOrd="3" destOrd="0" presId="urn:microsoft.com/office/officeart/2005/8/layout/matrix1"/>
    <dgm:cxn modelId="{928DD970-F5B1-4458-BE2F-79D5499E5E23}" type="presParOf" srcId="{A8E6A6DE-DB0B-4B0A-81E5-F343538F8B6E}" destId="{2C1AE84B-78C4-4966-8537-C7F2C2FCC5B1}" srcOrd="4" destOrd="0" presId="urn:microsoft.com/office/officeart/2005/8/layout/matrix1"/>
    <dgm:cxn modelId="{79B7A938-2260-4421-8D34-2643F764A8AD}" type="presParOf" srcId="{A8E6A6DE-DB0B-4B0A-81E5-F343538F8B6E}" destId="{9976AD27-59F2-4CEF-978B-19F9ECE45866}" srcOrd="5" destOrd="0" presId="urn:microsoft.com/office/officeart/2005/8/layout/matrix1"/>
    <dgm:cxn modelId="{26E79881-E24B-4AA6-82FB-4444DE344B1C}" type="presParOf" srcId="{A8E6A6DE-DB0B-4B0A-81E5-F343538F8B6E}" destId="{82852ADE-C8E1-4AEB-95BF-72C16AED7710}" srcOrd="6" destOrd="0" presId="urn:microsoft.com/office/officeart/2005/8/layout/matrix1"/>
    <dgm:cxn modelId="{83BA7322-E338-447D-B0A5-CAB993193984}" type="presParOf" srcId="{A8E6A6DE-DB0B-4B0A-81E5-F343538F8B6E}" destId="{458BCFE1-6D00-46E6-9EB4-3B88C94B71C0}" srcOrd="7" destOrd="0" presId="urn:microsoft.com/office/officeart/2005/8/layout/matrix1"/>
    <dgm:cxn modelId="{97BD03AF-2129-4292-92BF-FEADEF1D6CCD}" type="presParOf" srcId="{A8526E48-83C9-4F35-9E43-78485B859B26}" destId="{132C9BCC-4C82-47E7-AE1C-006024DD96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652FBF-D96E-4CDD-A7BE-79CE3E003ECA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</dgm:pt>
    <dgm:pt modelId="{A98AF300-6548-42D4-A4C0-C1DE1E2F32E8}">
      <dgm:prSet phldrT="[Текст]" custT="1"/>
      <dgm:spPr/>
      <dgm:t>
        <a:bodyPr/>
        <a:lstStyle/>
        <a:p>
          <a:r>
            <a:rPr lang="uk-UA" sz="1400" dirty="0"/>
            <a:t>Спортивні традиції</a:t>
          </a:r>
          <a:endParaRPr lang="ru-RU" sz="1400" dirty="0"/>
        </a:p>
      </dgm:t>
    </dgm:pt>
    <dgm:pt modelId="{636C2E1F-6A62-437D-A7A7-3393CA1450A0}" type="parTrans" cxnId="{AFBE149B-F089-426B-9C41-3F84087432DD}">
      <dgm:prSet/>
      <dgm:spPr/>
      <dgm:t>
        <a:bodyPr/>
        <a:lstStyle/>
        <a:p>
          <a:endParaRPr lang="ru-RU"/>
        </a:p>
      </dgm:t>
    </dgm:pt>
    <dgm:pt modelId="{897DB790-C71E-4FDA-8721-04F3724B09FA}" type="sibTrans" cxnId="{AFBE149B-F089-426B-9C41-3F84087432DD}">
      <dgm:prSet/>
      <dgm:spPr/>
      <dgm:t>
        <a:bodyPr/>
        <a:lstStyle/>
        <a:p>
          <a:endParaRPr lang="ru-RU"/>
        </a:p>
      </dgm:t>
    </dgm:pt>
    <dgm:pt modelId="{4394F511-2D08-4900-9107-2B2D442BC07F}">
      <dgm:prSet phldrT="[Текст]" custT="1"/>
      <dgm:spPr/>
      <dgm:t>
        <a:bodyPr/>
        <a:lstStyle/>
        <a:p>
          <a:r>
            <a:rPr lang="uk-UA" sz="1400" dirty="0"/>
            <a:t>Кадрове забезпечення</a:t>
          </a:r>
          <a:endParaRPr lang="ru-RU" sz="1400" dirty="0"/>
        </a:p>
      </dgm:t>
    </dgm:pt>
    <dgm:pt modelId="{F84B38E7-6020-43CA-9068-2FE0D961E06E}" type="parTrans" cxnId="{7F11EFBD-6058-40C3-9991-38CDD0EDFED0}">
      <dgm:prSet/>
      <dgm:spPr/>
      <dgm:t>
        <a:bodyPr/>
        <a:lstStyle/>
        <a:p>
          <a:endParaRPr lang="ru-RU"/>
        </a:p>
      </dgm:t>
    </dgm:pt>
    <dgm:pt modelId="{6D0844CE-D1E8-42AB-B274-FA2586284D25}" type="sibTrans" cxnId="{7F11EFBD-6058-40C3-9991-38CDD0EDFED0}">
      <dgm:prSet/>
      <dgm:spPr/>
      <dgm:t>
        <a:bodyPr/>
        <a:lstStyle/>
        <a:p>
          <a:endParaRPr lang="ru-RU"/>
        </a:p>
      </dgm:t>
    </dgm:pt>
    <dgm:pt modelId="{4ACF1C20-6531-4382-8E13-73495F812EE4}">
      <dgm:prSet phldrT="[Текст]" custT="1"/>
      <dgm:spPr/>
      <dgm:t>
        <a:bodyPr/>
        <a:lstStyle/>
        <a:p>
          <a:r>
            <a:rPr lang="uk-UA" sz="1400" dirty="0"/>
            <a:t>Матеріально-технічна база</a:t>
          </a:r>
          <a:endParaRPr lang="ru-RU" sz="1400" dirty="0"/>
        </a:p>
      </dgm:t>
    </dgm:pt>
    <dgm:pt modelId="{097D1C7A-6FE4-480B-8F9E-A7CB520633AB}" type="parTrans" cxnId="{C4F2DB1C-D109-4A46-B91E-48741CEE46FD}">
      <dgm:prSet/>
      <dgm:spPr/>
      <dgm:t>
        <a:bodyPr/>
        <a:lstStyle/>
        <a:p>
          <a:endParaRPr lang="ru-RU"/>
        </a:p>
      </dgm:t>
    </dgm:pt>
    <dgm:pt modelId="{4F44A287-716C-476B-B404-B9B9D2AB3D27}" type="sibTrans" cxnId="{C4F2DB1C-D109-4A46-B91E-48741CEE46FD}">
      <dgm:prSet/>
      <dgm:spPr/>
      <dgm:t>
        <a:bodyPr/>
        <a:lstStyle/>
        <a:p>
          <a:endParaRPr lang="ru-RU"/>
        </a:p>
      </dgm:t>
    </dgm:pt>
    <dgm:pt modelId="{61BB4ACE-67BA-425A-8EDE-631D0B9B9DF6}">
      <dgm:prSet custT="1"/>
      <dgm:spPr/>
      <dgm:t>
        <a:bodyPr/>
        <a:lstStyle/>
        <a:p>
          <a:r>
            <a:rPr lang="uk-UA" sz="1400" dirty="0"/>
            <a:t>Бажання учнів</a:t>
          </a:r>
          <a:endParaRPr lang="ru-RU" sz="1400" dirty="0"/>
        </a:p>
      </dgm:t>
    </dgm:pt>
    <dgm:pt modelId="{C7EBBD4F-3F6F-4161-8BB7-D6A371E04047}" type="parTrans" cxnId="{77FC26C4-BBD8-453E-B945-7EBF3A24BE0B}">
      <dgm:prSet/>
      <dgm:spPr/>
      <dgm:t>
        <a:bodyPr/>
        <a:lstStyle/>
        <a:p>
          <a:endParaRPr lang="ru-RU"/>
        </a:p>
      </dgm:t>
    </dgm:pt>
    <dgm:pt modelId="{B905B847-DEED-4BEC-A9A3-898CF94D15D9}" type="sibTrans" cxnId="{77FC26C4-BBD8-453E-B945-7EBF3A24BE0B}">
      <dgm:prSet/>
      <dgm:spPr/>
      <dgm:t>
        <a:bodyPr/>
        <a:lstStyle/>
        <a:p>
          <a:endParaRPr lang="ru-RU"/>
        </a:p>
      </dgm:t>
    </dgm:pt>
    <dgm:pt modelId="{5BBD4D93-13D7-41C5-B75D-09AB927F72EE}" type="pres">
      <dgm:prSet presAssocID="{D4652FBF-D96E-4CDD-A7BE-79CE3E003EC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26DBF91-02AE-409B-A173-07D6C8010444}" type="pres">
      <dgm:prSet presAssocID="{D4652FBF-D96E-4CDD-A7BE-79CE3E003ECA}" presName="cycle" presStyleCnt="0"/>
      <dgm:spPr/>
    </dgm:pt>
    <dgm:pt modelId="{A2F6DF9E-3F01-4F14-A1A0-53A5BEE82140}" type="pres">
      <dgm:prSet presAssocID="{D4652FBF-D96E-4CDD-A7BE-79CE3E003ECA}" presName="centerShape" presStyleCnt="0"/>
      <dgm:spPr/>
    </dgm:pt>
    <dgm:pt modelId="{A87BE205-3E64-4B65-9ADB-AC8742CAF96F}" type="pres">
      <dgm:prSet presAssocID="{D4652FBF-D96E-4CDD-A7BE-79CE3E003ECA}" presName="connSite" presStyleLbl="node1" presStyleIdx="0" presStyleCnt="5"/>
      <dgm:spPr/>
    </dgm:pt>
    <dgm:pt modelId="{7998232B-0AE4-4BCA-A547-C5E660F91969}" type="pres">
      <dgm:prSet presAssocID="{D4652FBF-D96E-4CDD-A7BE-79CE3E003ECA}" presName="visible" presStyleLbl="node1" presStyleIdx="0" presStyleCnt="5" custScaleX="109912" custScaleY="80216" custLinFactNeighborX="-11698" custLinFactNeighborY="22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EFE5DF5-6BBA-4B01-8CAC-F53F7E387273}" type="pres">
      <dgm:prSet presAssocID="{636C2E1F-6A62-437D-A7A7-3393CA1450A0}" presName="Name25" presStyleLbl="parChTrans1D1" presStyleIdx="0" presStyleCnt="4"/>
      <dgm:spPr/>
    </dgm:pt>
    <dgm:pt modelId="{DB8D4097-225C-46FE-A973-40E7D023199F}" type="pres">
      <dgm:prSet presAssocID="{A98AF300-6548-42D4-A4C0-C1DE1E2F32E8}" presName="node" presStyleCnt="0"/>
      <dgm:spPr/>
    </dgm:pt>
    <dgm:pt modelId="{B1841B3B-CCCF-4967-A6C0-F00BB71F9018}" type="pres">
      <dgm:prSet presAssocID="{A98AF300-6548-42D4-A4C0-C1DE1E2F32E8}" presName="parentNode" presStyleLbl="node1" presStyleIdx="1" presStyleCnt="5" custScaleX="111512">
        <dgm:presLayoutVars>
          <dgm:chMax val="1"/>
          <dgm:bulletEnabled val="1"/>
        </dgm:presLayoutVars>
      </dgm:prSet>
      <dgm:spPr/>
    </dgm:pt>
    <dgm:pt modelId="{07658055-31DD-46DA-8670-DE84A67DCD22}" type="pres">
      <dgm:prSet presAssocID="{A98AF300-6548-42D4-A4C0-C1DE1E2F32E8}" presName="childNode" presStyleLbl="revTx" presStyleIdx="0" presStyleCnt="0">
        <dgm:presLayoutVars>
          <dgm:bulletEnabled val="1"/>
        </dgm:presLayoutVars>
      </dgm:prSet>
      <dgm:spPr/>
    </dgm:pt>
    <dgm:pt modelId="{5534A570-9BDA-4974-9CBD-AEDA16ECA972}" type="pres">
      <dgm:prSet presAssocID="{F84B38E7-6020-43CA-9068-2FE0D961E06E}" presName="Name25" presStyleLbl="parChTrans1D1" presStyleIdx="1" presStyleCnt="4"/>
      <dgm:spPr/>
    </dgm:pt>
    <dgm:pt modelId="{C0D66FD0-BCD3-4530-8CE2-90EBAF018EB0}" type="pres">
      <dgm:prSet presAssocID="{4394F511-2D08-4900-9107-2B2D442BC07F}" presName="node" presStyleCnt="0"/>
      <dgm:spPr/>
    </dgm:pt>
    <dgm:pt modelId="{696CAC66-DC1F-4242-A18C-036A2BC70A53}" type="pres">
      <dgm:prSet presAssocID="{4394F511-2D08-4900-9107-2B2D442BC07F}" presName="parentNode" presStyleLbl="node1" presStyleIdx="2" presStyleCnt="5" custScaleX="134033">
        <dgm:presLayoutVars>
          <dgm:chMax val="1"/>
          <dgm:bulletEnabled val="1"/>
        </dgm:presLayoutVars>
      </dgm:prSet>
      <dgm:spPr/>
    </dgm:pt>
    <dgm:pt modelId="{7468BD3E-2500-444E-9865-375857F02DAE}" type="pres">
      <dgm:prSet presAssocID="{4394F511-2D08-4900-9107-2B2D442BC07F}" presName="childNode" presStyleLbl="revTx" presStyleIdx="0" presStyleCnt="0">
        <dgm:presLayoutVars>
          <dgm:bulletEnabled val="1"/>
        </dgm:presLayoutVars>
      </dgm:prSet>
      <dgm:spPr/>
    </dgm:pt>
    <dgm:pt modelId="{A5D0A600-EA7A-4F3B-A972-ACA3FF6CD48F}" type="pres">
      <dgm:prSet presAssocID="{C7EBBD4F-3F6F-4161-8BB7-D6A371E04047}" presName="Name25" presStyleLbl="parChTrans1D1" presStyleIdx="2" presStyleCnt="4"/>
      <dgm:spPr/>
    </dgm:pt>
    <dgm:pt modelId="{42A0331E-459B-4A06-B5FC-3C0558ADCF0A}" type="pres">
      <dgm:prSet presAssocID="{61BB4ACE-67BA-425A-8EDE-631D0B9B9DF6}" presName="node" presStyleCnt="0"/>
      <dgm:spPr/>
    </dgm:pt>
    <dgm:pt modelId="{4399D20F-F01B-4A9C-93EB-E5D89952F930}" type="pres">
      <dgm:prSet presAssocID="{61BB4ACE-67BA-425A-8EDE-631D0B9B9DF6}" presName="parentNode" presStyleLbl="node1" presStyleIdx="3" presStyleCnt="5" custScaleX="126213">
        <dgm:presLayoutVars>
          <dgm:chMax val="1"/>
          <dgm:bulletEnabled val="1"/>
        </dgm:presLayoutVars>
      </dgm:prSet>
      <dgm:spPr/>
    </dgm:pt>
    <dgm:pt modelId="{C64B6B0D-F091-4389-BC97-2B42F3E0BE69}" type="pres">
      <dgm:prSet presAssocID="{61BB4ACE-67BA-425A-8EDE-631D0B9B9DF6}" presName="childNode" presStyleLbl="revTx" presStyleIdx="0" presStyleCnt="0">
        <dgm:presLayoutVars>
          <dgm:bulletEnabled val="1"/>
        </dgm:presLayoutVars>
      </dgm:prSet>
      <dgm:spPr/>
    </dgm:pt>
    <dgm:pt modelId="{FB468F39-E72A-40A2-B535-B683176C363A}" type="pres">
      <dgm:prSet presAssocID="{097D1C7A-6FE4-480B-8F9E-A7CB520633AB}" presName="Name25" presStyleLbl="parChTrans1D1" presStyleIdx="3" presStyleCnt="4"/>
      <dgm:spPr/>
    </dgm:pt>
    <dgm:pt modelId="{12FB20C7-084D-47A8-8EB4-5E3DA4BEC336}" type="pres">
      <dgm:prSet presAssocID="{4ACF1C20-6531-4382-8E13-73495F812EE4}" presName="node" presStyleCnt="0"/>
      <dgm:spPr/>
    </dgm:pt>
    <dgm:pt modelId="{E49F4097-601C-4037-A3D8-440438861738}" type="pres">
      <dgm:prSet presAssocID="{4ACF1C20-6531-4382-8E13-73495F812EE4}" presName="parentNode" presStyleLbl="node1" presStyleIdx="4" presStyleCnt="5" custScaleX="129154">
        <dgm:presLayoutVars>
          <dgm:chMax val="1"/>
          <dgm:bulletEnabled val="1"/>
        </dgm:presLayoutVars>
      </dgm:prSet>
      <dgm:spPr/>
    </dgm:pt>
    <dgm:pt modelId="{E465594C-7DB4-49FC-B803-B7A97FBEB480}" type="pres">
      <dgm:prSet presAssocID="{4ACF1C20-6531-4382-8E13-73495F812EE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4EE9E00-0AC3-4164-8E06-8242E98B8E89}" type="presOf" srcId="{4ACF1C20-6531-4382-8E13-73495F812EE4}" destId="{E49F4097-601C-4037-A3D8-440438861738}" srcOrd="0" destOrd="0" presId="urn:microsoft.com/office/officeart/2005/8/layout/radial2"/>
    <dgm:cxn modelId="{C4F2DB1C-D109-4A46-B91E-48741CEE46FD}" srcId="{D4652FBF-D96E-4CDD-A7BE-79CE3E003ECA}" destId="{4ACF1C20-6531-4382-8E13-73495F812EE4}" srcOrd="3" destOrd="0" parTransId="{097D1C7A-6FE4-480B-8F9E-A7CB520633AB}" sibTransId="{4F44A287-716C-476B-B404-B9B9D2AB3D27}"/>
    <dgm:cxn modelId="{797BCE42-BA92-44B1-A4E8-927E017A07A9}" type="presOf" srcId="{097D1C7A-6FE4-480B-8F9E-A7CB520633AB}" destId="{FB468F39-E72A-40A2-B535-B683176C363A}" srcOrd="0" destOrd="0" presId="urn:microsoft.com/office/officeart/2005/8/layout/radial2"/>
    <dgm:cxn modelId="{6AECF270-00ED-4406-9A12-FEFAE3E1DF72}" type="presOf" srcId="{636C2E1F-6A62-437D-A7A7-3393CA1450A0}" destId="{4EFE5DF5-6BBA-4B01-8CAC-F53F7E387273}" srcOrd="0" destOrd="0" presId="urn:microsoft.com/office/officeart/2005/8/layout/radial2"/>
    <dgm:cxn modelId="{DFF67C51-774D-484E-A738-0591D2278FFF}" type="presOf" srcId="{61BB4ACE-67BA-425A-8EDE-631D0B9B9DF6}" destId="{4399D20F-F01B-4A9C-93EB-E5D89952F930}" srcOrd="0" destOrd="0" presId="urn:microsoft.com/office/officeart/2005/8/layout/radial2"/>
    <dgm:cxn modelId="{608F3074-F367-431F-8EA5-1BEFE0F39F6D}" type="presOf" srcId="{4394F511-2D08-4900-9107-2B2D442BC07F}" destId="{696CAC66-DC1F-4242-A18C-036A2BC70A53}" srcOrd="0" destOrd="0" presId="urn:microsoft.com/office/officeart/2005/8/layout/radial2"/>
    <dgm:cxn modelId="{9371D289-E318-47C7-8D6E-06CA9EB98AE3}" type="presOf" srcId="{D4652FBF-D96E-4CDD-A7BE-79CE3E003ECA}" destId="{5BBD4D93-13D7-41C5-B75D-09AB927F72EE}" srcOrd="0" destOrd="0" presId="urn:microsoft.com/office/officeart/2005/8/layout/radial2"/>
    <dgm:cxn modelId="{9E3B598D-59E0-44F9-9ACE-4305649F8F8E}" type="presOf" srcId="{F84B38E7-6020-43CA-9068-2FE0D961E06E}" destId="{5534A570-9BDA-4974-9CBD-AEDA16ECA972}" srcOrd="0" destOrd="0" presId="urn:microsoft.com/office/officeart/2005/8/layout/radial2"/>
    <dgm:cxn modelId="{7DDF3897-F06F-4563-A4C2-E5F5F8C27411}" type="presOf" srcId="{C7EBBD4F-3F6F-4161-8BB7-D6A371E04047}" destId="{A5D0A600-EA7A-4F3B-A972-ACA3FF6CD48F}" srcOrd="0" destOrd="0" presId="urn:microsoft.com/office/officeart/2005/8/layout/radial2"/>
    <dgm:cxn modelId="{AFBE149B-F089-426B-9C41-3F84087432DD}" srcId="{D4652FBF-D96E-4CDD-A7BE-79CE3E003ECA}" destId="{A98AF300-6548-42D4-A4C0-C1DE1E2F32E8}" srcOrd="0" destOrd="0" parTransId="{636C2E1F-6A62-437D-A7A7-3393CA1450A0}" sibTransId="{897DB790-C71E-4FDA-8721-04F3724B09FA}"/>
    <dgm:cxn modelId="{908B7CA1-72D8-49C2-8213-38E264781B67}" type="presOf" srcId="{A98AF300-6548-42D4-A4C0-C1DE1E2F32E8}" destId="{B1841B3B-CCCF-4967-A6C0-F00BB71F9018}" srcOrd="0" destOrd="0" presId="urn:microsoft.com/office/officeart/2005/8/layout/radial2"/>
    <dgm:cxn modelId="{7F11EFBD-6058-40C3-9991-38CDD0EDFED0}" srcId="{D4652FBF-D96E-4CDD-A7BE-79CE3E003ECA}" destId="{4394F511-2D08-4900-9107-2B2D442BC07F}" srcOrd="1" destOrd="0" parTransId="{F84B38E7-6020-43CA-9068-2FE0D961E06E}" sibTransId="{6D0844CE-D1E8-42AB-B274-FA2586284D25}"/>
    <dgm:cxn modelId="{77FC26C4-BBD8-453E-B945-7EBF3A24BE0B}" srcId="{D4652FBF-D96E-4CDD-A7BE-79CE3E003ECA}" destId="{61BB4ACE-67BA-425A-8EDE-631D0B9B9DF6}" srcOrd="2" destOrd="0" parTransId="{C7EBBD4F-3F6F-4161-8BB7-D6A371E04047}" sibTransId="{B905B847-DEED-4BEC-A9A3-898CF94D15D9}"/>
    <dgm:cxn modelId="{8A91AB67-FDF6-4EDA-943D-AC95928D8246}" type="presParOf" srcId="{5BBD4D93-13D7-41C5-B75D-09AB927F72EE}" destId="{126DBF91-02AE-409B-A173-07D6C8010444}" srcOrd="0" destOrd="0" presId="urn:microsoft.com/office/officeart/2005/8/layout/radial2"/>
    <dgm:cxn modelId="{F893A38B-92E3-471F-8070-6BC2D745182A}" type="presParOf" srcId="{126DBF91-02AE-409B-A173-07D6C8010444}" destId="{A2F6DF9E-3F01-4F14-A1A0-53A5BEE82140}" srcOrd="0" destOrd="0" presId="urn:microsoft.com/office/officeart/2005/8/layout/radial2"/>
    <dgm:cxn modelId="{4B9A1DD8-7552-4299-8FDE-31F5B06A5CE5}" type="presParOf" srcId="{A2F6DF9E-3F01-4F14-A1A0-53A5BEE82140}" destId="{A87BE205-3E64-4B65-9ADB-AC8742CAF96F}" srcOrd="0" destOrd="0" presId="urn:microsoft.com/office/officeart/2005/8/layout/radial2"/>
    <dgm:cxn modelId="{001A262D-C3C1-48CE-8782-AC6A57694C7D}" type="presParOf" srcId="{A2F6DF9E-3F01-4F14-A1A0-53A5BEE82140}" destId="{7998232B-0AE4-4BCA-A547-C5E660F91969}" srcOrd="1" destOrd="0" presId="urn:microsoft.com/office/officeart/2005/8/layout/radial2"/>
    <dgm:cxn modelId="{E0D9CF4C-6A11-4C92-A2C6-DF5F19132550}" type="presParOf" srcId="{126DBF91-02AE-409B-A173-07D6C8010444}" destId="{4EFE5DF5-6BBA-4B01-8CAC-F53F7E387273}" srcOrd="1" destOrd="0" presId="urn:microsoft.com/office/officeart/2005/8/layout/radial2"/>
    <dgm:cxn modelId="{4FB78BAE-900C-4B6F-AF97-41CF3992D8AC}" type="presParOf" srcId="{126DBF91-02AE-409B-A173-07D6C8010444}" destId="{DB8D4097-225C-46FE-A973-40E7D023199F}" srcOrd="2" destOrd="0" presId="urn:microsoft.com/office/officeart/2005/8/layout/radial2"/>
    <dgm:cxn modelId="{29F60F7D-5069-480D-BAB6-DFD2DC0148C4}" type="presParOf" srcId="{DB8D4097-225C-46FE-A973-40E7D023199F}" destId="{B1841B3B-CCCF-4967-A6C0-F00BB71F9018}" srcOrd="0" destOrd="0" presId="urn:microsoft.com/office/officeart/2005/8/layout/radial2"/>
    <dgm:cxn modelId="{42D302D0-83DB-4264-B47A-EEAE3199ADB0}" type="presParOf" srcId="{DB8D4097-225C-46FE-A973-40E7D023199F}" destId="{07658055-31DD-46DA-8670-DE84A67DCD22}" srcOrd="1" destOrd="0" presId="urn:microsoft.com/office/officeart/2005/8/layout/radial2"/>
    <dgm:cxn modelId="{07724C5E-9628-4C65-9F6E-44ED8EC32D32}" type="presParOf" srcId="{126DBF91-02AE-409B-A173-07D6C8010444}" destId="{5534A570-9BDA-4974-9CBD-AEDA16ECA972}" srcOrd="3" destOrd="0" presId="urn:microsoft.com/office/officeart/2005/8/layout/radial2"/>
    <dgm:cxn modelId="{B539B367-5D43-4F25-BF3B-7AEF5BBAF82B}" type="presParOf" srcId="{126DBF91-02AE-409B-A173-07D6C8010444}" destId="{C0D66FD0-BCD3-4530-8CE2-90EBAF018EB0}" srcOrd="4" destOrd="0" presId="urn:microsoft.com/office/officeart/2005/8/layout/radial2"/>
    <dgm:cxn modelId="{19CCAEE8-243C-4D3B-B213-90916F87CD83}" type="presParOf" srcId="{C0D66FD0-BCD3-4530-8CE2-90EBAF018EB0}" destId="{696CAC66-DC1F-4242-A18C-036A2BC70A53}" srcOrd="0" destOrd="0" presId="urn:microsoft.com/office/officeart/2005/8/layout/radial2"/>
    <dgm:cxn modelId="{5E526266-FD65-45D6-8477-ED38D2A593FA}" type="presParOf" srcId="{C0D66FD0-BCD3-4530-8CE2-90EBAF018EB0}" destId="{7468BD3E-2500-444E-9865-375857F02DAE}" srcOrd="1" destOrd="0" presId="urn:microsoft.com/office/officeart/2005/8/layout/radial2"/>
    <dgm:cxn modelId="{337BC220-924D-4B91-94C6-1A6BAC770D5C}" type="presParOf" srcId="{126DBF91-02AE-409B-A173-07D6C8010444}" destId="{A5D0A600-EA7A-4F3B-A972-ACA3FF6CD48F}" srcOrd="5" destOrd="0" presId="urn:microsoft.com/office/officeart/2005/8/layout/radial2"/>
    <dgm:cxn modelId="{0AF575E7-6ED6-4318-BFE3-2563B96C8408}" type="presParOf" srcId="{126DBF91-02AE-409B-A173-07D6C8010444}" destId="{42A0331E-459B-4A06-B5FC-3C0558ADCF0A}" srcOrd="6" destOrd="0" presId="urn:microsoft.com/office/officeart/2005/8/layout/radial2"/>
    <dgm:cxn modelId="{13D3438B-B16B-45CB-9BF2-FF282EC0F298}" type="presParOf" srcId="{42A0331E-459B-4A06-B5FC-3C0558ADCF0A}" destId="{4399D20F-F01B-4A9C-93EB-E5D89952F930}" srcOrd="0" destOrd="0" presId="urn:microsoft.com/office/officeart/2005/8/layout/radial2"/>
    <dgm:cxn modelId="{068588BC-D98E-4ADB-93B9-A38B5E54DB52}" type="presParOf" srcId="{42A0331E-459B-4A06-B5FC-3C0558ADCF0A}" destId="{C64B6B0D-F091-4389-BC97-2B42F3E0BE69}" srcOrd="1" destOrd="0" presId="urn:microsoft.com/office/officeart/2005/8/layout/radial2"/>
    <dgm:cxn modelId="{5162444F-3926-4F1C-B1DB-286CF18C3389}" type="presParOf" srcId="{126DBF91-02AE-409B-A173-07D6C8010444}" destId="{FB468F39-E72A-40A2-B535-B683176C363A}" srcOrd="7" destOrd="0" presId="urn:microsoft.com/office/officeart/2005/8/layout/radial2"/>
    <dgm:cxn modelId="{92B91E47-F4B6-4C84-9540-DA2FF402BBD7}" type="presParOf" srcId="{126DBF91-02AE-409B-A173-07D6C8010444}" destId="{12FB20C7-084D-47A8-8EB4-5E3DA4BEC336}" srcOrd="8" destOrd="0" presId="urn:microsoft.com/office/officeart/2005/8/layout/radial2"/>
    <dgm:cxn modelId="{3D38F584-6E81-472C-8037-C452D0B50F89}" type="presParOf" srcId="{12FB20C7-084D-47A8-8EB4-5E3DA4BEC336}" destId="{E49F4097-601C-4037-A3D8-440438861738}" srcOrd="0" destOrd="0" presId="urn:microsoft.com/office/officeart/2005/8/layout/radial2"/>
    <dgm:cxn modelId="{39A7604F-B0AB-4F95-961B-8F1D4D8ED278}" type="presParOf" srcId="{12FB20C7-084D-47A8-8EB4-5E3DA4BEC336}" destId="{E465594C-7DB4-49FC-B803-B7A97FBEB48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69905B-FCF8-4528-AF0E-5DF90CBF5005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5EA470-7E5C-4E55-BDD1-917727A64F64}">
      <dgm:prSet phldrT="[Текст]"/>
      <dgm:spPr/>
      <dgm:t>
        <a:bodyPr/>
        <a:lstStyle/>
        <a:p>
          <a:r>
            <a:rPr lang="uk-UA" dirty="0"/>
            <a:t>Без нормативів</a:t>
          </a:r>
          <a:endParaRPr lang="ru-RU" dirty="0"/>
        </a:p>
      </dgm:t>
    </dgm:pt>
    <dgm:pt modelId="{9ADE7CD4-96B2-4546-A778-72E346A7A04E}" type="parTrans" cxnId="{9936DD77-802D-49A1-985F-31B9E648C0C5}">
      <dgm:prSet/>
      <dgm:spPr/>
      <dgm:t>
        <a:bodyPr/>
        <a:lstStyle/>
        <a:p>
          <a:endParaRPr lang="ru-RU"/>
        </a:p>
      </dgm:t>
    </dgm:pt>
    <dgm:pt modelId="{AA99DE82-07E2-4C4B-A3D7-FAB7D1E97D70}" type="sibTrans" cxnId="{9936DD77-802D-49A1-985F-31B9E648C0C5}">
      <dgm:prSet/>
      <dgm:spPr/>
      <dgm:t>
        <a:bodyPr/>
        <a:lstStyle/>
        <a:p>
          <a:endParaRPr lang="ru-RU"/>
        </a:p>
      </dgm:t>
    </dgm:pt>
    <dgm:pt modelId="{E239F0D2-DA7A-4983-943A-64D7CDB16695}">
      <dgm:prSet phldrT="[Текст]"/>
      <dgm:spPr/>
      <dgm:t>
        <a:bodyPr/>
        <a:lstStyle/>
        <a:p>
          <a:r>
            <a:rPr lang="uk-UA" dirty="0"/>
            <a:t>Сучасні активні ігри</a:t>
          </a:r>
          <a:endParaRPr lang="ru-RU" dirty="0"/>
        </a:p>
      </dgm:t>
    </dgm:pt>
    <dgm:pt modelId="{DDEB4184-47ED-4D70-9E01-D283ECB41F45}" type="parTrans" cxnId="{DCF5B20C-60EC-414A-A6D9-3208F2455204}">
      <dgm:prSet/>
      <dgm:spPr/>
      <dgm:t>
        <a:bodyPr/>
        <a:lstStyle/>
        <a:p>
          <a:endParaRPr lang="ru-RU"/>
        </a:p>
      </dgm:t>
    </dgm:pt>
    <dgm:pt modelId="{B8650B3E-4130-406C-BC6A-1A0A6B8D3493}" type="sibTrans" cxnId="{DCF5B20C-60EC-414A-A6D9-3208F2455204}">
      <dgm:prSet/>
      <dgm:spPr/>
      <dgm:t>
        <a:bodyPr/>
        <a:lstStyle/>
        <a:p>
          <a:endParaRPr lang="ru-RU"/>
        </a:p>
      </dgm:t>
    </dgm:pt>
    <dgm:pt modelId="{83237F15-C5A7-4AB2-BD19-EBC17A490F31}">
      <dgm:prSet phldrT="[Текст]"/>
      <dgm:spPr/>
      <dgm:t>
        <a:bodyPr/>
        <a:lstStyle/>
        <a:p>
          <a:r>
            <a:rPr lang="uk-UA" dirty="0"/>
            <a:t>Скасована муштра</a:t>
          </a:r>
          <a:endParaRPr lang="ru-RU" dirty="0"/>
        </a:p>
      </dgm:t>
    </dgm:pt>
    <dgm:pt modelId="{B52C4CC4-CBA0-4B63-AE06-7D268E56E866}" type="parTrans" cxnId="{2258944D-ACD2-4696-A40E-5F812B030228}">
      <dgm:prSet/>
      <dgm:spPr/>
      <dgm:t>
        <a:bodyPr/>
        <a:lstStyle/>
        <a:p>
          <a:endParaRPr lang="ru-RU"/>
        </a:p>
      </dgm:t>
    </dgm:pt>
    <dgm:pt modelId="{33A98A5F-FED6-4E30-964B-CB93B7C5377A}" type="sibTrans" cxnId="{2258944D-ACD2-4696-A40E-5F812B030228}">
      <dgm:prSet/>
      <dgm:spPr/>
      <dgm:t>
        <a:bodyPr/>
        <a:lstStyle/>
        <a:p>
          <a:endParaRPr lang="ru-RU"/>
        </a:p>
      </dgm:t>
    </dgm:pt>
    <dgm:pt modelId="{D60C2812-0F8A-455E-BA9E-986E197AE396}">
      <dgm:prSet phldrT="[Текст]"/>
      <dgm:spPr/>
      <dgm:t>
        <a:bodyPr/>
        <a:lstStyle/>
        <a:p>
          <a:r>
            <a:rPr lang="uk-UA" dirty="0"/>
            <a:t>Більше гімнастики</a:t>
          </a:r>
          <a:endParaRPr lang="ru-RU" dirty="0"/>
        </a:p>
      </dgm:t>
    </dgm:pt>
    <dgm:pt modelId="{B092B925-8DD0-4BE4-AE01-53E58EB95BD7}" type="parTrans" cxnId="{AAAC7A2C-AEF1-4A98-BB28-519562329EF2}">
      <dgm:prSet/>
      <dgm:spPr/>
      <dgm:t>
        <a:bodyPr/>
        <a:lstStyle/>
        <a:p>
          <a:endParaRPr lang="ru-RU"/>
        </a:p>
      </dgm:t>
    </dgm:pt>
    <dgm:pt modelId="{BE223E8D-D608-4C2D-9BB6-048577367F09}" type="sibTrans" cxnId="{AAAC7A2C-AEF1-4A98-BB28-519562329EF2}">
      <dgm:prSet/>
      <dgm:spPr/>
      <dgm:t>
        <a:bodyPr/>
        <a:lstStyle/>
        <a:p>
          <a:endParaRPr lang="ru-RU"/>
        </a:p>
      </dgm:t>
    </dgm:pt>
    <dgm:pt modelId="{FDF37B5D-4A30-4D7D-B300-D19BC023BEDB}">
      <dgm:prSet phldrT="[Текст]"/>
      <dgm:spPr/>
      <dgm:t>
        <a:bodyPr/>
        <a:lstStyle/>
        <a:p>
          <a:r>
            <a:rPr lang="uk-UA" dirty="0"/>
            <a:t>Вилучили багато теорії</a:t>
          </a:r>
          <a:endParaRPr lang="ru-RU" dirty="0"/>
        </a:p>
      </dgm:t>
    </dgm:pt>
    <dgm:pt modelId="{DA57F9D1-41F1-4AB3-8840-CA6F4B7A4D7B}" type="parTrans" cxnId="{D6371A89-FD05-411F-BCBC-D40F8C8CF992}">
      <dgm:prSet/>
      <dgm:spPr/>
      <dgm:t>
        <a:bodyPr/>
        <a:lstStyle/>
        <a:p>
          <a:endParaRPr lang="ru-RU"/>
        </a:p>
      </dgm:t>
    </dgm:pt>
    <dgm:pt modelId="{BD13F1F4-6193-4004-BA82-8B0C288C8028}" type="sibTrans" cxnId="{D6371A89-FD05-411F-BCBC-D40F8C8CF992}">
      <dgm:prSet/>
      <dgm:spPr/>
      <dgm:t>
        <a:bodyPr/>
        <a:lstStyle/>
        <a:p>
          <a:endParaRPr lang="ru-RU"/>
        </a:p>
      </dgm:t>
    </dgm:pt>
    <dgm:pt modelId="{775FB684-9E00-4BFB-A141-56311B4BB675}" type="pres">
      <dgm:prSet presAssocID="{6369905B-FCF8-4528-AF0E-5DF90CBF5005}" presName="composite" presStyleCnt="0">
        <dgm:presLayoutVars>
          <dgm:chMax val="1"/>
          <dgm:dir/>
          <dgm:resizeHandles val="exact"/>
        </dgm:presLayoutVars>
      </dgm:prSet>
      <dgm:spPr/>
    </dgm:pt>
    <dgm:pt modelId="{13BBCBBE-8142-4755-8E45-0F1BA384EF8E}" type="pres">
      <dgm:prSet presAssocID="{6369905B-FCF8-4528-AF0E-5DF90CBF5005}" presName="radial" presStyleCnt="0">
        <dgm:presLayoutVars>
          <dgm:animLvl val="ctr"/>
        </dgm:presLayoutVars>
      </dgm:prSet>
      <dgm:spPr/>
    </dgm:pt>
    <dgm:pt modelId="{859DAAF3-0F8D-4473-B162-E39CE397E4B3}" type="pres">
      <dgm:prSet presAssocID="{425EA470-7E5C-4E55-BDD1-917727A64F64}" presName="centerShape" presStyleLbl="vennNode1" presStyleIdx="0" presStyleCnt="5"/>
      <dgm:spPr/>
    </dgm:pt>
    <dgm:pt modelId="{D3079D33-44E8-4C69-8D93-DEB848ED8894}" type="pres">
      <dgm:prSet presAssocID="{E239F0D2-DA7A-4983-943A-64D7CDB16695}" presName="node" presStyleLbl="vennNode1" presStyleIdx="1" presStyleCnt="5">
        <dgm:presLayoutVars>
          <dgm:bulletEnabled val="1"/>
        </dgm:presLayoutVars>
      </dgm:prSet>
      <dgm:spPr/>
    </dgm:pt>
    <dgm:pt modelId="{9A622E30-C755-4209-99FB-2CB7C3F7D0FA}" type="pres">
      <dgm:prSet presAssocID="{83237F15-C5A7-4AB2-BD19-EBC17A490F31}" presName="node" presStyleLbl="vennNode1" presStyleIdx="2" presStyleCnt="5">
        <dgm:presLayoutVars>
          <dgm:bulletEnabled val="1"/>
        </dgm:presLayoutVars>
      </dgm:prSet>
      <dgm:spPr/>
    </dgm:pt>
    <dgm:pt modelId="{79E91B00-2B4F-4FAD-B7F6-D55766D6FBA5}" type="pres">
      <dgm:prSet presAssocID="{D60C2812-0F8A-455E-BA9E-986E197AE396}" presName="node" presStyleLbl="vennNode1" presStyleIdx="3" presStyleCnt="5">
        <dgm:presLayoutVars>
          <dgm:bulletEnabled val="1"/>
        </dgm:presLayoutVars>
      </dgm:prSet>
      <dgm:spPr/>
    </dgm:pt>
    <dgm:pt modelId="{278978E2-7464-4679-A82C-602F4DE0D402}" type="pres">
      <dgm:prSet presAssocID="{FDF37B5D-4A30-4D7D-B300-D19BC023BED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CF5B20C-60EC-414A-A6D9-3208F2455204}" srcId="{425EA470-7E5C-4E55-BDD1-917727A64F64}" destId="{E239F0D2-DA7A-4983-943A-64D7CDB16695}" srcOrd="0" destOrd="0" parTransId="{DDEB4184-47ED-4D70-9E01-D283ECB41F45}" sibTransId="{B8650B3E-4130-406C-BC6A-1A0A6B8D3493}"/>
    <dgm:cxn modelId="{AAAC7A2C-AEF1-4A98-BB28-519562329EF2}" srcId="{425EA470-7E5C-4E55-BDD1-917727A64F64}" destId="{D60C2812-0F8A-455E-BA9E-986E197AE396}" srcOrd="2" destOrd="0" parTransId="{B092B925-8DD0-4BE4-AE01-53E58EB95BD7}" sibTransId="{BE223E8D-D608-4C2D-9BB6-048577367F09}"/>
    <dgm:cxn modelId="{FEFE265F-F666-40E7-A117-2CAB20D9CF49}" type="presOf" srcId="{425EA470-7E5C-4E55-BDD1-917727A64F64}" destId="{859DAAF3-0F8D-4473-B162-E39CE397E4B3}" srcOrd="0" destOrd="0" presId="urn:microsoft.com/office/officeart/2005/8/layout/radial3"/>
    <dgm:cxn modelId="{5C962A4B-D0D4-43C3-9EB2-1BAB8A6A00F0}" type="presOf" srcId="{FDF37B5D-4A30-4D7D-B300-D19BC023BEDB}" destId="{278978E2-7464-4679-A82C-602F4DE0D402}" srcOrd="0" destOrd="0" presId="urn:microsoft.com/office/officeart/2005/8/layout/radial3"/>
    <dgm:cxn modelId="{2258944D-ACD2-4696-A40E-5F812B030228}" srcId="{425EA470-7E5C-4E55-BDD1-917727A64F64}" destId="{83237F15-C5A7-4AB2-BD19-EBC17A490F31}" srcOrd="1" destOrd="0" parTransId="{B52C4CC4-CBA0-4B63-AE06-7D268E56E866}" sibTransId="{33A98A5F-FED6-4E30-964B-CB93B7C5377A}"/>
    <dgm:cxn modelId="{8D1B2271-08F3-45A6-9D98-F5BCE022F779}" type="presOf" srcId="{E239F0D2-DA7A-4983-943A-64D7CDB16695}" destId="{D3079D33-44E8-4C69-8D93-DEB848ED8894}" srcOrd="0" destOrd="0" presId="urn:microsoft.com/office/officeart/2005/8/layout/radial3"/>
    <dgm:cxn modelId="{9936DD77-802D-49A1-985F-31B9E648C0C5}" srcId="{6369905B-FCF8-4528-AF0E-5DF90CBF5005}" destId="{425EA470-7E5C-4E55-BDD1-917727A64F64}" srcOrd="0" destOrd="0" parTransId="{9ADE7CD4-96B2-4546-A778-72E346A7A04E}" sibTransId="{AA99DE82-07E2-4C4B-A3D7-FAB7D1E97D70}"/>
    <dgm:cxn modelId="{E3922159-5FB1-4E07-A82A-E37A58F7F6D9}" type="presOf" srcId="{6369905B-FCF8-4528-AF0E-5DF90CBF5005}" destId="{775FB684-9E00-4BFB-A141-56311B4BB675}" srcOrd="0" destOrd="0" presId="urn:microsoft.com/office/officeart/2005/8/layout/radial3"/>
    <dgm:cxn modelId="{D6371A89-FD05-411F-BCBC-D40F8C8CF992}" srcId="{425EA470-7E5C-4E55-BDD1-917727A64F64}" destId="{FDF37B5D-4A30-4D7D-B300-D19BC023BEDB}" srcOrd="3" destOrd="0" parTransId="{DA57F9D1-41F1-4AB3-8840-CA6F4B7A4D7B}" sibTransId="{BD13F1F4-6193-4004-BA82-8B0C288C8028}"/>
    <dgm:cxn modelId="{8D7A14E5-7FF2-480F-9085-3119AAA62090}" type="presOf" srcId="{83237F15-C5A7-4AB2-BD19-EBC17A490F31}" destId="{9A622E30-C755-4209-99FB-2CB7C3F7D0FA}" srcOrd="0" destOrd="0" presId="urn:microsoft.com/office/officeart/2005/8/layout/radial3"/>
    <dgm:cxn modelId="{B1B10EFD-D3DD-423C-9775-3755AE76A3D1}" type="presOf" srcId="{D60C2812-0F8A-455E-BA9E-986E197AE396}" destId="{79E91B00-2B4F-4FAD-B7F6-D55766D6FBA5}" srcOrd="0" destOrd="0" presId="urn:microsoft.com/office/officeart/2005/8/layout/radial3"/>
    <dgm:cxn modelId="{A31A84FF-B206-4E64-A3B2-2A66C198983F}" type="presParOf" srcId="{775FB684-9E00-4BFB-A141-56311B4BB675}" destId="{13BBCBBE-8142-4755-8E45-0F1BA384EF8E}" srcOrd="0" destOrd="0" presId="urn:microsoft.com/office/officeart/2005/8/layout/radial3"/>
    <dgm:cxn modelId="{43074197-3F14-41F5-93CA-5B0DC11695AC}" type="presParOf" srcId="{13BBCBBE-8142-4755-8E45-0F1BA384EF8E}" destId="{859DAAF3-0F8D-4473-B162-E39CE397E4B3}" srcOrd="0" destOrd="0" presId="urn:microsoft.com/office/officeart/2005/8/layout/radial3"/>
    <dgm:cxn modelId="{CB995C1E-4EED-4BB6-8DF4-2FC081E315C1}" type="presParOf" srcId="{13BBCBBE-8142-4755-8E45-0F1BA384EF8E}" destId="{D3079D33-44E8-4C69-8D93-DEB848ED8894}" srcOrd="1" destOrd="0" presId="urn:microsoft.com/office/officeart/2005/8/layout/radial3"/>
    <dgm:cxn modelId="{BFB7ED66-0534-4705-8700-275DBD803236}" type="presParOf" srcId="{13BBCBBE-8142-4755-8E45-0F1BA384EF8E}" destId="{9A622E30-C755-4209-99FB-2CB7C3F7D0FA}" srcOrd="2" destOrd="0" presId="urn:microsoft.com/office/officeart/2005/8/layout/radial3"/>
    <dgm:cxn modelId="{8B229B23-08B5-41BC-93FB-5D4D2AEF0ECF}" type="presParOf" srcId="{13BBCBBE-8142-4755-8E45-0F1BA384EF8E}" destId="{79E91B00-2B4F-4FAD-B7F6-D55766D6FBA5}" srcOrd="3" destOrd="0" presId="urn:microsoft.com/office/officeart/2005/8/layout/radial3"/>
    <dgm:cxn modelId="{794645DD-E6B3-449E-BF5E-DE20F1FBF495}" type="presParOf" srcId="{13BBCBBE-8142-4755-8E45-0F1BA384EF8E}" destId="{278978E2-7464-4679-A82C-602F4DE0D40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B2E26-ABA1-4542-B17D-E7BC2D0D39A4}">
      <dsp:nvSpPr>
        <dsp:cNvPr id="0" name=""/>
        <dsp:cNvSpPr/>
      </dsp:nvSpPr>
      <dsp:spPr>
        <a:xfrm>
          <a:off x="1279" y="0"/>
          <a:ext cx="1991320" cy="2882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Базова рухова активність</a:t>
          </a:r>
          <a:endParaRPr lang="ru-RU" sz="2000" kern="1200" dirty="0"/>
        </a:p>
      </dsp:txBody>
      <dsp:txXfrm>
        <a:off x="1279" y="1153160"/>
        <a:ext cx="1991320" cy="1153160"/>
      </dsp:txXfrm>
    </dsp:sp>
    <dsp:sp modelId="{85FCD424-4F58-4DDA-8986-C5A656177211}">
      <dsp:nvSpPr>
        <dsp:cNvPr id="0" name=""/>
        <dsp:cNvSpPr/>
      </dsp:nvSpPr>
      <dsp:spPr>
        <a:xfrm>
          <a:off x="516937" y="172974"/>
          <a:ext cx="960005" cy="9600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BE196C-AF1F-411F-81FF-BFCB12385A0A}">
      <dsp:nvSpPr>
        <dsp:cNvPr id="0" name=""/>
        <dsp:cNvSpPr/>
      </dsp:nvSpPr>
      <dsp:spPr>
        <a:xfrm>
          <a:off x="2043239" y="0"/>
          <a:ext cx="1991320" cy="2882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Ігрова та змагальна діяльність учнів</a:t>
          </a:r>
          <a:endParaRPr lang="ru-RU" sz="2000" kern="1200" dirty="0"/>
        </a:p>
      </dsp:txBody>
      <dsp:txXfrm>
        <a:off x="2043239" y="1153159"/>
        <a:ext cx="1991320" cy="1153160"/>
      </dsp:txXfrm>
    </dsp:sp>
    <dsp:sp modelId="{C34E8C8A-8C07-4646-AD6C-A0D8CAFB7F69}">
      <dsp:nvSpPr>
        <dsp:cNvPr id="0" name=""/>
        <dsp:cNvSpPr/>
      </dsp:nvSpPr>
      <dsp:spPr>
        <a:xfrm>
          <a:off x="2567997" y="172974"/>
          <a:ext cx="960005" cy="96000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740BBA-D4D6-4784-8620-B1806BC1BCAB}">
      <dsp:nvSpPr>
        <dsp:cNvPr id="0" name=""/>
        <dsp:cNvSpPr/>
      </dsp:nvSpPr>
      <dsp:spPr>
        <a:xfrm>
          <a:off x="4104679" y="0"/>
          <a:ext cx="1991320" cy="2882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Турбота про стан здоров'я та безпеку</a:t>
          </a:r>
          <a:endParaRPr lang="ru-RU" sz="2000" kern="1200" dirty="0"/>
        </a:p>
      </dsp:txBody>
      <dsp:txXfrm>
        <a:off x="4104679" y="1153159"/>
        <a:ext cx="1991320" cy="1153160"/>
      </dsp:txXfrm>
    </dsp:sp>
    <dsp:sp modelId="{DABB9ACD-6081-4A5B-906C-23FBC625B824}">
      <dsp:nvSpPr>
        <dsp:cNvPr id="0" name=""/>
        <dsp:cNvSpPr/>
      </dsp:nvSpPr>
      <dsp:spPr>
        <a:xfrm>
          <a:off x="4619057" y="172974"/>
          <a:ext cx="960005" cy="96000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01FC89-58F3-45B6-A5A7-F52E08C341B6}">
      <dsp:nvSpPr>
        <dsp:cNvPr id="0" name=""/>
        <dsp:cNvSpPr/>
      </dsp:nvSpPr>
      <dsp:spPr>
        <a:xfrm>
          <a:off x="243839" y="2306319"/>
          <a:ext cx="5608320" cy="43243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6E863-48A3-4E70-9361-80AC2F214732}">
      <dsp:nvSpPr>
        <dsp:cNvPr id="0" name=""/>
        <dsp:cNvSpPr/>
      </dsp:nvSpPr>
      <dsp:spPr>
        <a:xfrm>
          <a:off x="0" y="247099"/>
          <a:ext cx="1394279" cy="8853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E3DB7C-9224-43D8-9B80-F12276BCE0D9}">
      <dsp:nvSpPr>
        <dsp:cNvPr id="0" name=""/>
        <dsp:cNvSpPr/>
      </dsp:nvSpPr>
      <dsp:spPr>
        <a:xfrm>
          <a:off x="154920" y="394273"/>
          <a:ext cx="1394279" cy="885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ОПЕРАЦІЙНИЙ</a:t>
          </a:r>
          <a:endParaRPr lang="ru-RU" sz="1200" b="1" kern="1200"/>
        </a:p>
      </dsp:txBody>
      <dsp:txXfrm>
        <a:off x="180852" y="420205"/>
        <a:ext cx="1342415" cy="833503"/>
      </dsp:txXfrm>
    </dsp:sp>
    <dsp:sp modelId="{38C90AEC-C42B-4628-B3F7-C8680AE79BD5}">
      <dsp:nvSpPr>
        <dsp:cNvPr id="0" name=""/>
        <dsp:cNvSpPr/>
      </dsp:nvSpPr>
      <dsp:spPr>
        <a:xfrm>
          <a:off x="1704120" y="247099"/>
          <a:ext cx="1394279" cy="8853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2F35E6-823C-4B6E-BE56-38B9A121291A}">
      <dsp:nvSpPr>
        <dsp:cNvPr id="0" name=""/>
        <dsp:cNvSpPr/>
      </dsp:nvSpPr>
      <dsp:spPr>
        <a:xfrm>
          <a:off x="1859040" y="394273"/>
          <a:ext cx="1394279" cy="885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МОТИВАЦІЙНИЙ</a:t>
          </a:r>
          <a:endParaRPr lang="ru-RU" sz="1200" b="1" kern="1200"/>
        </a:p>
      </dsp:txBody>
      <dsp:txXfrm>
        <a:off x="1884972" y="420205"/>
        <a:ext cx="1342415" cy="833503"/>
      </dsp:txXfrm>
    </dsp:sp>
    <dsp:sp modelId="{F7C14E7D-CA4D-45F0-A82E-89DF1A1CC41F}">
      <dsp:nvSpPr>
        <dsp:cNvPr id="0" name=""/>
        <dsp:cNvSpPr/>
      </dsp:nvSpPr>
      <dsp:spPr>
        <a:xfrm>
          <a:off x="3408239" y="247099"/>
          <a:ext cx="1394279" cy="8853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380A80-5710-4DEA-9FC6-4186DF795EFC}">
      <dsp:nvSpPr>
        <dsp:cNvPr id="0" name=""/>
        <dsp:cNvSpPr/>
      </dsp:nvSpPr>
      <dsp:spPr>
        <a:xfrm>
          <a:off x="3563160" y="394273"/>
          <a:ext cx="1394279" cy="885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ІНФОРМАЦІЙНИЙ</a:t>
          </a:r>
          <a:endParaRPr lang="ru-RU" sz="1200" b="1" kern="1200"/>
        </a:p>
      </dsp:txBody>
      <dsp:txXfrm>
        <a:off x="3589092" y="420205"/>
        <a:ext cx="1342415" cy="833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76681-880E-4547-B6C4-F6072A4CA549}">
      <dsp:nvSpPr>
        <dsp:cNvPr id="0" name=""/>
        <dsp:cNvSpPr/>
      </dsp:nvSpPr>
      <dsp:spPr>
        <a:xfrm>
          <a:off x="0" y="252906"/>
          <a:ext cx="54052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7106FA-4211-4F47-87C9-61B2AC3AC93E}">
      <dsp:nvSpPr>
        <dsp:cNvPr id="0" name=""/>
        <dsp:cNvSpPr/>
      </dsp:nvSpPr>
      <dsp:spPr>
        <a:xfrm>
          <a:off x="270264" y="46266"/>
          <a:ext cx="4639799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3015" tIns="0" rIns="1430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Узгодженість зі стандартами галузі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0439" y="66441"/>
        <a:ext cx="4599449" cy="372930"/>
      </dsp:txXfrm>
    </dsp:sp>
    <dsp:sp modelId="{E8D74F02-209C-4806-88E4-8ADB4CFDE61C}">
      <dsp:nvSpPr>
        <dsp:cNvPr id="0" name=""/>
        <dsp:cNvSpPr/>
      </dsp:nvSpPr>
      <dsp:spPr>
        <a:xfrm>
          <a:off x="0" y="887947"/>
          <a:ext cx="54052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B377B-FD78-43F5-832D-932F293DBB5D}">
      <dsp:nvSpPr>
        <dsp:cNvPr id="0" name=""/>
        <dsp:cNvSpPr/>
      </dsp:nvSpPr>
      <dsp:spPr>
        <a:xfrm>
          <a:off x="268339" y="682447"/>
          <a:ext cx="4513537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3015" tIns="0" rIns="1430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Придатність для всіх учнів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8514" y="702622"/>
        <a:ext cx="4473187" cy="372930"/>
      </dsp:txXfrm>
    </dsp:sp>
    <dsp:sp modelId="{2C0E74C6-556E-42BA-AF8C-6F7FD72B7FC3}">
      <dsp:nvSpPr>
        <dsp:cNvPr id="0" name=""/>
        <dsp:cNvSpPr/>
      </dsp:nvSpPr>
      <dsp:spPr>
        <a:xfrm>
          <a:off x="0" y="1522987"/>
          <a:ext cx="54052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510" tIns="291592" rIns="41951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/>
        </a:p>
      </dsp:txBody>
      <dsp:txXfrm>
        <a:off x="0" y="1522987"/>
        <a:ext cx="5405284" cy="352800"/>
      </dsp:txXfrm>
    </dsp:sp>
    <dsp:sp modelId="{5F9471A9-9C0D-494B-87B6-7F0EFFC7939B}">
      <dsp:nvSpPr>
        <dsp:cNvPr id="0" name=""/>
        <dsp:cNvSpPr/>
      </dsp:nvSpPr>
      <dsp:spPr>
        <a:xfrm>
          <a:off x="234055" y="1317487"/>
          <a:ext cx="5140288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3015" tIns="0" rIns="1430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Наступність і прогрес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4230" y="1337662"/>
        <a:ext cx="5099938" cy="372930"/>
      </dsp:txXfrm>
    </dsp:sp>
    <dsp:sp modelId="{6669125F-EC8D-4F87-BE5C-8CBDFF8E955A}">
      <dsp:nvSpPr>
        <dsp:cNvPr id="0" name=""/>
        <dsp:cNvSpPr/>
      </dsp:nvSpPr>
      <dsp:spPr>
        <a:xfrm>
          <a:off x="0" y="2158027"/>
          <a:ext cx="54052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2403E-B246-419A-BF59-CD48C71CB644}">
      <dsp:nvSpPr>
        <dsp:cNvPr id="0" name=""/>
        <dsp:cNvSpPr/>
      </dsp:nvSpPr>
      <dsp:spPr>
        <a:xfrm>
          <a:off x="268339" y="1952527"/>
          <a:ext cx="3783699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3015" tIns="0" rIns="1430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Зручність використання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8514" y="1972702"/>
        <a:ext cx="3743349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3567-6F51-4CE0-B825-7025AE6DC86D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МАРГІНАЛІЗАЦІЇ СЕРЕДОВИЩА</a:t>
          </a:r>
          <a:endParaRPr lang="ru-RU" sz="2800" kern="1200" dirty="0"/>
        </a:p>
      </dsp:txBody>
      <dsp:txXfrm rot="5400000">
        <a:off x="0" y="0"/>
        <a:ext cx="3048000" cy="1524000"/>
      </dsp:txXfrm>
    </dsp:sp>
    <dsp:sp modelId="{2AED2C61-4A22-4DA7-8371-5CD765AEEBF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СЕГРЕГАЦІЇ МЕТОДИКИ</a:t>
          </a:r>
          <a:endParaRPr lang="ru-RU" sz="2800" kern="1200" dirty="0"/>
        </a:p>
      </dsp:txBody>
      <dsp:txXfrm>
        <a:off x="3048000" y="0"/>
        <a:ext cx="3048000" cy="1524000"/>
      </dsp:txXfrm>
    </dsp:sp>
    <dsp:sp modelId="{2C1AE84B-78C4-4966-8537-C7F2C2FCC5B1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ДИСКРИМІНАЦІЇ ПОТЕНЦІАЛУ</a:t>
          </a:r>
          <a:endParaRPr lang="ru-RU" sz="2800" kern="1200" dirty="0"/>
        </a:p>
      </dsp:txBody>
      <dsp:txXfrm rot="10800000">
        <a:off x="0" y="2539999"/>
        <a:ext cx="3048000" cy="1524000"/>
      </dsp:txXfrm>
    </dsp:sp>
    <dsp:sp modelId="{82852ADE-C8E1-4AEB-95BF-72C16AED771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ФОКСУВАННЯ НА НЕВМІННЯХ</a:t>
          </a:r>
          <a:endParaRPr lang="ru-RU" sz="2800" kern="1200" dirty="0"/>
        </a:p>
      </dsp:txBody>
      <dsp:txXfrm rot="-5400000">
        <a:off x="3048000" y="2539999"/>
        <a:ext cx="3048000" cy="1524000"/>
      </dsp:txXfrm>
    </dsp:sp>
    <dsp:sp modelId="{132C9BCC-4C82-47E7-AE1C-006024DD961E}">
      <dsp:nvSpPr>
        <dsp:cNvPr id="0" name=""/>
        <dsp:cNvSpPr/>
      </dsp:nvSpPr>
      <dsp:spPr>
        <a:xfrm>
          <a:off x="1622614" y="1417924"/>
          <a:ext cx="2850770" cy="122815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ШТУЧНІЙ ЗМАГАЛЬНОСТІ</a:t>
          </a:r>
          <a:endParaRPr lang="ru-RU" sz="2800" kern="1200" dirty="0"/>
        </a:p>
      </dsp:txBody>
      <dsp:txXfrm>
        <a:off x="1682567" y="1477877"/>
        <a:ext cx="2730864" cy="1108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68F39-E72A-40A2-B535-B683176C363A}">
      <dsp:nvSpPr>
        <dsp:cNvPr id="0" name=""/>
        <dsp:cNvSpPr/>
      </dsp:nvSpPr>
      <dsp:spPr>
        <a:xfrm rot="3739027">
          <a:off x="2295569" y="3777862"/>
          <a:ext cx="955965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955965" y="22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0A600-EA7A-4F3B-A972-ACA3FF6CD48F}">
      <dsp:nvSpPr>
        <dsp:cNvPr id="0" name=""/>
        <dsp:cNvSpPr/>
      </dsp:nvSpPr>
      <dsp:spPr>
        <a:xfrm rot="1337617">
          <a:off x="2860251" y="3049901"/>
          <a:ext cx="547986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547986" y="22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4A570-9BDA-4974-9CBD-AEDA16ECA972}">
      <dsp:nvSpPr>
        <dsp:cNvPr id="0" name=""/>
        <dsp:cNvSpPr/>
      </dsp:nvSpPr>
      <dsp:spPr>
        <a:xfrm rot="20254834">
          <a:off x="2861740" y="2280424"/>
          <a:ext cx="502532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502532" y="22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E5DF5-6BBA-4B01-8CAC-F53F7E387273}">
      <dsp:nvSpPr>
        <dsp:cNvPr id="0" name=""/>
        <dsp:cNvSpPr/>
      </dsp:nvSpPr>
      <dsp:spPr>
        <a:xfrm rot="17894584">
          <a:off x="2302530" y="1538543"/>
          <a:ext cx="978164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978164" y="22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8232B-0AE4-4BCA-A547-C5E660F91969}">
      <dsp:nvSpPr>
        <dsp:cNvPr id="0" name=""/>
        <dsp:cNvSpPr/>
      </dsp:nvSpPr>
      <dsp:spPr>
        <a:xfrm>
          <a:off x="869154" y="1935278"/>
          <a:ext cx="2174990" cy="15873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841B3B-CCCF-4967-A6C0-F00BB71F9018}">
      <dsp:nvSpPr>
        <dsp:cNvPr id="0" name=""/>
        <dsp:cNvSpPr/>
      </dsp:nvSpPr>
      <dsp:spPr>
        <a:xfrm>
          <a:off x="2648351" y="1632"/>
          <a:ext cx="1323991" cy="11873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Спортивні традиції</a:t>
          </a:r>
          <a:endParaRPr lang="ru-RU" sz="1400" kern="1200" dirty="0"/>
        </a:p>
      </dsp:txBody>
      <dsp:txXfrm>
        <a:off x="2842245" y="175509"/>
        <a:ext cx="936203" cy="839554"/>
      </dsp:txXfrm>
    </dsp:sp>
    <dsp:sp modelId="{696CAC66-DC1F-4242-A18C-036A2BC70A53}">
      <dsp:nvSpPr>
        <dsp:cNvPr id="0" name=""/>
        <dsp:cNvSpPr/>
      </dsp:nvSpPr>
      <dsp:spPr>
        <a:xfrm>
          <a:off x="3245910" y="1326096"/>
          <a:ext cx="1591385" cy="11873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Кадрове забезпечення</a:t>
          </a:r>
          <a:endParaRPr lang="ru-RU" sz="1400" kern="1200" dirty="0"/>
        </a:p>
      </dsp:txBody>
      <dsp:txXfrm>
        <a:off x="3478963" y="1499973"/>
        <a:ext cx="1125279" cy="839554"/>
      </dsp:txXfrm>
    </dsp:sp>
    <dsp:sp modelId="{4399D20F-F01B-4A9C-93EB-E5D89952F930}">
      <dsp:nvSpPr>
        <dsp:cNvPr id="0" name=""/>
        <dsp:cNvSpPr/>
      </dsp:nvSpPr>
      <dsp:spPr>
        <a:xfrm>
          <a:off x="3303939" y="2855456"/>
          <a:ext cx="1498537" cy="11873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Бажання учнів</a:t>
          </a:r>
          <a:endParaRPr lang="ru-RU" sz="1400" kern="1200" dirty="0"/>
        </a:p>
      </dsp:txBody>
      <dsp:txXfrm>
        <a:off x="3523395" y="3029333"/>
        <a:ext cx="1059625" cy="839554"/>
      </dsp:txXfrm>
    </dsp:sp>
    <dsp:sp modelId="{E49F4097-601C-4037-A3D8-440438861738}">
      <dsp:nvSpPr>
        <dsp:cNvPr id="0" name=""/>
        <dsp:cNvSpPr/>
      </dsp:nvSpPr>
      <dsp:spPr>
        <a:xfrm>
          <a:off x="2517435" y="4179920"/>
          <a:ext cx="1533456" cy="118730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Матеріально-технічна база</a:t>
          </a:r>
          <a:endParaRPr lang="ru-RU" sz="1400" kern="1200" dirty="0"/>
        </a:p>
      </dsp:txBody>
      <dsp:txXfrm>
        <a:off x="2742004" y="4353797"/>
        <a:ext cx="1084318" cy="839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DAAF3-0F8D-4473-B162-E39CE397E4B3}">
      <dsp:nvSpPr>
        <dsp:cNvPr id="0" name=""/>
        <dsp:cNvSpPr/>
      </dsp:nvSpPr>
      <dsp:spPr>
        <a:xfrm>
          <a:off x="2211198" y="1046261"/>
          <a:ext cx="2606476" cy="26064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Без нормативів</a:t>
          </a:r>
          <a:endParaRPr lang="ru-RU" sz="2800" kern="1200" dirty="0"/>
        </a:p>
      </dsp:txBody>
      <dsp:txXfrm>
        <a:off x="2592908" y="1427971"/>
        <a:ext cx="1843056" cy="1843056"/>
      </dsp:txXfrm>
    </dsp:sp>
    <dsp:sp modelId="{D3079D33-44E8-4C69-8D93-DEB848ED8894}">
      <dsp:nvSpPr>
        <dsp:cNvPr id="0" name=""/>
        <dsp:cNvSpPr/>
      </dsp:nvSpPr>
      <dsp:spPr>
        <a:xfrm>
          <a:off x="2862817" y="465"/>
          <a:ext cx="1303238" cy="1303238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Сучасні активні ігри</a:t>
          </a:r>
          <a:endParaRPr lang="ru-RU" sz="1500" kern="1200" dirty="0"/>
        </a:p>
      </dsp:txBody>
      <dsp:txXfrm>
        <a:off x="3053672" y="191320"/>
        <a:ext cx="921528" cy="921528"/>
      </dsp:txXfrm>
    </dsp:sp>
    <dsp:sp modelId="{9A622E30-C755-4209-99FB-2CB7C3F7D0FA}">
      <dsp:nvSpPr>
        <dsp:cNvPr id="0" name=""/>
        <dsp:cNvSpPr/>
      </dsp:nvSpPr>
      <dsp:spPr>
        <a:xfrm>
          <a:off x="4560232" y="1697880"/>
          <a:ext cx="1303238" cy="1303238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Скасована муштра</a:t>
          </a:r>
          <a:endParaRPr lang="ru-RU" sz="1500" kern="1200" dirty="0"/>
        </a:p>
      </dsp:txBody>
      <dsp:txXfrm>
        <a:off x="4751087" y="1888735"/>
        <a:ext cx="921528" cy="921528"/>
      </dsp:txXfrm>
    </dsp:sp>
    <dsp:sp modelId="{79E91B00-2B4F-4FAD-B7F6-D55766D6FBA5}">
      <dsp:nvSpPr>
        <dsp:cNvPr id="0" name=""/>
        <dsp:cNvSpPr/>
      </dsp:nvSpPr>
      <dsp:spPr>
        <a:xfrm>
          <a:off x="2862817" y="3395296"/>
          <a:ext cx="1303238" cy="1303238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Більше гімнастики</a:t>
          </a:r>
          <a:endParaRPr lang="ru-RU" sz="1500" kern="1200" dirty="0"/>
        </a:p>
      </dsp:txBody>
      <dsp:txXfrm>
        <a:off x="3053672" y="3586151"/>
        <a:ext cx="921528" cy="921528"/>
      </dsp:txXfrm>
    </dsp:sp>
    <dsp:sp modelId="{278978E2-7464-4679-A82C-602F4DE0D402}">
      <dsp:nvSpPr>
        <dsp:cNvPr id="0" name=""/>
        <dsp:cNvSpPr/>
      </dsp:nvSpPr>
      <dsp:spPr>
        <a:xfrm>
          <a:off x="1165401" y="1697880"/>
          <a:ext cx="1303238" cy="1303238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Вилучили багато теорії</a:t>
          </a:r>
          <a:endParaRPr lang="ru-RU" sz="1500" kern="1200" dirty="0"/>
        </a:p>
      </dsp:txBody>
      <dsp:txXfrm>
        <a:off x="1356256" y="1888735"/>
        <a:ext cx="921528" cy="921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0896-354A-4D33-86B8-7D21010C360E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0861-B08E-42C2-9BA9-54CF3A450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3987-FCD3-4C09-83B1-414C43141A6C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2181-4ABE-422A-8030-C40F7EAEB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E7D7-AB42-436A-9CE2-DD7B183E3A4F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A5D8-9545-4742-A2F2-D3699395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686C-5479-4249-A8BC-05C4E8801741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7B5-D6B7-4024-843E-4C8953B2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B0C6-2F08-4FC6-9A53-F444D416CC2E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1883-ADBB-4685-BA61-F5660413D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D3E5-E0F7-4038-91C5-8C381F2B8F90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66F8-9583-4B18-ADAA-12C7E6EA7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B201-4C52-4513-B034-D2FF7EBB57CD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70A3-B655-4C48-B992-1193CD9E7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99F4-63CD-41E6-BB2C-9320130A61CB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F94A-8A01-4252-BD20-87E17C6DC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6A89-DB07-4DDA-A48F-B252CD503565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6421-F188-415E-82D5-E27ABDB1B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A7D5-C672-4A45-A98B-D50927E979C0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514-FDE1-4007-BD11-40A1B207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351C-4426-4C6B-9585-B3F33B581440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C748-6C41-438E-BBBD-ECCEC8877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F4-181A-4E3F-A448-8CA888D2DDB2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DA1A-C51E-49FF-B1E3-4839733F2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F8A97-40F8-449F-86BF-C52698B4026E}" type="datetimeFigureOut">
              <a:rPr lang="ru-RU"/>
              <a:pPr>
                <a:defRPr/>
              </a:pPr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8C533-CEEA-4E20-BE86-22CE358E7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20.jpeg"/><Relationship Id="rId10" Type="http://schemas.microsoft.com/office/2007/relationships/diagramDrawing" Target="../diagrams/drawing3.xml"/><Relationship Id="rId4" Type="http://schemas.openxmlformats.org/officeDocument/2006/relationships/image" Target="../media/image24.jp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3462B184-DC4D-4355-B615-F673748A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0"/>
          <a:stretch/>
        </p:blipFill>
        <p:spPr>
          <a:xfrm>
            <a:off x="20" y="-1"/>
            <a:ext cx="9143980" cy="4394997"/>
          </a:xfrm>
          <a:prstGeom prst="rect">
            <a:avLst/>
          </a:prstGeom>
        </p:spPr>
      </p:pic>
      <p:sp>
        <p:nvSpPr>
          <p:cNvPr id="51" name="Freeform: Shape 27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14888" y="4564049"/>
            <a:ext cx="2929112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29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564049"/>
            <a:ext cx="6833104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94DA81-648B-4ADA-981F-50BF6EEDD8B8}"/>
              </a:ext>
            </a:extLst>
          </p:cNvPr>
          <p:cNvSpPr/>
          <p:nvPr/>
        </p:nvSpPr>
        <p:spPr>
          <a:xfrm>
            <a:off x="97450" y="4734966"/>
            <a:ext cx="5784376" cy="1594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00"/>
                </a:highlight>
                <a:latin typeface="+mj-lt"/>
                <a:ea typeface="+mj-ea"/>
                <a:cs typeface="+mj-cs"/>
              </a:rPr>
              <a:t>Особливості викладання предмета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00"/>
                </a:highlight>
                <a:latin typeface="+mj-lt"/>
                <a:ea typeface="+mj-ea"/>
                <a:cs typeface="+mj-cs"/>
              </a:rPr>
              <a:t>«Фізична культура»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00"/>
                </a:highlight>
                <a:latin typeface="+mj-lt"/>
                <a:ea typeface="+mj-ea"/>
                <a:cs typeface="+mj-cs"/>
              </a:rPr>
              <a:t>в умовах </a:t>
            </a:r>
            <a:r>
              <a:rPr lang="en-US" sz="28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00"/>
                </a:highlight>
                <a:latin typeface="+mj-lt"/>
                <a:ea typeface="+mj-ea"/>
                <a:cs typeface="+mj-cs"/>
              </a:rPr>
              <a:t>Нової української школи </a:t>
            </a:r>
            <a:endParaRPr lang="en-US" sz="2800" b="1" i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00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FC36B8-9D82-4D9B-86D4-A4FF5B0D51FB}"/>
              </a:ext>
            </a:extLst>
          </p:cNvPr>
          <p:cNvSpPr/>
          <p:nvPr/>
        </p:nvSpPr>
        <p:spPr>
          <a:xfrm>
            <a:off x="775775" y="1424824"/>
            <a:ext cx="77217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Цього потребує освіта!</a:t>
            </a:r>
          </a:p>
          <a:p>
            <a:pPr algn="ctr"/>
            <a:r>
              <a:rPr lang="ru-RU" sz="4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Цього потребує школа!</a:t>
            </a:r>
          </a:p>
          <a:p>
            <a:pPr algn="ctr"/>
            <a:r>
              <a:rPr lang="ru-RU" sz="4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Цього потребує вчитель</a:t>
            </a:r>
            <a:r>
              <a:rPr lang="ru-RU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3074" name="Picture 2" descr="Результат пошуку зображень за запитом &quot;нуш&quot;">
            <a:extLst>
              <a:ext uri="{FF2B5EF4-FFF2-40B4-BE49-F238E27FC236}">
                <a16:creationId xmlns:a16="http://schemas.microsoft.com/office/drawing/2014/main" id="{F957D9C4-162A-4E43-B27C-25B04934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82" y="4564048"/>
            <a:ext cx="3046918" cy="22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спорт png&quot;">
            <a:extLst>
              <a:ext uri="{FF2B5EF4-FFF2-40B4-BE49-F238E27FC236}">
                <a16:creationId xmlns:a16="http://schemas.microsoft.com/office/drawing/2014/main" id="{4DFE8B0C-D4B9-4EF5-B32D-DF85B1A18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" b="2"/>
          <a:stretch/>
        </p:blipFill>
        <p:spPr bwMode="auto">
          <a:xfrm>
            <a:off x="20" y="10"/>
            <a:ext cx="6856288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id="{F917E455-D76D-480B-ABDA-E6ACC9CB0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r="23726" b="-1"/>
          <a:stretch/>
        </p:blipFill>
        <p:spPr bwMode="auto">
          <a:xfrm>
            <a:off x="4342764" y="10"/>
            <a:ext cx="4801236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id="{9CE18FC4-A9B8-4CA0-81E7-8C9F1F724A29}"/>
              </a:ext>
            </a:extLst>
          </p:cNvPr>
          <p:cNvSpPr/>
          <p:nvPr/>
        </p:nvSpPr>
        <p:spPr>
          <a:xfrm>
            <a:off x="3039035" y="107341"/>
            <a:ext cx="5961530" cy="194432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Урок </a:t>
            </a:r>
            <a:r>
              <a:rPr lang="ru-RU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фізкультури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має бути уроком розвантаження, </a:t>
            </a:r>
          </a:p>
          <a:p>
            <a:pPr algn="ctr">
              <a:spcAft>
                <a:spcPts val="600"/>
              </a:spcAft>
            </a:pP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не-</a:t>
            </a:r>
            <a:r>
              <a:rPr lang="ru-RU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перевантаження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71D1ACF-6868-46A4-B1C9-EE267C206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217035"/>
              </p:ext>
            </p:extLst>
          </p:nvPr>
        </p:nvGraphicFramePr>
        <p:xfrm>
          <a:off x="-406599" y="455706"/>
          <a:ext cx="7028873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401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9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6887"/>
          </a:xfrm>
          <a:noFill/>
          <a:ln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274638"/>
            <a:ext cx="5824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400" dirty="0">
                <a:solidFill>
                  <a:srgbClr val="FF0066"/>
                </a:solidFill>
              </a:rPr>
              <a:t>Програма для 2-4 класів «Фізична культура 1-4 класи» (Т.Ю. </a:t>
            </a:r>
            <a:r>
              <a:rPr lang="uk-UA" sz="2400" dirty="0" err="1">
                <a:solidFill>
                  <a:srgbClr val="FF0066"/>
                </a:solidFill>
              </a:rPr>
              <a:t>Круцевич</a:t>
            </a:r>
            <a:r>
              <a:rPr lang="uk-UA" sz="2400" dirty="0">
                <a:solidFill>
                  <a:srgbClr val="FF0066"/>
                </a:solidFill>
              </a:rPr>
              <a:t>)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65543" name="Содержимое 2"/>
          <p:cNvSpPr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endParaRPr lang="uk-UA" sz="28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072" y="2575609"/>
            <a:ext cx="8753856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1-х – 4-х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«початкова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освіта» – у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 видами спорту, а за </a:t>
            </a:r>
          </a:p>
          <a:p>
            <a:pPr algn="ctr"/>
            <a:r>
              <a:rPr lang="ru-RU" sz="2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рухової діяльності</a:t>
            </a:r>
            <a:r>
              <a:rPr lang="ru-RU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змогу школярам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фон спорт&quot;">
            <a:extLst>
              <a:ext uri="{FF2B5EF4-FFF2-40B4-BE49-F238E27FC236}">
                <a16:creationId xmlns:a16="http://schemas.microsoft.com/office/drawing/2014/main" id="{7D59DEA9-15F5-4F8D-A175-5A63DF497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8" r="-3" b="-3"/>
          <a:stretch/>
        </p:blipFill>
        <p:spPr bwMode="auto">
          <a:xfrm>
            <a:off x="20" y="-6235"/>
            <a:ext cx="244153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A5A433-7339-4BE4-9BAC-70300B338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"/>
          <a:stretch/>
        </p:blipFill>
        <p:spPr>
          <a:xfrm>
            <a:off x="5536407" y="10"/>
            <a:ext cx="3607593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B271A9-9D40-4D5F-9628-78A419515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4" r="1" b="20414"/>
          <a:stretch/>
        </p:blipFill>
        <p:spPr>
          <a:xfrm>
            <a:off x="3506652" y="-6235"/>
            <a:ext cx="2758363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1FEB598-89CA-44CD-979F-F302539F4D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r="-1" b="32520"/>
          <a:stretch/>
        </p:blipFill>
        <p:spPr>
          <a:xfrm>
            <a:off x="20" y="2660089"/>
            <a:ext cx="5341873" cy="4197911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14787" y="2660089"/>
            <a:ext cx="5129213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A4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022C1E-B2F2-489A-98F5-2AE30B02F00B}"/>
              </a:ext>
            </a:extLst>
          </p:cNvPr>
          <p:cNvSpPr/>
          <p:nvPr/>
        </p:nvSpPr>
        <p:spPr>
          <a:xfrm>
            <a:off x="4964373" y="4189864"/>
            <a:ext cx="3748015" cy="216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200" b="1" i="1" kern="1200" cap="none" spc="0">
                <a:ln w="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НУШ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200" b="1" i="1" kern="1200" cap="none" spc="0">
                <a:ln w="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20 тиждень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200" b="1" i="1" kern="1200" cap="none" spc="0">
                <a:ln w="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«СПОРТ»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7CA2C6-7815-4E95-983A-E9FE061861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r="3948" b="-1"/>
          <a:stretch/>
        </p:blipFill>
        <p:spPr>
          <a:xfrm>
            <a:off x="1696476" y="10"/>
            <a:ext cx="2545457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461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фон спорт&quot;">
            <a:extLst>
              <a:ext uri="{FF2B5EF4-FFF2-40B4-BE49-F238E27FC236}">
                <a16:creationId xmlns:a16="http://schemas.microsoft.com/office/drawing/2014/main" id="{D32BA442-1D1A-4BC7-95A5-6AF77538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"/>
            <a:ext cx="9144000" cy="68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5835A1-716E-45EA-BF1E-F39D32BD5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50639"/>
              </p:ext>
            </p:extLst>
          </p:nvPr>
        </p:nvGraphicFramePr>
        <p:xfrm>
          <a:off x="3441332" y="293915"/>
          <a:ext cx="2261336" cy="324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4" imgW="5318640" imgH="7620120" progId="Paint.Picture">
                  <p:embed/>
                </p:oleObj>
              </mc:Choice>
              <mc:Fallback>
                <p:oleObj name="Точечный рисунок" r:id="rId4" imgW="5318640" imgH="7620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1332" y="293915"/>
                        <a:ext cx="2261336" cy="3247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Изображение выглядит как трава, стол, знак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076BCBE8-85DD-4C70-92AF-22DD979A3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44" y="368558"/>
            <a:ext cx="2190471" cy="3172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279240-20AD-46B2-8746-158479990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5" y="293915"/>
            <a:ext cx="2190471" cy="3172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042042-6175-4BFE-80E4-FD538B9009AD}"/>
              </a:ext>
            </a:extLst>
          </p:cNvPr>
          <p:cNvSpPr/>
          <p:nvPr/>
        </p:nvSpPr>
        <p:spPr>
          <a:xfrm>
            <a:off x="1967275" y="3937719"/>
            <a:ext cx="54520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Інтегрований курс: 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«Я досліджую світ!»</a:t>
            </a: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Тема: 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3" name="Picture 9" descr="Пов’язане зображення">
            <a:extLst>
              <a:ext uri="{FF2B5EF4-FFF2-40B4-BE49-F238E27FC236}">
                <a16:creationId xmlns:a16="http://schemas.microsoft.com/office/drawing/2014/main" id="{084CFC37-9879-4B32-891D-F6E690BA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312024"/>
            <a:ext cx="2545976" cy="2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Результат пошуку зображень за запитом &quot;спорт png&quot;">
            <a:extLst>
              <a:ext uri="{FF2B5EF4-FFF2-40B4-BE49-F238E27FC236}">
                <a16:creationId xmlns:a16="http://schemas.microsoft.com/office/drawing/2014/main" id="{86BE6F34-DD7A-47CC-A788-27ED11EC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174">
            <a:off x="2173507" y="2704610"/>
            <a:ext cx="933898" cy="9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5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Результат пошуку зображень за запитом &quot;спорт&quot;">
            <a:extLst>
              <a:ext uri="{FF2B5EF4-FFF2-40B4-BE49-F238E27FC236}">
                <a16:creationId xmlns:a16="http://schemas.microsoft.com/office/drawing/2014/main" id="{CF7076C1-0005-4956-BC6C-F4220CC5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106"/>
            <a:ext cx="9144000" cy="38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Содержимое 5"/>
          <p:cNvSpPr>
            <a:spLocks/>
          </p:cNvSpPr>
          <p:nvPr/>
        </p:nvSpPr>
        <p:spPr bwMode="auto">
          <a:xfrm>
            <a:off x="395288" y="2949575"/>
            <a:ext cx="842486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8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endParaRPr lang="ru-RU" sz="10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17" y="274637"/>
            <a:ext cx="571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highlight>
                  <a:srgbClr val="FFFF00"/>
                </a:highlight>
              </a:rPr>
              <a:t>Програма розподілена за 3 змістовими лініями: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429A0A3-8D8E-49FA-9E28-1FF2ECA62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56354"/>
              </p:ext>
            </p:extLst>
          </p:nvPr>
        </p:nvGraphicFramePr>
        <p:xfrm>
          <a:off x="118798" y="774700"/>
          <a:ext cx="6096000" cy="2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C2A6BC-2969-45DA-A4C7-B5BB80FE0502}"/>
              </a:ext>
            </a:extLst>
          </p:cNvPr>
          <p:cNvSpPr/>
          <p:nvPr/>
        </p:nvSpPr>
        <p:spPr>
          <a:xfrm rot="20864664">
            <a:off x="6204" y="5150180"/>
            <a:ext cx="92030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Осучаснення програми з однією метою - зацікавити дітей !</a:t>
            </a:r>
          </a:p>
        </p:txBody>
      </p:sp>
      <p:pic>
        <p:nvPicPr>
          <p:cNvPr id="1028" name="Picture 4" descr="Пов’язане зображення">
            <a:extLst>
              <a:ext uri="{FF2B5EF4-FFF2-40B4-BE49-F238E27FC236}">
                <a16:creationId xmlns:a16="http://schemas.microsoft.com/office/drawing/2014/main" id="{53DDB423-7075-40CF-B5F9-52F7C6DA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91" y="932537"/>
            <a:ext cx="2313259" cy="16007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4462044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38CAD5-E6B0-4666-8255-B78484D0E2A6}"/>
              </a:ext>
            </a:extLst>
          </p:cNvPr>
          <p:cNvSpPr/>
          <p:nvPr/>
        </p:nvSpPr>
        <p:spPr>
          <a:xfrm>
            <a:off x="486952" y="4615840"/>
            <a:ext cx="2913856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200" b="1" kern="12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ОСНОВНІ КОМПОНЕНТИ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200" b="1" kern="12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ЗМІСТУ ПРЕДМЕТА «ФІЗИЧНА КУЛЬТУРА»</a:t>
            </a:r>
          </a:p>
        </p:txBody>
      </p:sp>
      <p:pic>
        <p:nvPicPr>
          <p:cNvPr id="3" name="Рисунок 2" descr="Изображение выглядит как игра, спорт, ракетка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BD6F79F5-2551-4533-A2E1-B0930F1F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8" b="2"/>
          <a:stretch/>
        </p:blipFill>
        <p:spPr>
          <a:xfrm>
            <a:off x="294981" y="352931"/>
            <a:ext cx="4169610" cy="37490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14960EC3-638F-4E1F-8082-491C16E66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 r="3" b="23351"/>
          <a:stretch/>
        </p:blipFill>
        <p:spPr>
          <a:xfrm>
            <a:off x="4975672" y="540507"/>
            <a:ext cx="3372583" cy="3505201"/>
          </a:xfrm>
          <a:prstGeom prst="rect">
            <a:avLst/>
          </a:prstGeom>
        </p:spPr>
      </p:pic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872B12E-D1F0-4DB2-9712-BBF5BBE0B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381173"/>
              </p:ext>
            </p:extLst>
          </p:nvPr>
        </p:nvGraphicFramePr>
        <p:xfrm>
          <a:off x="3709002" y="4615840"/>
          <a:ext cx="4957440" cy="152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430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DDE3054-7688-403A-8800-8FA4F1B54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 descr="Пов’язане зображення">
            <a:extLst>
              <a:ext uri="{FF2B5EF4-FFF2-40B4-BE49-F238E27FC236}">
                <a16:creationId xmlns:a16="http://schemas.microsoft.com/office/drawing/2014/main" id="{BA83F768-FB2E-4542-A488-6216B773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3C40A3-5CB7-4275-8832-9E4F3AECE1C2}"/>
              </a:ext>
            </a:extLst>
          </p:cNvPr>
          <p:cNvSpPr/>
          <p:nvPr/>
        </p:nvSpPr>
        <p:spPr>
          <a:xfrm>
            <a:off x="596422" y="4440602"/>
            <a:ext cx="2507725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розробці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навчальної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програми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«Фізична культура»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враховані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основні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вимоги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складання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навчальних</a:t>
            </a:r>
            <a:r>
              <a:rPr lang="en-US" sz="1500" b="1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b="1" i="1" kern="12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</a:t>
            </a:r>
            <a:endParaRPr lang="en-US" sz="1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3283A171-A77E-40A7-BD18-C4657B9A3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18203" b="3"/>
          <a:stretch/>
        </p:blipFill>
        <p:spPr bwMode="auto">
          <a:xfrm>
            <a:off x="463818" y="307129"/>
            <a:ext cx="2269887" cy="30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рава, внешний, человек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57B995D8-F720-48AC-A224-6711E5DD63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r="27232" b="1"/>
          <a:stretch/>
        </p:blipFill>
        <p:spPr>
          <a:xfrm>
            <a:off x="2885956" y="325650"/>
            <a:ext cx="2688336" cy="3639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Изображение выглядит как игра, спорт, ракетка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8BD263CC-D27B-4F98-A853-6C36A0C84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34688"/>
          <a:stretch/>
        </p:blipFill>
        <p:spPr>
          <a:xfrm>
            <a:off x="5787399" y="325650"/>
            <a:ext cx="2688336" cy="3639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0098" y="5260133"/>
            <a:ext cx="1463040" cy="685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869CBA5-3DF0-460F-929B-35D82FC5D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213861"/>
              </p:ext>
            </p:extLst>
          </p:nvPr>
        </p:nvGraphicFramePr>
        <p:xfrm>
          <a:off x="3251618" y="4005071"/>
          <a:ext cx="5405285" cy="255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5807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57BE99-BF33-43B6-951D-A166C21B7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2" b="2"/>
          <a:stretch/>
        </p:blipFill>
        <p:spPr>
          <a:xfrm>
            <a:off x="25013" y="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39D158-B24E-4FC7-BC7E-866963BBD784}"/>
              </a:ext>
            </a:extLst>
          </p:cNvPr>
          <p:cNvSpPr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Фізкультура без бар’єрів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D54F3D-2716-4E88-9A02-B1DD4135BF12}"/>
              </a:ext>
            </a:extLst>
          </p:cNvPr>
          <p:cNvSpPr/>
          <p:nvPr/>
        </p:nvSpPr>
        <p:spPr>
          <a:xfrm>
            <a:off x="0" y="1423994"/>
            <a:ext cx="274947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AC71B155-6A15-4A97-ACD8-AACB79290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624576"/>
              </p:ext>
            </p:extLst>
          </p:nvPr>
        </p:nvGraphicFramePr>
        <p:xfrm>
          <a:off x="2774485" y="7983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05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Пов’язане зображення">
            <a:extLst>
              <a:ext uri="{FF2B5EF4-FFF2-40B4-BE49-F238E27FC236}">
                <a16:creationId xmlns:a16="http://schemas.microsoft.com/office/drawing/2014/main" id="{3BD16DDA-7856-497C-846F-B6C4D989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C0755E-F9AD-4EFA-97BE-3C4DD179E02C}"/>
              </a:ext>
            </a:extLst>
          </p:cNvPr>
          <p:cNvSpPr/>
          <p:nvPr/>
        </p:nvSpPr>
        <p:spPr>
          <a:xfrm>
            <a:off x="4148242" y="180045"/>
            <a:ext cx="49957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ПАМ’ЯТАЄМО!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ACCE54-5145-4B0E-85F8-C219C8BE3483}"/>
              </a:ext>
            </a:extLst>
          </p:cNvPr>
          <p:cNvSpPr/>
          <p:nvPr/>
        </p:nvSpPr>
        <p:spPr>
          <a:xfrm>
            <a:off x="4148243" y="2521058"/>
            <a:ext cx="4995757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аріативні модулі                       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є обовязовими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дають змогу школі обирати вид спорту чи рухової діяльності.</a:t>
            </a:r>
          </a:p>
        </p:txBody>
      </p:sp>
      <p:pic>
        <p:nvPicPr>
          <p:cNvPr id="4102" name="Picture 6" descr="Пов’язане зображення">
            <a:extLst>
              <a:ext uri="{FF2B5EF4-FFF2-40B4-BE49-F238E27FC236}">
                <a16:creationId xmlns:a16="http://schemas.microsoft.com/office/drawing/2014/main" id="{538DB309-2D13-48D9-BBFF-FC65C37E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8022"/>
            <a:ext cx="4103870" cy="21599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D148F96-90D9-4B91-AED6-D3A25F311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156505"/>
              </p:ext>
            </p:extLst>
          </p:nvPr>
        </p:nvGraphicFramePr>
        <p:xfrm>
          <a:off x="-748954" y="744569"/>
          <a:ext cx="7938648" cy="536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2080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244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Times New Roman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330s lenovo</dc:creator>
  <cp:lastModifiedBy>330s lenovo</cp:lastModifiedBy>
  <cp:revision>10</cp:revision>
  <dcterms:created xsi:type="dcterms:W3CDTF">2020-01-06T15:52:33Z</dcterms:created>
  <dcterms:modified xsi:type="dcterms:W3CDTF">2020-01-12T12:17:01Z</dcterms:modified>
</cp:coreProperties>
</file>