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7" r:id="rId4"/>
    <p:sldId id="266" r:id="rId5"/>
    <p:sldId id="263" r:id="rId6"/>
    <p:sldId id="268" r:id="rId7"/>
    <p:sldId id="257" r:id="rId8"/>
    <p:sldId id="271" r:id="rId9"/>
    <p:sldId id="272" r:id="rId10"/>
    <p:sldId id="273" r:id="rId11"/>
    <p:sldId id="270" r:id="rId12"/>
    <p:sldId id="274" r:id="rId13"/>
    <p:sldId id="276" r:id="rId14"/>
    <p:sldId id="279" r:id="rId15"/>
    <p:sldId id="278" r:id="rId16"/>
    <p:sldId id="277" r:id="rId17"/>
    <p:sldId id="275" r:id="rId18"/>
    <p:sldId id="283" r:id="rId19"/>
    <p:sldId id="282" r:id="rId20"/>
    <p:sldId id="281" r:id="rId21"/>
    <p:sldId id="28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20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022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132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687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363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03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11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14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86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98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796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13699-EFE8-4036-847F-7ADD1749339A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BB4DE-5658-40A5-86A3-01DE769187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58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157163"/>
            <a:ext cx="8086725" cy="654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1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93" t="31041" r="24982" b="54709"/>
          <a:stretch/>
        </p:blipFill>
        <p:spPr bwMode="auto">
          <a:xfrm>
            <a:off x="1043608" y="332656"/>
            <a:ext cx="7286382" cy="6212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38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09" t="31041" r="9240" b="54709"/>
          <a:stretch/>
        </p:blipFill>
        <p:spPr bwMode="auto">
          <a:xfrm>
            <a:off x="971600" y="332656"/>
            <a:ext cx="6301646" cy="618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3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7" t="52687" r="80964" b="33638"/>
          <a:stretch/>
        </p:blipFill>
        <p:spPr bwMode="auto">
          <a:xfrm>
            <a:off x="1331640" y="404664"/>
            <a:ext cx="6445951" cy="618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14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65" t="52687" r="62784" b="33638"/>
          <a:stretch/>
        </p:blipFill>
        <p:spPr bwMode="auto">
          <a:xfrm>
            <a:off x="1403648" y="414092"/>
            <a:ext cx="6350858" cy="598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65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33" t="52687" r="43716" b="33638"/>
          <a:stretch/>
        </p:blipFill>
        <p:spPr bwMode="auto">
          <a:xfrm>
            <a:off x="1331640" y="188640"/>
            <a:ext cx="6768752" cy="6374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17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40" t="52687" r="26866" b="33638"/>
          <a:stretch/>
        </p:blipFill>
        <p:spPr bwMode="auto">
          <a:xfrm>
            <a:off x="1475656" y="401805"/>
            <a:ext cx="6912768" cy="6273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10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51" t="52687" r="8020" b="33638"/>
          <a:stretch/>
        </p:blipFill>
        <p:spPr bwMode="auto">
          <a:xfrm>
            <a:off x="1907704" y="404664"/>
            <a:ext cx="6192688" cy="594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565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5" t="71498" r="80514" b="12884"/>
          <a:stretch/>
        </p:blipFill>
        <p:spPr bwMode="auto">
          <a:xfrm>
            <a:off x="2051720" y="357419"/>
            <a:ext cx="6329409" cy="6114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86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33" t="71498" r="58564" b="12884"/>
          <a:stretch/>
        </p:blipFill>
        <p:spPr bwMode="auto">
          <a:xfrm>
            <a:off x="899592" y="1268760"/>
            <a:ext cx="7704856" cy="5291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65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9" t="71498" r="40826" b="12884"/>
          <a:stretch/>
        </p:blipFill>
        <p:spPr bwMode="auto">
          <a:xfrm>
            <a:off x="611560" y="620688"/>
            <a:ext cx="8283445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4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0" t="10202" r="79710" b="76646"/>
          <a:stretch/>
        </p:blipFill>
        <p:spPr bwMode="auto">
          <a:xfrm>
            <a:off x="448234" y="260648"/>
            <a:ext cx="8448941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130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25" t="71498" r="26194" b="12884"/>
          <a:stretch/>
        </p:blipFill>
        <p:spPr bwMode="auto">
          <a:xfrm>
            <a:off x="1619672" y="429689"/>
            <a:ext cx="5813693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83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66" t="71498" r="9217" b="12884"/>
          <a:stretch/>
        </p:blipFill>
        <p:spPr bwMode="auto">
          <a:xfrm>
            <a:off x="2781890" y="550584"/>
            <a:ext cx="4176464" cy="572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71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90" t="10202" r="62194" b="76646"/>
          <a:stretch/>
        </p:blipFill>
        <p:spPr bwMode="auto">
          <a:xfrm>
            <a:off x="1043608" y="207005"/>
            <a:ext cx="7272300" cy="6233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97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88" t="10202" r="43791" b="76646"/>
          <a:stretch/>
        </p:blipFill>
        <p:spPr bwMode="auto">
          <a:xfrm>
            <a:off x="1907704" y="259578"/>
            <a:ext cx="6408712" cy="654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07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77" t="9928" r="24503" b="76920"/>
          <a:stretch/>
        </p:blipFill>
        <p:spPr bwMode="auto">
          <a:xfrm>
            <a:off x="323528" y="332656"/>
            <a:ext cx="8715960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24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18" t="10202" r="7652" b="76646"/>
          <a:stretch/>
        </p:blipFill>
        <p:spPr bwMode="auto">
          <a:xfrm>
            <a:off x="1619672" y="310624"/>
            <a:ext cx="6768752" cy="624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295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7" t="31041" r="81076" b="54709"/>
          <a:stretch/>
        </p:blipFill>
        <p:spPr bwMode="auto">
          <a:xfrm>
            <a:off x="1547664" y="404664"/>
            <a:ext cx="6768752" cy="617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76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75" t="31041" r="59792" b="54709"/>
          <a:stretch/>
        </p:blipFill>
        <p:spPr bwMode="auto">
          <a:xfrm>
            <a:off x="467544" y="404664"/>
            <a:ext cx="7704856" cy="6071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73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kvadr\Desktop\Дистанційне навчання\Ф-41_Гімнастика\ВП-ЗРВ_1-20\Вихідні положення ЗРВ 1-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21" t="31041" r="42941" b="54709"/>
          <a:stretch/>
        </p:blipFill>
        <p:spPr bwMode="auto">
          <a:xfrm>
            <a:off x="755576" y="128975"/>
            <a:ext cx="7344816" cy="67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572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Экран (4:3)</PresentationFormat>
  <Paragraphs>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Kirill Fedorenko</dc:creator>
  <cp:lastModifiedBy>ГРАФ</cp:lastModifiedBy>
  <cp:revision>4</cp:revision>
  <dcterms:created xsi:type="dcterms:W3CDTF">2022-09-07T12:32:45Z</dcterms:created>
  <dcterms:modified xsi:type="dcterms:W3CDTF">2022-11-17T10:28:33Z</dcterms:modified>
</cp:coreProperties>
</file>