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DE82F-0778-4638-8A8E-A9E1958D91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/>
              <a:t>Військова журналістика</a:t>
            </a:r>
            <a:endParaRPr lang="ru-UA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99C64A-5329-4F4C-B2FF-DAC0C9BC1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Вибіркова дисципліна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6849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A1B8-8A9E-4595-9008-46D047AF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Метою курсу є опанування основами </a:t>
            </a:r>
            <a:r>
              <a:rPr lang="ru-RU" sz="2800" dirty="0" err="1"/>
              <a:t>прийомів</a:t>
            </a:r>
            <a:r>
              <a:rPr lang="ru-RU" sz="2800" dirty="0"/>
              <a:t> та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матеріалів</a:t>
            </a:r>
            <a:r>
              <a:rPr lang="ru-RU" sz="2800" dirty="0"/>
              <a:t> </a:t>
            </a:r>
            <a:r>
              <a:rPr lang="ru-RU" sz="2800" dirty="0" err="1"/>
              <a:t>військової</a:t>
            </a:r>
            <a:r>
              <a:rPr lang="ru-RU" sz="2800"/>
              <a:t> тематики </a:t>
            </a:r>
            <a:r>
              <a:rPr lang="ru-RU" sz="2800" dirty="0"/>
              <a:t>та </a:t>
            </a:r>
            <a:r>
              <a:rPr lang="ru-RU" sz="2800" dirty="0" err="1"/>
              <a:t>висвітлення</a:t>
            </a:r>
            <a:r>
              <a:rPr lang="ru-RU" sz="2800" dirty="0"/>
              <a:t> </a:t>
            </a:r>
            <a:r>
              <a:rPr lang="ru-RU" sz="2800" dirty="0" err="1"/>
              <a:t>воєнних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14E0E-C306-4D06-9001-778A0290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Завдання курсу: </a:t>
            </a:r>
          </a:p>
          <a:p>
            <a:r>
              <a:rPr lang="uk-UA" dirty="0"/>
              <a:t>Ознайомлення із основною військовою термінологією, а також документами міжнародного гуманітарного права.</a:t>
            </a:r>
          </a:p>
          <a:p>
            <a:r>
              <a:rPr lang="uk-UA" dirty="0"/>
              <a:t>Оволодіння основними прийомами подачі інформації у зоні конфлікту та висвітлення бойових дій</a:t>
            </a:r>
          </a:p>
          <a:p>
            <a:r>
              <a:rPr lang="uk-UA" dirty="0"/>
              <a:t>Опрацювання методів та прийомів забезпечення роботи журналіста, безпеки журналіста</a:t>
            </a:r>
          </a:p>
          <a:p>
            <a:r>
              <a:rPr lang="uk-UA" dirty="0"/>
              <a:t>Вивчення гуманітарних комунікацій (робота із групами людей, що постраждали в наслідок бойових дій)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3590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4CE0E-4630-405E-A951-7ACDD8EA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Росс Говард окреслив основні </a:t>
            </a:r>
            <a:br>
              <a:rPr lang="uk-UA" dirty="0"/>
            </a:br>
            <a:r>
              <a:rPr lang="uk-UA" dirty="0"/>
              <a:t>обов'язки журналіста </a:t>
            </a:r>
            <a:br>
              <a:rPr lang="uk-UA" dirty="0"/>
            </a:br>
            <a:r>
              <a:rPr lang="uk-UA" dirty="0"/>
              <a:t>під час висвітлення конфлікту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F187B-25D1-4E5D-B653-D871BA8D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Вони </a:t>
            </a:r>
            <a:r>
              <a:rPr lang="ru-RU" dirty="0" err="1"/>
              <a:t>складаються</a:t>
            </a:r>
            <a:r>
              <a:rPr lang="ru-RU" dirty="0"/>
              <a:t> з:</a:t>
            </a:r>
          </a:p>
          <a:p>
            <a:r>
              <a:rPr lang="ru-RU" dirty="0"/>
              <a:t>•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чесно</a:t>
            </a:r>
            <a:r>
              <a:rPr lang="ru-RU" dirty="0"/>
              <a:t> </a:t>
            </a:r>
            <a:r>
              <a:rPr lang="ru-RU" dirty="0" err="1"/>
              <a:t>висвітлювати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висвітлювати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та причини </a:t>
            </a:r>
            <a:r>
              <a:rPr lang="ru-RU" dirty="0" err="1"/>
              <a:t>конфліктів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людську</a:t>
            </a:r>
            <a:r>
              <a:rPr lang="ru-RU" dirty="0"/>
              <a:t> сторону;</a:t>
            </a:r>
          </a:p>
          <a:p>
            <a:r>
              <a:rPr lang="ru-RU" dirty="0"/>
              <a:t>•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висвітлювати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миру;</a:t>
            </a:r>
          </a:p>
          <a:p>
            <a:r>
              <a:rPr lang="ru-RU" dirty="0"/>
              <a:t>• </a:t>
            </a:r>
            <a:r>
              <a:rPr lang="ru-RU" dirty="0" err="1"/>
              <a:t>обов’язку</a:t>
            </a:r>
            <a:r>
              <a:rPr lang="ru-RU" dirty="0"/>
              <a:t> </a:t>
            </a:r>
            <a:r>
              <a:rPr lang="ru-RU" dirty="0" err="1"/>
              <a:t>визнавати</a:t>
            </a:r>
            <a:r>
              <a:rPr lang="ru-RU" dirty="0"/>
              <a:t> наш </a:t>
            </a:r>
            <a:r>
              <a:rPr lang="ru-RU" dirty="0" err="1"/>
              <a:t>вплив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7856D8-37E2-4412-B1C8-A8F4588B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2" t="24466" r="27985" b="33463"/>
          <a:stretch/>
        </p:blipFill>
        <p:spPr>
          <a:xfrm>
            <a:off x="7146523" y="256960"/>
            <a:ext cx="4705166" cy="28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0E78E-3FA7-48C8-B593-0ED1E628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1. Безпека журналіста і морально-психологічна підготовка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146B35-0994-4581-A19A-625647DEE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08" t="31096" r="18898" b="32041"/>
          <a:stretch/>
        </p:blipFill>
        <p:spPr>
          <a:xfrm>
            <a:off x="1376037" y="2050742"/>
            <a:ext cx="8803843" cy="3843628"/>
          </a:xfrm>
        </p:spPr>
      </p:pic>
    </p:spTree>
    <p:extLst>
      <p:ext uri="{BB962C8B-B14F-4D97-AF65-F5344CB8AC3E}">
        <p14:creationId xmlns:p14="http://schemas.microsoft.com/office/powerpoint/2010/main" val="21531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1E426-BA9E-434B-B941-B6470E2B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2. Цивільне населення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FB9FA2-1493-4A71-AD06-D8F837787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96" t="29419" r="15329" b="23921"/>
          <a:stretch/>
        </p:blipFill>
        <p:spPr>
          <a:xfrm>
            <a:off x="1047565" y="2228295"/>
            <a:ext cx="8353889" cy="4369728"/>
          </a:xfrm>
        </p:spPr>
      </p:pic>
    </p:spTree>
    <p:extLst>
      <p:ext uri="{BB962C8B-B14F-4D97-AF65-F5344CB8AC3E}">
        <p14:creationId xmlns:p14="http://schemas.microsoft.com/office/powerpoint/2010/main" val="361407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7232B-EF29-4934-B780-07D394E4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3. Методика підготовки до роботи у зоні бойових дій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37FC3F-65FA-43C5-ABC4-822549060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342" y="2129445"/>
            <a:ext cx="7876567" cy="44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03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152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Військова журналістика</vt:lpstr>
      <vt:lpstr>Метою курсу є опанування основами прийомів та способів створення матеріалів військової тематики та висвітлення воєнних дій</vt:lpstr>
      <vt:lpstr>Росс Говард окреслив основні  обов'язки журналіста  під час висвітлення конфлікту</vt:lpstr>
      <vt:lpstr>Блок 1. Безпека журналіста і морально-психологічна підготовка</vt:lpstr>
      <vt:lpstr>Блок 2. Цивільне населення</vt:lpstr>
      <vt:lpstr>Блок 3. Методика підготовки до роботи у зоні бойових дій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Військова журналістика</dc:title>
  <dc:creator>Людмила Чернявская</dc:creator>
  <cp:lastModifiedBy>Людмила Чернявская</cp:lastModifiedBy>
  <cp:revision>1</cp:revision>
  <dcterms:created xsi:type="dcterms:W3CDTF">2021-12-08T14:42:00Z</dcterms:created>
  <dcterms:modified xsi:type="dcterms:W3CDTF">2021-12-08T15:49:20Z</dcterms:modified>
</cp:coreProperties>
</file>