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4F8-9094-4D71-9D50-E8FE7569C6A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9F96-B73F-48D8-B5D8-2C76449A7C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9;&#1082;&#1088;&#1072;&#1081;&#1073;&#1110;&#1085;&#1075;\muzyka-bez-slov-muzyka-dlya-otdyha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powtoon.co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office.live.com/start/PowerPoint.aspx?omkt=uk-U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imaker.com/" TargetMode="External"/><Relationship Id="rId5" Type="http://schemas.openxmlformats.org/officeDocument/2006/relationships/hyperlink" Target="http://sparkol-videoscribe.ru/" TargetMode="External"/><Relationship Id="rId4" Type="http://schemas.openxmlformats.org/officeDocument/2006/relationships/hyperlink" Target="https://goanimate.com/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…що це?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uzyka-bez-slov-muzyka-dlya-otdy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715016"/>
            <a:ext cx="304800" cy="3048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Для створення </a:t>
            </a:r>
            <a:r>
              <a:rPr lang="uk-UA" b="1" dirty="0" err="1" smtClean="0">
                <a:solidFill>
                  <a:srgbClr val="7030A0"/>
                </a:solidFill>
              </a:rPr>
              <a:t>скрайбінгу</a:t>
            </a:r>
            <a:r>
              <a:rPr lang="uk-UA" b="1" dirty="0" smtClean="0">
                <a:solidFill>
                  <a:srgbClr val="7030A0"/>
                </a:solidFill>
              </a:rPr>
              <a:t> можна користуватися такими сервісами: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hlinkClick r:id="rId2"/>
              </a:rPr>
              <a:t> 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Power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>
                <a:hlinkClick r:id="rId2"/>
              </a:rPr>
              <a:t>Point</a:t>
            </a:r>
            <a:r>
              <a:rPr lang="ru-RU" dirty="0">
                <a:hlinkClick r:id="rId2"/>
              </a:rPr>
              <a:t> 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err="1">
                <a:hlinkClick r:id="rId3"/>
              </a:rPr>
              <a:t>PowToon</a:t>
            </a:r>
            <a:r>
              <a:rPr lang="ru-RU" dirty="0"/>
              <a:t> 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uk-UA" dirty="0" smtClean="0"/>
              <a:t>  </a:t>
            </a:r>
            <a:r>
              <a:rPr lang="ru-RU" dirty="0" err="1">
                <a:hlinkClick r:id="rId4"/>
              </a:rPr>
              <a:t>GoAnimate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                                   </a:t>
            </a:r>
            <a:r>
              <a:rPr lang="ru-RU" dirty="0" err="1" smtClean="0">
                <a:hlinkClick r:id="rId5"/>
              </a:rPr>
              <a:t>Sparkol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>
                <a:hlinkClick r:id="rId5"/>
              </a:rPr>
              <a:t>VideoScribe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               </a:t>
            </a:r>
            <a:r>
              <a:rPr lang="ru-RU" dirty="0" err="1" smtClean="0">
                <a:hlinkClick r:id="rId6"/>
              </a:rPr>
              <a:t>Animaker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         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143108" y="1428736"/>
            <a:ext cx="4214842" cy="2857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071802" y="1428736"/>
            <a:ext cx="3286148" cy="9286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929190" y="2071678"/>
            <a:ext cx="2071702" cy="78581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822165" y="1964521"/>
            <a:ext cx="2786082" cy="17145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Skrayb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3143248"/>
            <a:ext cx="2286016" cy="1418906"/>
          </a:xfrm>
          <a:prstGeom prst="rect">
            <a:avLst/>
          </a:prstGeom>
        </p:spPr>
      </p:pic>
      <p:pic>
        <p:nvPicPr>
          <p:cNvPr id="30" name="Рисунок 29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8" y="4929198"/>
            <a:ext cx="2857500" cy="1600200"/>
          </a:xfrm>
          <a:prstGeom prst="rect">
            <a:avLst/>
          </a:prstGeom>
        </p:spPr>
      </p:pic>
      <p:pic>
        <p:nvPicPr>
          <p:cNvPr id="31" name="Рисунок 30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4929198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 advTm="878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428604"/>
            <a:ext cx="7793965" cy="5840413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857760"/>
            <a:ext cx="2143108" cy="1738586"/>
          </a:xfrm>
          <a:prstGeom prst="rect">
            <a:avLst/>
          </a:prstGeom>
        </p:spPr>
      </p:pic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англійської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scribe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екскіз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графічною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ілюстрацією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паралельного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наслідування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слухаємо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графічну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почутому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video_scrib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570049"/>
            <a:ext cx="3657600" cy="2059489"/>
          </a:xfrm>
          <a:prstGeom prst="rect">
            <a:avLst/>
          </a:prstGeom>
        </p:spPr>
      </p:pic>
    </p:spTree>
  </p:cSld>
  <p:clrMapOvr>
    <a:masterClrMapping/>
  </p:clrMapOvr>
  <p:transition advTm="224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Навіщо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Головна мета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опанувати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запам'ятати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візуалізації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Головне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донести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максимально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зрозумілому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привабливому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слухача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Тому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яскравої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картинки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залучаються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піктограми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слова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гасла),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діаграми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500_F_38426977_RpD7ZzvP4rl2F4PKgqHAYRSJt6JyYzZq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5429264"/>
            <a:ext cx="1603364" cy="1154422"/>
          </a:xfrm>
          <a:prstGeom prst="rect">
            <a:avLst/>
          </a:prstGeom>
        </p:spPr>
      </p:pic>
    </p:spTree>
  </p:cSld>
  <p:clrMapOvr>
    <a:masterClrMapping/>
  </p:clrMapOvr>
  <p:transition advTm="2321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яскравість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лаконічність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інформативність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креативність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depositphotos_11570437-stock-photo-satisfied-smile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28328">
            <a:off x="4857752" y="928670"/>
            <a:ext cx="3751949" cy="3009897"/>
          </a:xfrm>
          <a:prstGeom prst="rect">
            <a:avLst/>
          </a:prstGeom>
        </p:spPr>
      </p:pic>
    </p:spTree>
  </p:cSld>
  <p:clrMapOvr>
    <a:masterClrMapping/>
  </p:clrMapOvr>
  <p:transition advTm="965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візуалізації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мальовані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Практично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практикує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унаочнення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уроках,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підкріплюючи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схемами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дошці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Тому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4" name="Рисунок 3" descr="depositphotos_10118067-stock-photo-smiley-peace-sig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429132"/>
            <a:ext cx="2477295" cy="2000240"/>
          </a:xfrm>
          <a:prstGeom prst="rect">
            <a:avLst/>
          </a:prstGeom>
        </p:spPr>
      </p:pic>
    </p:spTree>
  </p:cSld>
  <p:clrMapOvr>
    <a:masterClrMapping/>
  </p:clrMapOvr>
  <p:transition advTm="153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>
              <a:buNone/>
            </a:pP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буває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“ручний”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“комп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ютерний”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Ручний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класичний: голос за кадром розповідає, а рука в кадрі малює зображення, що ілюструє усну розповідь. У такому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використовується, як правило аркуші паперу або презентаційна дошка, кольорові олівці, маркери, фломастери, пензлі і фарби, а також елементи аплікацій. По-своєму унікальний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можна створити навіть за допомогою малюнків на піску.</a:t>
            </a:r>
          </a:p>
          <a:p>
            <a:endParaRPr lang="ru-RU" dirty="0"/>
          </a:p>
        </p:txBody>
      </p:sp>
    </p:spTree>
  </p:cSld>
  <p:clrMapOvr>
    <a:masterClrMapping/>
  </p:clrMapOvr>
  <p:transition advTm="2474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uk-UA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Компютерний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набагато простіший.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потрібно озброюватися відеокамерою, штативом, освоювати ремесло монтажера і диктора. Такий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можна створити за допомогою сервісу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PowToon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програми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VideoScribe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786190"/>
            <a:ext cx="3232199" cy="1817225"/>
          </a:xfrm>
          <a:prstGeom prst="rect">
            <a:avLst/>
          </a:prstGeom>
        </p:spPr>
      </p:pic>
      <p:pic>
        <p:nvPicPr>
          <p:cNvPr id="5" name="Рисунок 4" descr="video_scrib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143248"/>
            <a:ext cx="3201096" cy="1799738"/>
          </a:xfrm>
          <a:prstGeom prst="rect">
            <a:avLst/>
          </a:prstGeom>
        </p:spPr>
      </p:pic>
      <p:pic>
        <p:nvPicPr>
          <p:cNvPr id="6" name="Рисунок 5" descr="500_F_38426977_RpD7ZzvP4rl2F4PKgqHAYRSJt6JyYzZq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98950">
            <a:off x="5907437" y="5229108"/>
            <a:ext cx="1972783" cy="142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4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901014" cy="5715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/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наочності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15370" cy="431164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мальований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руки 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аплікаційний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 фон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наклеюються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накладаються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магнітний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закріплюються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магнітів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фланелеграфний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чіпляються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ворсистої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липучок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3D-скрайбінг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об'ємні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створюються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3D-ручки).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336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Придумати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Вона повинна бути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зрозумілою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актуальною.</a:t>
            </a:r>
          </a:p>
          <a:p>
            <a:pPr lvl="0" algn="just"/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візуалізації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мети та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доступних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оберіть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чином буде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аплікація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магніти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продумати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дібрати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візуальне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кожного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заготовки.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заплановане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яскраве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представлення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реальному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підготуйте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заготовки для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скрайбінгу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маркери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кольорову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крейду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мальованого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наліпки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аплікації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магніти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3D-ручки для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запланований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відеоскрайбінг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оберіть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зручну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вас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змонтувати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відеоряд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скрайбінг-сесію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змонтувати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відеоролик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фінішному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достатній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відтворюють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теоретичний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вміщується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9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запланований</a:t>
            </a:r>
            <a:r>
              <a:rPr lang="ru-RU" sz="9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час.</a:t>
            </a:r>
          </a:p>
          <a:p>
            <a:endParaRPr lang="ru-RU" dirty="0"/>
          </a:p>
        </p:txBody>
      </p:sp>
    </p:spTree>
  </p:cSld>
  <p:clrMapOvr>
    <a:masterClrMapping/>
  </p:clrMapOvr>
  <p:transition advTm="4569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348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Скрайбінг…що це?</vt:lpstr>
      <vt:lpstr>Презентация PowerPoint</vt:lpstr>
      <vt:lpstr>Навіщо потрібен скрайбінг?</vt:lpstr>
      <vt:lpstr>Головні переваги скрайбінгу: </vt:lpstr>
      <vt:lpstr>Різновиди візуалізації: </vt:lpstr>
      <vt:lpstr>Презентация PowerPoint</vt:lpstr>
      <vt:lpstr>Презентация PowerPoint</vt:lpstr>
      <vt:lpstr>  В залежності від форм залучення наочності виділяють такі різновиди скрайбінгу: </vt:lpstr>
      <vt:lpstr>Головні етапи створення скрайбінгу: </vt:lpstr>
      <vt:lpstr>Для створення скрайбінгу можна користуватися такими сервісами: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Наркевицька  загальноосвітня школа  I-III ступенів  Скрайбінг…що це?</dc:title>
  <dc:creator>user</dc:creator>
  <cp:lastModifiedBy>Юля</cp:lastModifiedBy>
  <cp:revision>2</cp:revision>
  <dcterms:created xsi:type="dcterms:W3CDTF">2018-03-11T08:17:48Z</dcterms:created>
  <dcterms:modified xsi:type="dcterms:W3CDTF">2022-08-25T17:12:30Z</dcterms:modified>
</cp:coreProperties>
</file>