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0d2f98b4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0d2f98b4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0d2f98b4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0d2f98b4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0d2f98b4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0d2f98b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0d2f98b4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0d2f98b4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0d2f98b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0d2f98b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0d2f98b4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0d2f98b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0d2f98b4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0d2f98b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0d2f98b4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0d2f98b4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0d2f98b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0d2f98b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0d2f98b4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0d2f98b4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0d2f98b4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0d2f98b4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0d2f98b4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0d2f98b4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