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E22D8-3474-9D89-1C1A-1CD7D507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0CE3AD-4839-7263-3858-370A8C5F0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F8585-AC41-3A71-FE1B-331A0575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3305A-4B62-FF41-CE93-E679463B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76A42-EFE4-B5FF-9FFD-C22768A0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894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2FA11-5837-6763-940F-21501447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0C6D06-C879-4FD4-33D8-015715F8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38022-352F-9950-C429-C2CEEF6F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2E2407-4A7E-A273-971B-D32C4DE0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64D10C-9B4E-4B16-06F6-7AE04D28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992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A89BCD-84AA-9FEF-5C79-AE2345D99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2534C8-0F10-F2BC-D314-D97ADB31B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F5799-66AF-72ED-1005-52320480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851583-C602-4A43-161A-3D83261E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62DBB-1816-6D30-A19B-55E58CF0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099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F903A-ED55-9B87-C1A6-F77E2193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26C87-7E6F-1A98-371B-EECB85B68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01F9D-2DD8-59A0-926B-35181155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C6F8-86F2-8588-3770-81C8C4F4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380FE-D7B3-3533-6E7B-64B177A3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46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9938A-89AC-7A9E-BF22-587CCC1D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A183D0-DCE9-B793-9782-279ABB5F2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F8745-B16A-A6C1-3BC8-5C713A85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01BEF-4A51-0594-E775-8B6A67F7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82FA3A-EE5A-A3CE-F76F-01E5F6BD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935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02630-8E70-3745-8EC7-75C552EB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D8B6D-D2FA-7088-8DFC-6B92206A6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A45E67-479E-0ED9-EBF5-5CBEA6FFE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2CC2A3-2ABD-79CD-A00C-A06244FF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5DFD1-86F5-B79A-15FE-3BEF85C4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C21FEB-4DA8-4AF4-D869-BFBAAD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527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76298-A127-0D13-989E-37FDC0FA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9A966-26DA-591A-1E6F-4913B6014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D91466-4F37-1C70-2205-F54696DA0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F215DA-CCE1-7E40-FF8F-1A35438A3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FEF72C-2FF9-368A-BA5F-4E5FCD695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67FDE9-0F1A-E946-061C-1ED6B5AE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73205D-B5E4-E1FC-A6CA-8AF3E3AF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2CBFDA-385A-B15D-0B71-0BB6ACEF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790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AF691-9AC3-0BB7-A21D-5988AADD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0C06DF-B73A-2C1E-F93E-863E91D7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C44527-6355-19F5-3B0C-A95E6E20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744E5-207F-2654-0963-1F7D00D1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654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2057C7-1641-A6D1-9BFB-D2C3AD0C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5F8A24-CE6E-34CA-0C58-D6CA2399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DB833E-1CA6-38B5-CF2B-5EDD3E93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43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9A7A2-DC20-1A77-59D1-4CE08627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AAD0D-D55A-97FF-94B6-0FDAD638E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9A3819-863C-B35A-A7D0-6101336D0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DC5AEA-CD7B-B48C-7AE0-E8561C7F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5E9C39-4CEF-19A4-0771-CBF43691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901769-B3A2-2A39-EABE-B09583EE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514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C2A55-2171-12DD-85AA-59828AA2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F0AB35-EEBD-19B7-1B16-0FBA2F44F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6CA1EB-6E5B-AF11-55EB-D12A485C0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F1D71A-2A77-11E1-FC97-8D91C640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DFD73-DB80-0F7F-3C20-D4C3C50C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AA1EA4-EE34-AECF-0666-DEE6424B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369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59C68-1EF4-871F-75E7-3520FCAB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657BC-D9C3-A425-4BB4-FACC61CAB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6CD06-88DE-85DF-673B-24B6CC3DE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ABA8-040F-4764-A221-F50D73C9D1EC}" type="datetimeFigureOut">
              <a:rPr lang="ru-UA" smtClean="0"/>
              <a:t>13.03.2023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85EBB-4AFF-727B-F9B9-FED2DB64D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A0B77-FBF9-9631-9406-1A3FDFE48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F817F-C9C6-435E-9DD1-EA5F6885C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22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4E7F44-BF51-AF19-E385-2C267813DB1C}"/>
              </a:ext>
            </a:extLst>
          </p:cNvPr>
          <p:cNvSpPr txBox="1"/>
          <p:nvPr/>
        </p:nvSpPr>
        <p:spPr>
          <a:xfrm>
            <a:off x="928254" y="334925"/>
            <a:ext cx="10086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5"/>
              </a:spcBef>
              <a:spcAft>
                <a:spcPts val="0"/>
              </a:spcAft>
              <a:buSzPts val="1400"/>
              <a:tabLst>
                <a:tab pos="644525" algn="l"/>
              </a:tabLst>
            </a:pP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Факторний</a:t>
            </a:r>
            <a:r>
              <a:rPr lang="uk-UA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uk-UA" sz="18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коефіцієнта</a:t>
            </a:r>
            <a:r>
              <a:rPr lang="uk-UA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оборотності</a:t>
            </a:r>
            <a:r>
              <a:rPr lang="uk-UA" sz="18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оборотних</a:t>
            </a:r>
            <a:r>
              <a:rPr lang="uk-UA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активів</a:t>
            </a:r>
            <a:endParaRPr lang="ru-UA" sz="1800" b="1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207845-FBCB-7D2C-5D8B-333BDDDDD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8" t="29899" r="43977" b="46869"/>
          <a:stretch/>
        </p:blipFill>
        <p:spPr>
          <a:xfrm>
            <a:off x="886691" y="1972085"/>
            <a:ext cx="9809019" cy="36155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06D950-A4E5-E53C-5D94-5A413A2C4FD5}"/>
              </a:ext>
            </a:extLst>
          </p:cNvPr>
          <p:cNvSpPr txBox="1"/>
          <p:nvPr/>
        </p:nvSpPr>
        <p:spPr>
          <a:xfrm>
            <a:off x="1122219" y="11535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uk-UA" sz="1800" spc="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оборотності</a:t>
            </a:r>
            <a:r>
              <a:rPr lang="uk-UA" sz="1800" spc="-1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оборотних</a:t>
            </a:r>
            <a:r>
              <a:rPr lang="uk-UA" sz="1800" spc="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endParaRPr lang="ru-U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754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0A59A2-23CE-4BA4-B2EC-B75DF0F43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2" t="26869" r="42727" b="14950"/>
          <a:stretch/>
        </p:blipFill>
        <p:spPr>
          <a:xfrm>
            <a:off x="1136071" y="373511"/>
            <a:ext cx="7065819" cy="61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B26E-EADF-1D6B-524C-53DD8D44A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8" t="27475" r="43637" b="36363"/>
          <a:stretch/>
        </p:blipFill>
        <p:spPr>
          <a:xfrm>
            <a:off x="609599" y="651163"/>
            <a:ext cx="10072256" cy="51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383EFF-4DA0-1D4C-79B4-5F615F942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2" t="36566" r="43069" b="22424"/>
          <a:stretch/>
        </p:blipFill>
        <p:spPr>
          <a:xfrm>
            <a:off x="457199" y="457199"/>
            <a:ext cx="8672947" cy="533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DB2D8-997F-2F49-AF82-8211879E5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2" t="25454" r="43409" b="42020"/>
          <a:stretch/>
        </p:blipFill>
        <p:spPr>
          <a:xfrm>
            <a:off x="831271" y="720435"/>
            <a:ext cx="10631508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0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A6F10-54B9-13D4-3D1C-C597F8495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4" t="35556" r="43181" b="12121"/>
          <a:stretch/>
        </p:blipFill>
        <p:spPr>
          <a:xfrm>
            <a:off x="1191492" y="-43347"/>
            <a:ext cx="8936182" cy="69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5506FC-319C-379F-095A-AEF06A219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4" t="23636" r="45568" b="25657"/>
          <a:stretch/>
        </p:blipFill>
        <p:spPr>
          <a:xfrm>
            <a:off x="1233054" y="0"/>
            <a:ext cx="8853055" cy="68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1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legion noutbuk</dc:creator>
  <cp:lastModifiedBy>legion noutbuk</cp:lastModifiedBy>
  <cp:revision>1</cp:revision>
  <dcterms:created xsi:type="dcterms:W3CDTF">2023-03-13T06:26:44Z</dcterms:created>
  <dcterms:modified xsi:type="dcterms:W3CDTF">2023-03-13T06:26:54Z</dcterms:modified>
</cp:coreProperties>
</file>