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 varScale="1">
        <p:scale>
          <a:sx n="69" d="100"/>
          <a:sy n="69" d="100"/>
        </p:scale>
        <p:origin x="84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1E22D8-3474-9D89-1C1A-1CD7D507AF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0CE3AD-4839-7263-3858-370A8C5F03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2F8585-AC41-3A71-FE1B-331A05756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ABA8-040F-4764-A221-F50D73C9D1EC}" type="datetimeFigureOut">
              <a:rPr lang="ru-UA" smtClean="0"/>
              <a:t>13.03.2023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53305A-4B62-FF41-CE93-E679463B5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376A42-EFE4-B5FF-9FFD-C22768A0C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817F-C9C6-435E-9DD1-EA5F6885C1F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38941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62FA11-5837-6763-940F-215014477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0C6D06-C879-4FD4-33D8-015715F8BA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F38022-352F-9950-C429-C2CEEF6FF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ABA8-040F-4764-A221-F50D73C9D1EC}" type="datetimeFigureOut">
              <a:rPr lang="ru-UA" smtClean="0"/>
              <a:t>13.03.2023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2E2407-4A7E-A273-971B-D32C4DE04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64D10C-9B4E-4B16-06F6-7AE04D28E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817F-C9C6-435E-9DD1-EA5F6885C1F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79924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4A89BCD-84AA-9FEF-5C79-AE2345D990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12534C8-0F10-F2BC-D314-D97ADB31B3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9F5799-66AF-72ED-1005-52320480A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ABA8-040F-4764-A221-F50D73C9D1EC}" type="datetimeFigureOut">
              <a:rPr lang="ru-UA" smtClean="0"/>
              <a:t>13.03.2023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851583-C602-4A43-161A-3D83261EE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C62DBB-1816-6D30-A19B-55E58CF0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817F-C9C6-435E-9DD1-EA5F6885C1F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60994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F903A-ED55-9B87-C1A6-F77E21939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D26C87-7E6F-1A98-371B-EECB85B68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101F9D-2DD8-59A0-926B-351811553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ABA8-040F-4764-A221-F50D73C9D1EC}" type="datetimeFigureOut">
              <a:rPr lang="ru-UA" smtClean="0"/>
              <a:t>13.03.2023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E5C6F8-86F2-8588-3770-81C8C4F4D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5380FE-D7B3-3533-6E7B-64B177A3C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817F-C9C6-435E-9DD1-EA5F6885C1F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0466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19938A-89AC-7A9E-BF22-587CCC1D2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A183D0-DCE9-B793-9782-279ABB5F2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1F8745-B16A-A6C1-3BC8-5C713A85F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ABA8-040F-4764-A221-F50D73C9D1EC}" type="datetimeFigureOut">
              <a:rPr lang="ru-UA" smtClean="0"/>
              <a:t>13.03.2023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E01BEF-4A51-0594-E775-8B6A67F7C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82FA3A-EE5A-A3CE-F76F-01E5F6BD0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817F-C9C6-435E-9DD1-EA5F6885C1F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49355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D02630-8E70-3745-8EC7-75C552EBE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5D8B6D-D2FA-7088-8DFC-6B92206A69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A45E67-479E-0ED9-EBF5-5CBEA6FFE3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2CC2A3-2ABD-79CD-A00C-A06244FF0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ABA8-040F-4764-A221-F50D73C9D1EC}" type="datetimeFigureOut">
              <a:rPr lang="ru-UA" smtClean="0"/>
              <a:t>13.03.2023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5DFD1-86F5-B79A-15FE-3BEF85C4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5C21FEB-4DA8-4AF4-D869-BFBAADE7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817F-C9C6-435E-9DD1-EA5F6885C1F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25275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776298-A127-0D13-989E-37FDC0FAE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09A966-26DA-591A-1E6F-4913B6014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D91466-4F37-1C70-2205-F54696DA0E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3F215DA-CCE1-7E40-FF8F-1A35438A35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AFEF72C-2FF9-368A-BA5F-4E5FCD6954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B67FDE9-0F1A-E946-061C-1ED6B5AEF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ABA8-040F-4764-A221-F50D73C9D1EC}" type="datetimeFigureOut">
              <a:rPr lang="ru-UA" smtClean="0"/>
              <a:t>13.03.2023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973205D-B5E4-E1FC-A6CA-8AF3E3AF4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C2CBFDA-385A-B15D-0B71-0BB6ACEFD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817F-C9C6-435E-9DD1-EA5F6885C1F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87907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AF691-9AC3-0BB7-A21D-5988AADDF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20C06DF-B73A-2C1E-F93E-863E91D7D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ABA8-040F-4764-A221-F50D73C9D1EC}" type="datetimeFigureOut">
              <a:rPr lang="ru-UA" smtClean="0"/>
              <a:t>13.03.2023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1C44527-6355-19F5-3B0C-A95E6E202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10744E5-207F-2654-0963-1F7D00D1D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817F-C9C6-435E-9DD1-EA5F6885C1F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96544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F2057C7-1641-A6D1-9BFB-D2C3AD0C3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ABA8-040F-4764-A221-F50D73C9D1EC}" type="datetimeFigureOut">
              <a:rPr lang="ru-UA" smtClean="0"/>
              <a:t>13.03.2023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55F8A24-CE6E-34CA-0C58-D6CA23999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DB833E-1CA6-38B5-CF2B-5EDD3E930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817F-C9C6-435E-9DD1-EA5F6885C1F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74301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59A7A2-DC20-1A77-59D1-4CE086272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8AAD0D-D55A-97FF-94B6-0FDAD638E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B9A3819-863C-B35A-A7D0-6101336D04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EDC5AEA-CD7B-B48C-7AE0-E8561C7FC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ABA8-040F-4764-A221-F50D73C9D1EC}" type="datetimeFigureOut">
              <a:rPr lang="ru-UA" smtClean="0"/>
              <a:t>13.03.2023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5E9C39-4CEF-19A4-0771-CBF43691A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0901769-B3A2-2A39-EABE-B09583EE9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817F-C9C6-435E-9DD1-EA5F6885C1F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25148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9C2A55-2171-12DD-85AA-59828AA2B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2F0AB35-EEBD-19B7-1B16-0FBA2F44FA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6CA1EB-6E5B-AF11-55EB-D12A485C03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EF1D71A-2A77-11E1-FC97-8D91C640A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8ABA8-040F-4764-A221-F50D73C9D1EC}" type="datetimeFigureOut">
              <a:rPr lang="ru-UA" smtClean="0"/>
              <a:t>13.03.2023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9ADFD73-DB80-0F7F-3C20-D4C3C50CB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AA1EA4-EE34-AECF-0666-DEE6424B9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F817F-C9C6-435E-9DD1-EA5F6885C1F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4369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759C68-1EF4-871F-75E7-3520FCAB0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B657BC-D9C3-A425-4BB4-FACC61CAB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16CD06-88DE-85DF-673B-24B6CC3DEE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8ABA8-040F-4764-A221-F50D73C9D1EC}" type="datetimeFigureOut">
              <a:rPr lang="ru-UA" smtClean="0"/>
              <a:t>13.03.2023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385EBB-4AFF-727B-F9B9-FED2DB64D1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6A0B77-FBF9-9631-9406-1A3FDFE48C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F817F-C9C6-435E-9DD1-EA5F6885C1F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7224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A4E7F44-BF51-AF19-E385-2C267813DB1C}"/>
              </a:ext>
            </a:extLst>
          </p:cNvPr>
          <p:cNvSpPr txBox="1"/>
          <p:nvPr/>
        </p:nvSpPr>
        <p:spPr>
          <a:xfrm>
            <a:off x="928254" y="334925"/>
            <a:ext cx="100861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Bef>
                <a:spcPts val="5"/>
              </a:spcBef>
              <a:spcAft>
                <a:spcPts val="0"/>
              </a:spcAft>
              <a:buSzPts val="1400"/>
              <a:tabLst>
                <a:tab pos="644525" algn="l"/>
              </a:tabLst>
            </a:pPr>
            <a:r>
              <a:rPr lang="uk-UA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Факторний</a:t>
            </a:r>
            <a:r>
              <a:rPr lang="uk-UA" sz="18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аналіз</a:t>
            </a:r>
            <a:r>
              <a:rPr lang="uk-UA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коефіцієнта</a:t>
            </a:r>
            <a:r>
              <a:rPr lang="uk-UA" sz="18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оборотності</a:t>
            </a:r>
            <a:r>
              <a:rPr lang="uk-UA" sz="1800" b="1" spc="-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оборотних</a:t>
            </a:r>
            <a:r>
              <a:rPr lang="uk-UA" sz="1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активів</a:t>
            </a:r>
            <a:endParaRPr lang="ru-UA" sz="18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4207845-FBCB-7D2C-5D8B-333BDDDDDB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68" t="29899" r="43977" b="46869"/>
          <a:stretch/>
        </p:blipFill>
        <p:spPr>
          <a:xfrm>
            <a:off x="886691" y="1972085"/>
            <a:ext cx="9809019" cy="361550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506D950-A4E5-E53C-5D94-5A413A2C4FD5}"/>
              </a:ext>
            </a:extLst>
          </p:cNvPr>
          <p:cNvSpPr txBox="1"/>
          <p:nvPr/>
        </p:nvSpPr>
        <p:spPr>
          <a:xfrm>
            <a:off x="1122219" y="115350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</a:t>
            </a:r>
            <a:r>
              <a:rPr lang="uk-UA" sz="1800" spc="5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оборотності</a:t>
            </a:r>
            <a:r>
              <a:rPr lang="uk-UA" sz="1800" spc="-1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оборотних</a:t>
            </a:r>
            <a:r>
              <a:rPr lang="uk-UA" sz="1800" spc="5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коштів</a:t>
            </a:r>
            <a:endParaRPr lang="ru-UA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57549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0A59A2-23CE-4BA4-B2EC-B75DF0F434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32" t="26869" r="42727" b="14950"/>
          <a:stretch/>
        </p:blipFill>
        <p:spPr>
          <a:xfrm>
            <a:off x="1136071" y="373511"/>
            <a:ext cx="7065819" cy="611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070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6DB26E-EADF-1D6B-524C-53DD8D44AB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18" t="27475" r="43637" b="36363"/>
          <a:stretch/>
        </p:blipFill>
        <p:spPr>
          <a:xfrm>
            <a:off x="609599" y="651163"/>
            <a:ext cx="10072256" cy="518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881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383EFF-4DA0-1D4C-79B4-5F615F942F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32" t="36566" r="43069" b="22424"/>
          <a:stretch/>
        </p:blipFill>
        <p:spPr>
          <a:xfrm>
            <a:off x="457199" y="457199"/>
            <a:ext cx="8672947" cy="533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589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2DB2D8-997F-2F49-AF82-8211879E59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32" t="25454" r="43409" b="42020"/>
          <a:stretch/>
        </p:blipFill>
        <p:spPr>
          <a:xfrm>
            <a:off x="831271" y="720435"/>
            <a:ext cx="10631508" cy="490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00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2A6F10-54B9-13D4-3D1C-C597F84959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64" t="35556" r="43181" b="12121"/>
          <a:stretch/>
        </p:blipFill>
        <p:spPr>
          <a:xfrm>
            <a:off x="1191492" y="-43347"/>
            <a:ext cx="8936182" cy="692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678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5506FC-319C-379F-095A-AEF06A219B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14" t="23636" r="45568" b="25657"/>
          <a:stretch/>
        </p:blipFill>
        <p:spPr>
          <a:xfrm>
            <a:off x="1233054" y="0"/>
            <a:ext cx="8853055" cy="685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016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Широкоэкранный</PresentationFormat>
  <Paragraphs>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legion noutbuk</dc:creator>
  <cp:lastModifiedBy>legion noutbuk</cp:lastModifiedBy>
  <cp:revision>1</cp:revision>
  <dcterms:created xsi:type="dcterms:W3CDTF">2023-03-13T06:26:44Z</dcterms:created>
  <dcterms:modified xsi:type="dcterms:W3CDTF">2023-03-13T06:26:54Z</dcterms:modified>
</cp:coreProperties>
</file>