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63" r:id="rId2"/>
    <p:sldId id="259" r:id="rId3"/>
    <p:sldId id="260" r:id="rId4"/>
    <p:sldId id="261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26.11.2020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553945"/>
          </a:xfrm>
        </p:spPr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Завершення продажів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Викладач </a:t>
            </a:r>
          </a:p>
          <a:p>
            <a:pPr algn="r"/>
            <a:r>
              <a:rPr lang="uk-UA" sz="1800" dirty="0" smtClean="0">
                <a:latin typeface="Times New Roman" pitchFamily="18" charset="0"/>
                <a:cs typeface="Times New Roman" pitchFamily="18" charset="0"/>
              </a:rPr>
              <a:t>Ніколаєва Л.</a:t>
            </a:r>
            <a:r>
              <a:rPr lang="uk-UA" sz="1800" dirty="0" smtClean="0"/>
              <a:t>Г.</a:t>
            </a:r>
            <a:endParaRPr lang="ru-RU" sz="1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852936"/>
            <a:ext cx="4104456" cy="2331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14126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Альтернативний прийом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добре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відомий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безпрограшної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альтернативи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надати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двома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кожне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покупки: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цих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двох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готелів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здається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підходящим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для Вас?»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4581128"/>
            <a:ext cx="3019425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95162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Прискорення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процесу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прийняття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Фахівці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області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продажів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радять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вирішальний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аргумент,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покласти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край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коливанням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забезпечити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остаточну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згоду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Останній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аргумент повинен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обраний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продавцем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урахуванням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смаків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запитів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особливостей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пропонованого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турпродукту.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742" y="4725144"/>
            <a:ext cx="2358485" cy="146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55033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811218"/>
          </a:xfrm>
        </p:spPr>
        <p:txBody>
          <a:bodyPr/>
          <a:lstStyle/>
          <a:p>
            <a:r>
              <a:rPr lang="uk-UA" dirty="0" smtClean="0"/>
              <a:t>Завершення продажу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00809"/>
            <a:ext cx="6196405" cy="3240359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/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Буває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корисно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сказати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«Я думаю,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Ваші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у Вас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останнє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запитання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».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Після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спробувати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сказати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«Ну ось, ми,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все з Вами обговорили.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думаю,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тепер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оформляти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договір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 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 Як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вважаєте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?)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Обовязково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підкресліть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правельність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вибору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Вкажіть усі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контакні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телефони. Розкажіть про важливі моменти, правила та закон.</a:t>
            </a:r>
          </a:p>
          <a:p>
            <a:r>
              <a:rPr lang="uk-U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Запросіть усі данні та документи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Перевірте усі документи. </a:t>
            </a:r>
            <a:r>
              <a:rPr lang="uk-UA" dirty="0">
                <a:latin typeface="Times New Roman" pitchFamily="18" charset="0"/>
                <a:cs typeface="Times New Roman" pitchFamily="18" charset="0"/>
              </a:rPr>
              <a:t>Підпишіть усі необхідні документи ( договір, ваучер і т.п.)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Перерахуйте гроші. Видайте квитанцію .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Подякуйте за те що обрали вашу компанію. Домовтесь о наступній зустрічі (якщо треба час для оформлення , а клієнт поспішає)</a:t>
            </a:r>
          </a:p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Попрощайтесь и( Не забувайте про ввічливість, легку посмішку)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013176"/>
            <a:ext cx="3181350" cy="1222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435433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Наш клієнт!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Логічним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завершенням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офісі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є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подальший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контакт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клієнтом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Задоволений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приведе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іншого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незадоволений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закриє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дорогу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відразу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чотирьом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653136"/>
            <a:ext cx="3276600" cy="1400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7104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276872"/>
            <a:ext cx="6285446" cy="1536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54096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Питання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2119257"/>
            <a:ext cx="6493336" cy="3603812"/>
          </a:xfrm>
        </p:spPr>
        <p:txBody>
          <a:bodyPr/>
          <a:lstStyle/>
          <a:p>
            <a:r>
              <a:rPr lang="uk-UA" dirty="0" smtClean="0"/>
              <a:t>1.Які ви знаєте </a:t>
            </a:r>
            <a:r>
              <a:rPr lang="uk-UA" dirty="0" err="1" smtClean="0"/>
              <a:t>барєри</a:t>
            </a:r>
            <a:r>
              <a:rPr lang="uk-UA" dirty="0" smtClean="0"/>
              <a:t> подорожі?(назвіть три)</a:t>
            </a:r>
          </a:p>
          <a:p>
            <a:r>
              <a:rPr lang="uk-UA" dirty="0" smtClean="0"/>
              <a:t>2.Продемонструйте роботу з запереченням</a:t>
            </a:r>
          </a:p>
          <a:p>
            <a:r>
              <a:rPr lang="uk-UA" dirty="0" smtClean="0"/>
              <a:t>3. Як ви завершите роботу з клієнтом, якщо він купує </a:t>
            </a:r>
            <a:r>
              <a:rPr lang="uk-UA" dirty="0" err="1" smtClean="0"/>
              <a:t>турпакет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3480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Заперечення клієнтів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Туриста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насторожувати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дуже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багато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чинників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цілий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комплекс причин,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відмовитися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поїздки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Ці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причини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бар'єри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подорожі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з них: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вартість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турпродукту;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дефіцит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обмеження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здоров'ю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життєвий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цикл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сім'ї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5)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дефіцит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інтересу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страх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безпечність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05064"/>
            <a:ext cx="2374893" cy="1381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0456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Заперечення клієнтів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потрібно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подумати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занадто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дорого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ризиковано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)», «Я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був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для мене (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в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моєму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смаку)», 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вірити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Вам?» і т. п.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тому менеджер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туристичної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вміти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ефективно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4437112"/>
            <a:ext cx="3028950" cy="151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0930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5421193" cy="120248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dirty="0" err="1" smtClean="0"/>
              <a:t>Ефективно</a:t>
            </a:r>
            <a:r>
              <a:rPr lang="ru-RU" dirty="0" smtClean="0"/>
              <a:t> </a:t>
            </a:r>
            <a:r>
              <a:rPr lang="ru-RU" dirty="0" err="1" smtClean="0"/>
              <a:t>усуваємо</a:t>
            </a:r>
            <a:r>
              <a:rPr lang="ru-RU" dirty="0" smtClean="0"/>
              <a:t> </a:t>
            </a:r>
            <a:r>
              <a:rPr lang="ru-RU" dirty="0" err="1"/>
              <a:t>заперечення</a:t>
            </a:r>
            <a:r>
              <a:rPr lang="ru-RU" dirty="0"/>
              <a:t> </a:t>
            </a:r>
            <a:r>
              <a:rPr lang="ru-RU" dirty="0" err="1" smtClean="0"/>
              <a:t>клієнта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техніка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«бумеранга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Наприклад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обурився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приводу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терміну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подорожі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менеджер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відповісти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Саме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тому,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нього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така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тривалість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, я б і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хотів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розповісти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Вам, з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чим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>
                <a:latin typeface="Times New Roman" pitchFamily="18" charset="0"/>
                <a:cs typeface="Times New Roman" pitchFamily="18" charset="0"/>
              </a:rPr>
              <a:t>пов'язано</a:t>
            </a:r>
            <a:r>
              <a:rPr lang="ru-RU" i="1" dirty="0"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Передбачаючи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клієнтів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менеджер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висловити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першим,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показуючи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тим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самим,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лякають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слід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говорити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«Я знаю,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Ви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відчуваєте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».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викликає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роздратування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715939"/>
            <a:ext cx="1800200" cy="134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3303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Позитивний настрій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Щоб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усунути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менеджер сам повинен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бачити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підкреслювати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позитивні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сторони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продукту, але в той же час знати і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замовчувати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негативні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вони стали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очевидні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Налаштуйся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позитивне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сприйняття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, а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потім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налаштувай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b="1" i="1" dirty="0" err="1">
                <a:latin typeface="Times New Roman" pitchFamily="18" charset="0"/>
                <a:cs typeface="Times New Roman" pitchFamily="18" charset="0"/>
              </a:rPr>
              <a:t>потенційного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туриста!»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117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Аргументи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72816"/>
            <a:ext cx="6196405" cy="3950253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Якщо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сумнівається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то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потрібні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додаткові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аргументи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Сумніви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зацікавлений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але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легкою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здобиччю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ТОДІ ТРЕБА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дати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розслабитися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виговоритися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бути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зацікавлений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але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впевнений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підходить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йому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те,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запропонував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менеджер.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ТОДІ ТРЕБА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порекомендувати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продовжити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презентацію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продукту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детально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розповісти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вигоду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зробленого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пропозиції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використовувати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фрази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«Ви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допускаєте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можливість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...? Як часто Ви будете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звертати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увагу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..? »</a:t>
            </a:r>
          </a:p>
        </p:txBody>
      </p:sp>
    </p:spTree>
    <p:extLst>
      <p:ext uri="{BB962C8B-B14F-4D97-AF65-F5344CB8AC3E}">
        <p14:creationId xmlns:p14="http://schemas.microsoft.com/office/powerpoint/2010/main" val="1269030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Усунути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деякі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посиланням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існуючі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норми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стандарти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правила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ділового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обороту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закон..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244466"/>
            <a:ext cx="2619375" cy="1743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51816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955234"/>
          </a:xfrm>
        </p:spPr>
        <p:txBody>
          <a:bodyPr/>
          <a:lstStyle/>
          <a:p>
            <a:r>
              <a:rPr lang="uk-UA" dirty="0" smtClean="0"/>
              <a:t>Психологічна хитрість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0" y="1700808"/>
            <a:ext cx="6196405" cy="4022261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ru-RU" dirty="0" smtClean="0"/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Підміна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своїми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варіантами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Припустимо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вирішив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відкласти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поїздку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відпустки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аргументуючи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відсутністю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часу. Менеджер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сказати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: «З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досвіду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роботи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туристами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мені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відомо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люди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говорять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різних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причин.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дрібниць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розрахував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час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проведення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своєї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відпустки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Хтось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хоче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провести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сім'єю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зайнятися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улюбленою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справою. А кому-то просто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вистачає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рішучості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відправитися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відпустку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 гори.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Невже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Ви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хочете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відчути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красу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Альпійських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тільки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тому,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це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для Вас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поки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не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звично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? »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Почувши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інтерпретацію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власного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заперечення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насправді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здатний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піддатися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впливу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213842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5023" y="817583"/>
            <a:ext cx="6965245" cy="667202"/>
          </a:xfrm>
        </p:spPr>
        <p:txBody>
          <a:bodyPr>
            <a:normAutofit fontScale="90000"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>
                <a:latin typeface="Times New Roman" pitchFamily="18" charset="0"/>
                <a:cs typeface="Times New Roman" pitchFamily="18" charset="0"/>
              </a:rPr>
              <a:t>Продаж</a:t>
            </a:r>
            <a:r>
              <a:rPr lang="ru-RU" dirty="0"/>
              <a:t> і </a:t>
            </a:r>
            <a:r>
              <a:rPr lang="ru-RU" dirty="0" err="1"/>
              <a:t>подальший</a:t>
            </a:r>
            <a:r>
              <a:rPr lang="ru-RU" dirty="0"/>
              <a:t> контакт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63041" y="1916832"/>
            <a:ext cx="5917272" cy="3806237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Головна мета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обслуговування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туристів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здійснення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продажу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туристичного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продукту.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Треба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відчути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момент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готовності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до покупки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туристського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продукту.</a:t>
            </a:r>
          </a:p>
          <a:p>
            <a:pPr algn="just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Найбільш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успішний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результат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бесіди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менеджера і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туристської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фірми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буде, коли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клієнт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сам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запитує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як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він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може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отримати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туристський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продукт.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111784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56</TotalTime>
  <Words>799</Words>
  <Application>Microsoft Office PowerPoint</Application>
  <PresentationFormat>Экран (4:3)</PresentationFormat>
  <Paragraphs>65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Завершення продажів</vt:lpstr>
      <vt:lpstr>Заперечення клієнтів</vt:lpstr>
      <vt:lpstr>Заперечення клієнтів</vt:lpstr>
      <vt:lpstr> Ефективно усуваємо заперечення клієнта</vt:lpstr>
      <vt:lpstr>Позитивний настрій</vt:lpstr>
      <vt:lpstr>Аргументи</vt:lpstr>
      <vt:lpstr>Презентация PowerPoint</vt:lpstr>
      <vt:lpstr>Психологічна хитрість</vt:lpstr>
      <vt:lpstr> Продаж і подальший контакт</vt:lpstr>
      <vt:lpstr>Альтернативний прийом</vt:lpstr>
      <vt:lpstr>Прискорення процесу прийняття рішення </vt:lpstr>
      <vt:lpstr>Завершення продажу</vt:lpstr>
      <vt:lpstr>Наш клієнт!</vt:lpstr>
      <vt:lpstr>Презентация PowerPoint</vt:lpstr>
      <vt:lpstr>Питання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Лариса</dc:creator>
  <cp:lastModifiedBy>Пользователь Windows</cp:lastModifiedBy>
  <cp:revision>9</cp:revision>
  <dcterms:created xsi:type="dcterms:W3CDTF">2020-11-26T01:44:38Z</dcterms:created>
  <dcterms:modified xsi:type="dcterms:W3CDTF">2020-11-26T02:51:37Z</dcterms:modified>
</cp:coreProperties>
</file>