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55394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Завершення продажів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Викладач </a:t>
            </a:r>
          </a:p>
          <a:p>
            <a:pPr algn="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Ніколаєва Л.</a:t>
            </a:r>
            <a:r>
              <a:rPr lang="uk-UA" sz="1800" dirty="0" smtClean="0"/>
              <a:t>Г.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4104456" cy="23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Альтернативний прийом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безпрограшної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альтернативи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покупки: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готелів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підходящим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Вас?»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1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Прискорення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аргумент,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коливанням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остаточну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аргумент повинен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продавцем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смаків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пропонованого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турпродукту.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42" y="4725144"/>
            <a:ext cx="2358485" cy="14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3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uk-UA" dirty="0" smtClean="0"/>
              <a:t>Завершення продажу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9"/>
            <a:ext cx="6196405" cy="324035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«Я думаю,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Вас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«Ну ось, 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все з Вами обговорили.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думаю,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оформляти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Обовязково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підкресліть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правельність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вибору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Вкажіть усі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контакні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телефони. Розкажіть про важливі моменти, правила та закон.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Запросіть усі данні та документи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Перевірте усі документи.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Підпишіть усі необхідні документи ( договір, ваучер і т.п.)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Перерахуйте гроші. Видайте квитанцію 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Подякуйте за те що обрали вашу компанію. Домовтесь о наступній зустрічі (якщо треба час для оформлення , а клієнт поспішає)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Попрощайтесь и( Не забувайте про ввічливість, легку посмішку)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6"/>
            <a:ext cx="3181350" cy="122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54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 клієнт!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завершенням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контакт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Задоволений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незадоволений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закриє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чотирьом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327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0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285446" cy="15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0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/>
          <a:lstStyle/>
          <a:p>
            <a:r>
              <a:rPr lang="uk-UA" dirty="0" smtClean="0"/>
              <a:t>1.Які ви знаєте </a:t>
            </a:r>
            <a:r>
              <a:rPr lang="uk-UA" dirty="0" err="1" smtClean="0"/>
              <a:t>барєри</a:t>
            </a:r>
            <a:r>
              <a:rPr lang="uk-UA" dirty="0" smtClean="0"/>
              <a:t> подорожі?(назвіть три)</a:t>
            </a:r>
          </a:p>
          <a:p>
            <a:r>
              <a:rPr lang="uk-UA" dirty="0" smtClean="0"/>
              <a:t>2.Продемонструйте роботу з запереченням</a:t>
            </a:r>
          </a:p>
          <a:p>
            <a:r>
              <a:rPr lang="uk-UA" dirty="0" smtClean="0"/>
              <a:t>3. Як ви завершите роботу з клієнтом, якщо він купує </a:t>
            </a:r>
            <a:r>
              <a:rPr lang="uk-UA" dirty="0" err="1" smtClean="0"/>
              <a:t>турпакет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4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Заперечення клієнтів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Туриста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насторожувати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комплекс причин,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них: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турпродукту;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цикл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страх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374893" cy="138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4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Заперечення клієнтів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подумати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дорого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)», «Я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для мене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моєму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смаку)»,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 повинен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Вам?» і т.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тому менеджер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3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421193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усуваємо</a:t>
            </a:r>
            <a:r>
              <a:rPr lang="ru-RU" dirty="0" smtClean="0"/>
              <a:t>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«бумеранга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обурився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приводу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менеджер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я б і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Вам, з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пов'язано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менеджер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першим,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самим,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лякають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«Я знаю,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15939"/>
            <a:ext cx="1800200" cy="1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0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Позитивний настрій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менеджер сам повинен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підкреслювати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продукту, але в той же час знати і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стали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очевидні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Налаштуйся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налаштувай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потенційного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туриста!»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1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Аргументи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сумнівається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аргументи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Сумніви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зацікавлений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легкою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здобиччю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ТОДІ ТРЕБА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розслабитися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виговоритися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зацікавлений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впевнений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менеджер.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ТОДІ ТРЕБА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порекомендувати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продукту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детально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допускаєте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...? Як часто Ви будете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..? »</a:t>
            </a:r>
          </a:p>
        </p:txBody>
      </p:sp>
    </p:spTree>
    <p:extLst>
      <p:ext uri="{BB962C8B-B14F-4D97-AF65-F5344CB8AC3E}">
        <p14:creationId xmlns:p14="http://schemas.microsoft.com/office/powerpoint/2010/main" val="126903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обороту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4446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uk-UA" dirty="0" smtClean="0"/>
              <a:t>Психологічна хитрість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Припустимо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поїздку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відпустки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аргументуючи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часу. Менеджер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туристами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дрібниць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відпустки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зайнятися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улюбленою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справою. А кому-то просто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рішучості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відправитися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відпустку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гори.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Альпійських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інтерпретацію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38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Продаж</a:t>
            </a:r>
            <a:r>
              <a:rPr lang="ru-RU" dirty="0"/>
              <a:t> і </a:t>
            </a:r>
            <a:r>
              <a:rPr lang="ru-RU" dirty="0" err="1"/>
              <a:t>подальший</a:t>
            </a:r>
            <a:r>
              <a:rPr lang="ru-RU" dirty="0"/>
              <a:t> контакт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1916832"/>
            <a:ext cx="5917272" cy="38062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Головна мета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продукту.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покупки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успішний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менеджера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17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</TotalTime>
  <Words>799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Завершення продажів</vt:lpstr>
      <vt:lpstr>Заперечення клієнтів</vt:lpstr>
      <vt:lpstr>Заперечення клієнтів</vt:lpstr>
      <vt:lpstr> Ефективно усуваємо заперечення клієнта</vt:lpstr>
      <vt:lpstr>Позитивний настрій</vt:lpstr>
      <vt:lpstr>Аргументи</vt:lpstr>
      <vt:lpstr>Презентация PowerPoint</vt:lpstr>
      <vt:lpstr>Психологічна хитрість</vt:lpstr>
      <vt:lpstr> Продаж і подальший контакт</vt:lpstr>
      <vt:lpstr>Альтернативний прийом</vt:lpstr>
      <vt:lpstr>Прискорення процесу прийняття рішення </vt:lpstr>
      <vt:lpstr>Завершення продажу</vt:lpstr>
      <vt:lpstr>Наш клієнт!</vt:lpstr>
      <vt:lpstr>Презентация PowerPoint</vt:lpstr>
      <vt:lpstr>Питання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Пользователь Windows</cp:lastModifiedBy>
  <cp:revision>9</cp:revision>
  <dcterms:created xsi:type="dcterms:W3CDTF">2020-11-26T01:44:38Z</dcterms:created>
  <dcterms:modified xsi:type="dcterms:W3CDTF">2020-11-26T02:51:37Z</dcterms:modified>
</cp:coreProperties>
</file>