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1.xml.rels" ContentType="application/vnd.openxmlformats-package.relationships+xml"/>
  <Override PartName="/ppt/theme/theme1.xml" ContentType="application/vnd.openxmlformats-officedocument.them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_rels/slideLayout1.xml.rels" ContentType="application/vnd.openxmlformats-package.relationships+xml"/>
  <Override PartName="/ppt/slideLayouts/_rels/slideLayout2.xml.rels" ContentType="application/vnd.openxmlformats-package.relationships+xml"/>
  <Override PartName="/ppt/slideLayouts/_rels/slideLayout3.xml.rels" ContentType="application/vnd.openxmlformats-package.relationships+xml"/>
  <Override PartName="/ppt/slideLayouts/_rels/slideLayout4.xml.rels" ContentType="application/vnd.openxmlformats-package.relationships+xml"/>
  <Override PartName="/ppt/slideLayouts/_rels/slideLayout5.xml.rels" ContentType="application/vnd.openxmlformats-package.relationships+xml"/>
  <Override PartName="/ppt/slideLayouts/_rels/slideLayout6.xml.rels" ContentType="application/vnd.openxmlformats-package.relationships+xml"/>
  <Override PartName="/ppt/slideLayouts/_rels/slideLayout7.xml.rels" ContentType="application/vnd.openxmlformats-package.relationships+xml"/>
  <Override PartName="/ppt/slideLayouts/_rels/slideLayout8.xml.rels" ContentType="application/vnd.openxmlformats-package.relationships+xml"/>
  <Override PartName="/ppt/slideLayouts/_rels/slideLayout9.xml.rels" ContentType="application/vnd.openxmlformats-package.relationships+xml"/>
  <Override PartName="/ppt/slideLayouts/_rels/slideLayout10.xml.rels" ContentType="application/vnd.openxmlformats-package.relationships+xml"/>
  <Override PartName="/ppt/slideLayouts/_rels/slideLayout11.xml.rels" ContentType="application/vnd.openxmlformats-package.relationships+xml"/>
  <Override PartName="/ppt/slideLayouts/_rels/slideLayout12.xml.rels" ContentType="application/vnd.openxmlformats-package.relationships+xml"/>
  <Override PartName="/ppt/slideLayouts/_rels/slideLayout13.xml.rels" ContentType="application/vnd.openxmlformats-package.relationships+xml"/>
  <Override PartName="/ppt/slideLayouts/_rels/slideLayout14.xml.rels" ContentType="application/vnd.openxmlformats-package.relationships+xml"/>
  <Override PartName="/ppt/slideLayouts/_rels/slideLayout15.xml.rels" ContentType="application/vnd.openxmlformats-package.relationships+xml"/>
  <Override PartName="/ppt/slideLayouts/_rels/slideLayout16.xml.rels" ContentType="application/vnd.openxmlformats-package.relationships+xml"/>
  <Override PartName="/ppt/_rels/presentation.xml.rels" ContentType="application/vnd.openxmlformats-package.relationships+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_rels/slide1.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6.xml.rels" ContentType="application/vnd.openxmlformats-package.relationships+xml"/>
  <Override PartName="/ppt/slides/_rels/slide7.xml.rels" ContentType="application/vnd.openxmlformats-package.relationships+xml"/>
  <Override PartName="/ppt/slides/_rels/slide8.xml.rels" ContentType="application/vnd.openxmlformats-package.relationships+xml"/>
  <Override PartName="/ppt/slides/_rels/slide9.xml.rels" ContentType="application/vnd.openxmlformats-package.relationships+xml"/>
  <Override PartName="/ppt/slides/_rels/slide10.xml.rels" ContentType="application/vnd.openxmlformats-package.relationships+xml"/>
  <Override PartName="/ppt/slides/_rels/slide11.xml.rels" ContentType="application/vnd.openxmlformats-package.relationships+xml"/>
  <Override PartName="/ppt/presProps.xml" ContentType="application/vnd.openxmlformats-officedocument.presentationml.presProps+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Lst>
  <p:sldIdLst>
    <p:sldId id="256" r:id="rId3"/>
    <p:sldId id="257" r:id="rId4"/>
    <p:sldId id="258" r:id="rId5"/>
    <p:sldId id="259" r:id="rId6"/>
    <p:sldId id="260" r:id="rId7"/>
    <p:sldId id="261" r:id="rId8"/>
    <p:sldId id="262" r:id="rId9"/>
    <p:sldId id="263" r:id="rId10"/>
    <p:sldId id="264" r:id="rId11"/>
    <p:sldId id="265" r:id="rId12"/>
    <p:sldId id="266" r:id="rId13"/>
  </p:sldIdLst>
  <p:sldSz cx="12192000" cy="6858000"/>
  <p:notesSz cx="7559675" cy="10691813"/>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 preserve="1">
  <p:cSld name="Титульный слайд">
    <p:bg>
      <p:bgPr>
        <a:gradFill rotWithShape="0">
          <a:gsLst>
            <a:gs pos="0">
              <a:srgbClr val="ffffff"/>
            </a:gs>
            <a:gs pos="100000">
              <a:srgbClr val="dfe7c4"/>
            </a:gs>
          </a:gsLst>
          <a:path path="circle">
            <a:fillToRect l="25000" t="25000" r="75000" b="75000"/>
          </a:path>
        </a:gradFill>
      </p:bgPr>
    </p:bg>
    <p:spTree>
      <p:nvGrpSpPr>
        <p:cNvPr id="1" name=""/>
        <p:cNvGrpSpPr/>
        <p:nvPr/>
      </p:nvGrpSpPr>
      <p:grpSpPr>
        <a:xfrm>
          <a:off x="0" y="0"/>
          <a:ext cx="0" cy="0"/>
          <a:chOff x="0" y="0"/>
          <a:chExt cx="0" cy="0"/>
        </a:xfrm>
      </p:grpSpPr>
      <p:grpSp>
        <p:nvGrpSpPr>
          <p:cNvPr id="0" name="Group 22"/>
          <p:cNvGrpSpPr/>
          <p:nvPr/>
        </p:nvGrpSpPr>
        <p:grpSpPr>
          <a:xfrm>
            <a:off x="0" y="228600"/>
            <a:ext cx="2851200" cy="6638400"/>
            <a:chOff x="0" y="228600"/>
            <a:chExt cx="2851200" cy="6638400"/>
          </a:xfrm>
        </p:grpSpPr>
        <p:sp>
          <p:nvSpPr>
            <p:cNvPr id="1" name="Freeform 11"/>
            <p:cNvSpPr/>
            <p:nvPr/>
          </p:nvSpPr>
          <p:spPr>
            <a:xfrm>
              <a:off x="0" y="2575080"/>
              <a:ext cx="100440" cy="625680"/>
            </a:xfrm>
            <a:custGeom>
              <a:avLst/>
              <a:gdLst>
                <a:gd name="textAreaLeft" fmla="*/ 0 w 100440"/>
                <a:gd name="textAreaRight" fmla="*/ 100800 w 100440"/>
                <a:gd name="textAreaTop" fmla="*/ 0 h 625680"/>
                <a:gd name="textAreaBottom" fmla="*/ 626040 h 625680"/>
              </a:gdLst>
              <a:ahLst/>
              <a:cxnLst/>
              <a:rect l="textAreaLeft" t="textAreaTop" r="textAreaRight" b="textAreaBottom"/>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2" name="Freeform 12"/>
            <p:cNvSpPr/>
            <p:nvPr/>
          </p:nvSpPr>
          <p:spPr>
            <a:xfrm>
              <a:off x="128520" y="3156480"/>
              <a:ext cx="646200" cy="2322000"/>
            </a:xfrm>
            <a:custGeom>
              <a:avLst/>
              <a:gdLst>
                <a:gd name="textAreaLeft" fmla="*/ 0 w 646200"/>
                <a:gd name="textAreaRight" fmla="*/ 646560 w 646200"/>
                <a:gd name="textAreaTop" fmla="*/ 0 h 2322000"/>
                <a:gd name="textAreaBottom" fmla="*/ 2322360 h 2322000"/>
              </a:gdLst>
              <a:ahLst/>
              <a:cxnLst/>
              <a:rect l="textAreaLeft" t="textAreaTop" r="textAreaRight" b="textAreaBottom"/>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3" name="Freeform 13"/>
            <p:cNvSpPr/>
            <p:nvPr/>
          </p:nvSpPr>
          <p:spPr>
            <a:xfrm>
              <a:off x="807120" y="5447160"/>
              <a:ext cx="609120" cy="1419840"/>
            </a:xfrm>
            <a:custGeom>
              <a:avLst/>
              <a:gdLst>
                <a:gd name="textAreaLeft" fmla="*/ 0 w 609120"/>
                <a:gd name="textAreaRight" fmla="*/ 609480 w 609120"/>
                <a:gd name="textAreaTop" fmla="*/ 0 h 1419840"/>
                <a:gd name="textAreaBottom" fmla="*/ 1420200 h 1419840"/>
              </a:gdLst>
              <a:ahLst/>
              <a:cxnLst/>
              <a:rect l="textAreaLeft" t="textAreaTop" r="textAreaRight" b="textAreaBottom"/>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4" name="Freeform 14"/>
            <p:cNvSpPr/>
            <p:nvPr/>
          </p:nvSpPr>
          <p:spPr>
            <a:xfrm>
              <a:off x="959760" y="6503760"/>
              <a:ext cx="171000" cy="363240"/>
            </a:xfrm>
            <a:custGeom>
              <a:avLst/>
              <a:gdLst>
                <a:gd name="textAreaLeft" fmla="*/ 0 w 171000"/>
                <a:gd name="textAreaRight" fmla="*/ 171360 w 171000"/>
                <a:gd name="textAreaTop" fmla="*/ 0 h 363240"/>
                <a:gd name="textAreaBottom" fmla="*/ 363600 h 363240"/>
              </a:gdLst>
              <a:ahLst/>
              <a:cxnLst/>
              <a:rect l="textAreaLeft" t="textAreaTop" r="textAreaRight" b="textAreaBottom"/>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5" name="Freeform 15"/>
            <p:cNvSpPr/>
            <p:nvPr/>
          </p:nvSpPr>
          <p:spPr>
            <a:xfrm>
              <a:off x="100800" y="3201120"/>
              <a:ext cx="821520" cy="3328200"/>
            </a:xfrm>
            <a:custGeom>
              <a:avLst/>
              <a:gdLst>
                <a:gd name="textAreaLeft" fmla="*/ 0 w 821520"/>
                <a:gd name="textAreaRight" fmla="*/ 821880 w 821520"/>
                <a:gd name="textAreaTop" fmla="*/ 0 h 3328200"/>
                <a:gd name="textAreaBottom" fmla="*/ 3328560 h 3328200"/>
              </a:gdLst>
              <a:ahLst/>
              <a:cxnLst/>
              <a:rect l="textAreaLeft" t="textAreaTop" r="textAreaRight" b="textAreaBottom"/>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6" name="Freeform 16"/>
            <p:cNvSpPr/>
            <p:nvPr/>
          </p:nvSpPr>
          <p:spPr>
            <a:xfrm>
              <a:off x="22320" y="228600"/>
              <a:ext cx="105840" cy="2927520"/>
            </a:xfrm>
            <a:custGeom>
              <a:avLst/>
              <a:gdLst>
                <a:gd name="textAreaLeft" fmla="*/ 0 w 105840"/>
                <a:gd name="textAreaRight" fmla="*/ 106200 w 105840"/>
                <a:gd name="textAreaTop" fmla="*/ 0 h 2927520"/>
                <a:gd name="textAreaBottom" fmla="*/ 2927880 h 2927520"/>
              </a:gdLst>
              <a:ahLst/>
              <a:cxnLst/>
              <a:rect l="textAreaLeft" t="textAreaTop" r="textAreaRight" b="textAreaBottom"/>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7" name="Freeform 17"/>
            <p:cNvSpPr/>
            <p:nvPr/>
          </p:nvSpPr>
          <p:spPr>
            <a:xfrm>
              <a:off x="78120" y="2944080"/>
              <a:ext cx="77760" cy="493560"/>
            </a:xfrm>
            <a:custGeom>
              <a:avLst/>
              <a:gdLst>
                <a:gd name="textAreaLeft" fmla="*/ 0 w 77760"/>
                <a:gd name="textAreaRight" fmla="*/ 78120 w 77760"/>
                <a:gd name="textAreaTop" fmla="*/ 0 h 493560"/>
                <a:gd name="textAreaBottom" fmla="*/ 493920 h 493560"/>
              </a:gdLst>
              <a:ahLst/>
              <a:cxnLst/>
              <a:rect l="textAreaLeft" t="textAreaTop" r="textAreaRight" b="textAreaBottom"/>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8" name="Freeform 18"/>
            <p:cNvSpPr/>
            <p:nvPr/>
          </p:nvSpPr>
          <p:spPr>
            <a:xfrm>
              <a:off x="769680" y="5478840"/>
              <a:ext cx="189720" cy="1024560"/>
            </a:xfrm>
            <a:custGeom>
              <a:avLst/>
              <a:gdLst>
                <a:gd name="textAreaLeft" fmla="*/ 0 w 189720"/>
                <a:gd name="textAreaRight" fmla="*/ 190080 w 189720"/>
                <a:gd name="textAreaTop" fmla="*/ 0 h 1024560"/>
                <a:gd name="textAreaBottom" fmla="*/ 1024920 h 1024560"/>
              </a:gdLst>
              <a:ahLst/>
              <a:cxnLst/>
              <a:rect l="textAreaLeft" t="textAreaTop" r="textAreaRight" b="textAreaBottom"/>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9" name="Freeform 19"/>
            <p:cNvSpPr/>
            <p:nvPr/>
          </p:nvSpPr>
          <p:spPr>
            <a:xfrm>
              <a:off x="775440" y="1398960"/>
              <a:ext cx="2075760" cy="4047840"/>
            </a:xfrm>
            <a:custGeom>
              <a:avLst/>
              <a:gdLst>
                <a:gd name="textAreaLeft" fmla="*/ 0 w 2075760"/>
                <a:gd name="textAreaRight" fmla="*/ 2076120 w 2075760"/>
                <a:gd name="textAreaTop" fmla="*/ 0 h 4047840"/>
                <a:gd name="textAreaBottom" fmla="*/ 4048200 h 4047840"/>
              </a:gdLst>
              <a:ahLst/>
              <a:cxnLst/>
              <a:rect l="textAreaLeft" t="textAreaTop" r="textAreaRight" b="textAreaBottom"/>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10" name="Freeform 20"/>
            <p:cNvSpPr/>
            <p:nvPr/>
          </p:nvSpPr>
          <p:spPr>
            <a:xfrm>
              <a:off x="922680" y="6530040"/>
              <a:ext cx="161640" cy="336960"/>
            </a:xfrm>
            <a:custGeom>
              <a:avLst/>
              <a:gdLst>
                <a:gd name="textAreaLeft" fmla="*/ 0 w 161640"/>
                <a:gd name="textAreaRight" fmla="*/ 162000 w 161640"/>
                <a:gd name="textAreaTop" fmla="*/ 0 h 336960"/>
                <a:gd name="textAreaBottom" fmla="*/ 337320 h 336960"/>
              </a:gdLst>
              <a:ahLst/>
              <a:cxnLst/>
              <a:rect l="textAreaLeft" t="textAreaTop" r="textAreaRight" b="textAreaBottom"/>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11" name="Freeform 21"/>
            <p:cNvSpPr/>
            <p:nvPr/>
          </p:nvSpPr>
          <p:spPr>
            <a:xfrm>
              <a:off x="769680" y="5359320"/>
              <a:ext cx="37080" cy="221400"/>
            </a:xfrm>
            <a:custGeom>
              <a:avLst/>
              <a:gdLst>
                <a:gd name="textAreaLeft" fmla="*/ 0 w 37080"/>
                <a:gd name="textAreaRight" fmla="*/ 37440 w 37080"/>
                <a:gd name="textAreaTop" fmla="*/ 0 h 221400"/>
                <a:gd name="textAreaBottom" fmla="*/ 221760 h 221400"/>
              </a:gdLst>
              <a:ahLst/>
              <a:cxnLst/>
              <a:rect l="textAreaLeft" t="textAreaTop" r="textAreaRight" b="textAreaBottom"/>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12" name="Freeform 22"/>
            <p:cNvSpPr/>
            <p:nvPr/>
          </p:nvSpPr>
          <p:spPr>
            <a:xfrm>
              <a:off x="849960" y="6244560"/>
              <a:ext cx="238320" cy="622080"/>
            </a:xfrm>
            <a:custGeom>
              <a:avLst/>
              <a:gdLst>
                <a:gd name="textAreaLeft" fmla="*/ 0 w 238320"/>
                <a:gd name="textAreaRight" fmla="*/ 238680 w 238320"/>
                <a:gd name="textAreaTop" fmla="*/ 0 h 622080"/>
                <a:gd name="textAreaBottom" fmla="*/ 622440 h 622080"/>
              </a:gdLst>
              <a:ahLst/>
              <a:cxnLst/>
              <a:rect l="textAreaLeft" t="textAreaTop" r="textAreaRight" b="textAreaBottom"/>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grpSp>
      <p:grpSp>
        <p:nvGrpSpPr>
          <p:cNvPr id="13" name="Group 9"/>
          <p:cNvGrpSpPr/>
          <p:nvPr/>
        </p:nvGrpSpPr>
        <p:grpSpPr>
          <a:xfrm>
            <a:off x="27360" y="-720"/>
            <a:ext cx="2356200" cy="6853680"/>
            <a:chOff x="27360" y="-720"/>
            <a:chExt cx="2356200" cy="6853680"/>
          </a:xfrm>
        </p:grpSpPr>
        <p:sp>
          <p:nvSpPr>
            <p:cNvPr id="14" name="Freeform 27"/>
            <p:cNvSpPr/>
            <p:nvPr/>
          </p:nvSpPr>
          <p:spPr>
            <a:xfrm>
              <a:off x="27360" y="-720"/>
              <a:ext cx="493920" cy="4400640"/>
            </a:xfrm>
            <a:custGeom>
              <a:avLst/>
              <a:gdLst>
                <a:gd name="textAreaLeft" fmla="*/ 0 w 493920"/>
                <a:gd name="textAreaRight" fmla="*/ 494280 w 493920"/>
                <a:gd name="textAreaTop" fmla="*/ 0 h 4400640"/>
                <a:gd name="textAreaBottom" fmla="*/ 4401000 h 4400640"/>
              </a:gdLst>
              <a:ahLst/>
              <a:cxnLst/>
              <a:rect l="textAreaLeft" t="textAreaTop" r="textAreaRight" b="textAreaBottom"/>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15" name="Freeform 28"/>
            <p:cNvSpPr/>
            <p:nvPr/>
          </p:nvSpPr>
          <p:spPr>
            <a:xfrm>
              <a:off x="550440" y="4316400"/>
              <a:ext cx="423000" cy="1580400"/>
            </a:xfrm>
            <a:custGeom>
              <a:avLst/>
              <a:gdLst>
                <a:gd name="textAreaLeft" fmla="*/ 0 w 423000"/>
                <a:gd name="textAreaRight" fmla="*/ 423360 w 423000"/>
                <a:gd name="textAreaTop" fmla="*/ 0 h 1580400"/>
                <a:gd name="textAreaBottom" fmla="*/ 1580760 h 1580400"/>
              </a:gdLst>
              <a:ahLst/>
              <a:cxnLst/>
              <a:rect l="textAreaLeft" t="textAreaTop" r="textAreaRight" b="textAreaBottom"/>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16" name="Freeform 29"/>
            <p:cNvSpPr/>
            <p:nvPr/>
          </p:nvSpPr>
          <p:spPr>
            <a:xfrm>
              <a:off x="1006200" y="5862600"/>
              <a:ext cx="430560" cy="990360"/>
            </a:xfrm>
            <a:custGeom>
              <a:avLst/>
              <a:gdLst>
                <a:gd name="textAreaLeft" fmla="*/ 0 w 430560"/>
                <a:gd name="textAreaRight" fmla="*/ 430920 w 430560"/>
                <a:gd name="textAreaTop" fmla="*/ 0 h 990360"/>
                <a:gd name="textAreaBottom" fmla="*/ 990720 h 990360"/>
              </a:gdLst>
              <a:ahLst/>
              <a:cxnLst/>
              <a:rect l="textAreaLeft" t="textAreaTop" r="textAreaRight" b="textAreaBottom"/>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17" name="Freeform 30"/>
            <p:cNvSpPr/>
            <p:nvPr/>
          </p:nvSpPr>
          <p:spPr>
            <a:xfrm>
              <a:off x="521640" y="4364280"/>
              <a:ext cx="551520" cy="2235600"/>
            </a:xfrm>
            <a:custGeom>
              <a:avLst/>
              <a:gdLst>
                <a:gd name="textAreaLeft" fmla="*/ 0 w 551520"/>
                <a:gd name="textAreaRight" fmla="*/ 551880 w 551520"/>
                <a:gd name="textAreaTop" fmla="*/ 0 h 2235600"/>
                <a:gd name="textAreaBottom" fmla="*/ 2235960 h 2235600"/>
              </a:gdLst>
              <a:ahLst/>
              <a:cxnLst/>
              <a:rect l="textAreaLeft" t="textAreaTop" r="textAreaRight" b="textAreaBottom"/>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18" name="Freeform 31"/>
            <p:cNvSpPr/>
            <p:nvPr/>
          </p:nvSpPr>
          <p:spPr>
            <a:xfrm>
              <a:off x="468000" y="1289160"/>
              <a:ext cx="173880" cy="3026880"/>
            </a:xfrm>
            <a:custGeom>
              <a:avLst/>
              <a:gdLst>
                <a:gd name="textAreaLeft" fmla="*/ 0 w 173880"/>
                <a:gd name="textAreaRight" fmla="*/ 174240 w 173880"/>
                <a:gd name="textAreaTop" fmla="*/ 0 h 3026880"/>
                <a:gd name="textAreaBottom" fmla="*/ 3027240 h 3026880"/>
              </a:gdLst>
              <a:ahLst/>
              <a:cxnLst/>
              <a:rect l="textAreaLeft" t="textAreaTop" r="textAreaRight" b="textAreaBottom"/>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19" name="Freeform 32"/>
            <p:cNvSpPr/>
            <p:nvPr/>
          </p:nvSpPr>
          <p:spPr>
            <a:xfrm>
              <a:off x="1111680" y="6571440"/>
              <a:ext cx="133920" cy="281160"/>
            </a:xfrm>
            <a:custGeom>
              <a:avLst/>
              <a:gdLst>
                <a:gd name="textAreaLeft" fmla="*/ 0 w 133920"/>
                <a:gd name="textAreaRight" fmla="*/ 134280 w 133920"/>
                <a:gd name="textAreaTop" fmla="*/ 0 h 281160"/>
                <a:gd name="textAreaBottom" fmla="*/ 281520 h 281160"/>
              </a:gdLst>
              <a:ahLst/>
              <a:cxnLst/>
              <a:rect l="textAreaLeft" t="textAreaTop" r="textAreaRight" b="textAreaBottom"/>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20" name="Freeform 33"/>
            <p:cNvSpPr/>
            <p:nvPr/>
          </p:nvSpPr>
          <p:spPr>
            <a:xfrm>
              <a:off x="502560" y="4107600"/>
              <a:ext cx="82080" cy="511200"/>
            </a:xfrm>
            <a:custGeom>
              <a:avLst/>
              <a:gdLst>
                <a:gd name="textAreaLeft" fmla="*/ 0 w 82080"/>
                <a:gd name="textAreaRight" fmla="*/ 82440 w 82080"/>
                <a:gd name="textAreaTop" fmla="*/ 0 h 511200"/>
                <a:gd name="textAreaBottom" fmla="*/ 511560 h 511200"/>
              </a:gdLst>
              <a:ahLst/>
              <a:cxnLst/>
              <a:rect l="textAreaLeft" t="textAreaTop" r="textAreaRight" b="textAreaBottom"/>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21" name="Freeform 34"/>
            <p:cNvSpPr/>
            <p:nvPr/>
          </p:nvSpPr>
          <p:spPr>
            <a:xfrm>
              <a:off x="973800" y="3145680"/>
              <a:ext cx="1409760" cy="2716560"/>
            </a:xfrm>
            <a:custGeom>
              <a:avLst/>
              <a:gdLst>
                <a:gd name="textAreaLeft" fmla="*/ 0 w 1409760"/>
                <a:gd name="textAreaRight" fmla="*/ 1410120 w 1409760"/>
                <a:gd name="textAreaTop" fmla="*/ 0 h 2716560"/>
                <a:gd name="textAreaBottom" fmla="*/ 2716920 h 2716560"/>
              </a:gdLst>
              <a:ahLst/>
              <a:cxnLst/>
              <a:rect l="textAreaLeft" t="textAreaTop" r="textAreaRight" b="textAreaBottom"/>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22" name="Freeform 35"/>
            <p:cNvSpPr/>
            <p:nvPr/>
          </p:nvSpPr>
          <p:spPr>
            <a:xfrm>
              <a:off x="1073520" y="6600240"/>
              <a:ext cx="120240" cy="252720"/>
            </a:xfrm>
            <a:custGeom>
              <a:avLst/>
              <a:gdLst>
                <a:gd name="textAreaLeft" fmla="*/ 0 w 120240"/>
                <a:gd name="textAreaRight" fmla="*/ 120600 w 120240"/>
                <a:gd name="textAreaTop" fmla="*/ 0 h 252720"/>
                <a:gd name="textAreaBottom" fmla="*/ 253080 h 252720"/>
              </a:gdLst>
              <a:ahLst/>
              <a:cxnLst/>
              <a:rect l="textAreaLeft" t="textAreaTop" r="textAreaRight" b="textAreaBottom"/>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23" name="Freeform 36"/>
            <p:cNvSpPr/>
            <p:nvPr/>
          </p:nvSpPr>
          <p:spPr>
            <a:xfrm>
              <a:off x="973800" y="5897160"/>
              <a:ext cx="137520" cy="673920"/>
            </a:xfrm>
            <a:custGeom>
              <a:avLst/>
              <a:gdLst>
                <a:gd name="textAreaLeft" fmla="*/ 0 w 137520"/>
                <a:gd name="textAreaRight" fmla="*/ 137880 w 137520"/>
                <a:gd name="textAreaTop" fmla="*/ 0 h 673920"/>
                <a:gd name="textAreaBottom" fmla="*/ 674280 h 673920"/>
              </a:gdLst>
              <a:ahLst/>
              <a:cxnLst/>
              <a:rect l="textAreaLeft" t="textAreaTop" r="textAreaRight" b="textAreaBottom"/>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24" name="Freeform 37"/>
            <p:cNvSpPr/>
            <p:nvPr/>
          </p:nvSpPr>
          <p:spPr>
            <a:xfrm>
              <a:off x="973800" y="5772600"/>
              <a:ext cx="37800" cy="227520"/>
            </a:xfrm>
            <a:custGeom>
              <a:avLst/>
              <a:gdLst>
                <a:gd name="textAreaLeft" fmla="*/ 0 w 37800"/>
                <a:gd name="textAreaRight" fmla="*/ 38160 w 37800"/>
                <a:gd name="textAreaTop" fmla="*/ 0 h 227520"/>
                <a:gd name="textAreaBottom" fmla="*/ 227880 h 227520"/>
              </a:gdLst>
              <a:ahLst/>
              <a:cxnLst/>
              <a:rect l="textAreaLeft" t="textAreaTop" r="textAreaRight" b="textAreaBottom"/>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25" name="Freeform 38"/>
            <p:cNvSpPr/>
            <p:nvPr/>
          </p:nvSpPr>
          <p:spPr>
            <a:xfrm>
              <a:off x="1006200" y="6322680"/>
              <a:ext cx="210240" cy="530280"/>
            </a:xfrm>
            <a:custGeom>
              <a:avLst/>
              <a:gdLst>
                <a:gd name="textAreaLeft" fmla="*/ 0 w 210240"/>
                <a:gd name="textAreaRight" fmla="*/ 210600 w 210240"/>
                <a:gd name="textAreaTop" fmla="*/ 0 h 530280"/>
                <a:gd name="textAreaBottom" fmla="*/ 530640 h 530280"/>
              </a:gdLst>
              <a:ahLst/>
              <a:cxnLst/>
              <a:rect l="textAreaLeft" t="textAreaTop" r="textAreaRight" b="textAreaBottom"/>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grpSp>
      <p:sp>
        <p:nvSpPr>
          <p:cNvPr id="26" name="Rectangle 6"/>
          <p:cNvSpPr/>
          <p:nvPr/>
        </p:nvSpPr>
        <p:spPr>
          <a:xfrm>
            <a:off x="0" y="0"/>
            <a:ext cx="182520" cy="6857640"/>
          </a:xfrm>
          <a:prstGeom prst="rect">
            <a:avLst/>
          </a:prstGeom>
          <a:solidFill>
            <a:schemeClr val="tx2"/>
          </a:solidFill>
          <a:ln>
            <a:noFill/>
          </a:ln>
          <a:effectLst>
            <a:outerShdw blurRad="38160" dir="5400000" dist="25560" rotWithShape="0">
              <a:srgbClr val="000000">
                <a:alpha val="2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27" name="PlaceHolder 1"/>
          <p:cNvSpPr>
            <a:spLocks noGrp="1"/>
          </p:cNvSpPr>
          <p:nvPr>
            <p:ph type="title"/>
          </p:nvPr>
        </p:nvSpPr>
        <p:spPr>
          <a:xfrm>
            <a:off x="2589120" y="2514600"/>
            <a:ext cx="8915040" cy="2262600"/>
          </a:xfrm>
          <a:prstGeom prst="rect">
            <a:avLst/>
          </a:prstGeom>
          <a:noFill/>
          <a:ln w="0">
            <a:noFill/>
          </a:ln>
        </p:spPr>
        <p:txBody>
          <a:bodyPr lIns="91440" rIns="91440" tIns="45720" bIns="45720" anchor="b">
            <a:normAutofit/>
          </a:bodyPr>
          <a:p>
            <a:pPr indent="0" defTabSz="457200">
              <a:lnSpc>
                <a:spcPct val="100000"/>
              </a:lnSpc>
              <a:buNone/>
            </a:pPr>
            <a:r>
              <a:rPr b="0" lang="ru-RU" sz="5400" strike="noStrike" u="none">
                <a:solidFill>
                  <a:schemeClr val="dk1">
                    <a:lumMod val="85000"/>
                    <a:lumOff val="15000"/>
                  </a:schemeClr>
                </a:solidFill>
                <a:effectLst/>
                <a:uFillTx/>
                <a:latin typeface="Century Gothic"/>
              </a:rPr>
              <a:t>Образец заголовка</a:t>
            </a:r>
            <a:endParaRPr b="0" lang="en-US" sz="5400" strike="noStrike" u="none">
              <a:solidFill>
                <a:schemeClr val="dk1"/>
              </a:solidFill>
              <a:effectLst/>
              <a:uFillTx/>
              <a:latin typeface="Century Gothic"/>
            </a:endParaRPr>
          </a:p>
        </p:txBody>
      </p:sp>
      <p:sp>
        <p:nvSpPr>
          <p:cNvPr id="28" name="PlaceHolder 2"/>
          <p:cNvSpPr>
            <a:spLocks noGrp="1"/>
          </p:cNvSpPr>
          <p:nvPr>
            <p:ph type="dt" idx="1"/>
          </p:nvPr>
        </p:nvSpPr>
        <p:spPr>
          <a:xfrm>
            <a:off x="10361520" y="6130440"/>
            <a:ext cx="1145880" cy="370080"/>
          </a:xfrm>
          <a:prstGeom prst="rect">
            <a:avLst/>
          </a:prstGeom>
          <a:noFill/>
          <a:ln w="0">
            <a:noFill/>
          </a:ln>
        </p:spPr>
        <p:txBody>
          <a:bodyPr lIns="91440" rIns="91440" tIns="45720" bIns="45720" anchor="ctr">
            <a:noAutofit/>
          </a:bodyPr>
          <a:lstStyle>
            <a:lvl1pPr indent="0" algn="r" defTabSz="457200">
              <a:lnSpc>
                <a:spcPct val="100000"/>
              </a:lnSpc>
              <a:buNone/>
              <a:defRPr b="0" lang="ru-RU" sz="900" strike="noStrike" u="none">
                <a:solidFill>
                  <a:schemeClr val="dk1">
                    <a:tint val="75000"/>
                  </a:schemeClr>
                </a:solidFill>
                <a:effectLst/>
                <a:uFillTx/>
                <a:latin typeface="Century Gothic"/>
              </a:defRPr>
            </a:lvl1pPr>
          </a:lstStyle>
          <a:p>
            <a:pPr indent="0" algn="r" defTabSz="457200">
              <a:lnSpc>
                <a:spcPct val="100000"/>
              </a:lnSpc>
              <a:buNone/>
            </a:pPr>
            <a:r>
              <a:rPr b="0" lang="ru-RU" sz="900" strike="noStrike" u="none">
                <a:solidFill>
                  <a:schemeClr val="dk1">
                    <a:tint val="75000"/>
                  </a:schemeClr>
                </a:solidFill>
                <a:effectLst/>
                <a:uFillTx/>
                <a:latin typeface="Century Gothic"/>
              </a:rPr>
              <a:t>&lt;дата/час&gt;</a:t>
            </a:r>
            <a:endParaRPr b="0" lang="uk-UA" sz="900" strike="noStrike" u="none">
              <a:solidFill>
                <a:srgbClr val="000000"/>
              </a:solidFill>
              <a:effectLst/>
              <a:uFillTx/>
              <a:latin typeface="Times New Roman"/>
            </a:endParaRPr>
          </a:p>
        </p:txBody>
      </p:sp>
      <p:sp>
        <p:nvSpPr>
          <p:cNvPr id="29" name="PlaceHolder 3"/>
          <p:cNvSpPr>
            <a:spLocks noGrp="1"/>
          </p:cNvSpPr>
          <p:nvPr>
            <p:ph type="ftr" idx="2"/>
          </p:nvPr>
        </p:nvSpPr>
        <p:spPr>
          <a:xfrm>
            <a:off x="2589120" y="6135840"/>
            <a:ext cx="7619760" cy="364680"/>
          </a:xfrm>
          <a:prstGeom prst="rect">
            <a:avLst/>
          </a:prstGeom>
          <a:noFill/>
          <a:ln w="0">
            <a:noFill/>
          </a:ln>
        </p:spPr>
        <p:txBody>
          <a:bodyPr lIns="91440" rIns="91440" tIns="45720" bIns="45720" anchor="ctr">
            <a:noAutofit/>
          </a:bodyPr>
          <a:lstStyle>
            <a:lvl1pPr indent="0" algn="ctr">
              <a:buNone/>
              <a:defRPr b="0" lang="uk-UA" sz="1400" strike="noStrike" u="none">
                <a:solidFill>
                  <a:srgbClr val="000000"/>
                </a:solidFill>
                <a:effectLst/>
                <a:uFillTx/>
                <a:latin typeface="Times New Roman"/>
              </a:defRPr>
            </a:lvl1pPr>
          </a:lstStyle>
          <a:p>
            <a:pPr indent="0" algn="ctr">
              <a:buNone/>
            </a:pPr>
            <a:r>
              <a:rPr b="0" lang="uk-UA" sz="1400" strike="noStrike" u="none">
                <a:solidFill>
                  <a:srgbClr val="000000"/>
                </a:solidFill>
                <a:effectLst/>
                <a:uFillTx/>
                <a:latin typeface="Times New Roman"/>
              </a:rPr>
              <a:t>&lt;нижній колонтитул&gt;</a:t>
            </a:r>
            <a:endParaRPr b="0" lang="uk-UA" sz="1400" strike="noStrike" u="none">
              <a:solidFill>
                <a:srgbClr val="000000"/>
              </a:solidFill>
              <a:effectLst/>
              <a:uFillTx/>
              <a:latin typeface="Times New Roman"/>
            </a:endParaRPr>
          </a:p>
        </p:txBody>
      </p:sp>
      <p:sp>
        <p:nvSpPr>
          <p:cNvPr id="30" name="Freeform 6"/>
          <p:cNvSpPr/>
          <p:nvPr/>
        </p:nvSpPr>
        <p:spPr>
          <a:xfrm>
            <a:off x="0" y="4323960"/>
            <a:ext cx="1744200" cy="778320"/>
          </a:xfrm>
          <a:custGeom>
            <a:avLst/>
            <a:gdLst>
              <a:gd name="textAreaLeft" fmla="*/ 0 w 1744200"/>
              <a:gd name="textAreaRight" fmla="*/ 1744560 w 1744200"/>
              <a:gd name="textAreaTop" fmla="*/ 0 h 778320"/>
              <a:gd name="textAreaBottom" fmla="*/ 778680 h 778320"/>
            </a:gdLst>
            <a:ahLst/>
            <a:cxnLst/>
            <a:rect l="textAreaLeft" t="textAreaTop" r="textAreaRight" b="textAreaBottom"/>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31" name="PlaceHolder 4"/>
          <p:cNvSpPr>
            <a:spLocks noGrp="1"/>
          </p:cNvSpPr>
          <p:nvPr>
            <p:ph type="sldNum" idx="3"/>
          </p:nvPr>
        </p:nvSpPr>
        <p:spPr>
          <a:xfrm>
            <a:off x="531720" y="4529520"/>
            <a:ext cx="779400" cy="364680"/>
          </a:xfrm>
          <a:prstGeom prst="rect">
            <a:avLst/>
          </a:prstGeom>
          <a:noFill/>
          <a:ln w="0">
            <a:noFill/>
          </a:ln>
        </p:spPr>
        <p:txBody>
          <a:bodyPr lIns="91440" rIns="91440" tIns="45720" bIns="45720" anchor="ctr">
            <a:noAutofit/>
          </a:bodyPr>
          <a:lstStyle>
            <a:lvl1pPr indent="0" algn="r" defTabSz="457200">
              <a:lnSpc>
                <a:spcPct val="100000"/>
              </a:lnSpc>
              <a:buNone/>
              <a:defRPr b="0" lang="ru-RU" sz="2000" strike="noStrike" u="none">
                <a:solidFill>
                  <a:srgbClr val="feffff"/>
                </a:solidFill>
                <a:effectLst/>
                <a:uFillTx/>
                <a:latin typeface="Century Gothic"/>
              </a:defRPr>
            </a:lvl1pPr>
          </a:lstStyle>
          <a:p>
            <a:pPr indent="0" algn="r" defTabSz="457200">
              <a:lnSpc>
                <a:spcPct val="100000"/>
              </a:lnSpc>
              <a:buNone/>
            </a:pPr>
            <a:fld id="{DE4E9BFC-B23B-4F69-9CB6-0D64B6ED96D0}" type="slidenum">
              <a:rPr b="0" lang="ru-RU" sz="2000" strike="noStrike" u="none">
                <a:solidFill>
                  <a:srgbClr val="feffff"/>
                </a:solidFill>
                <a:effectLst/>
                <a:uFillTx/>
                <a:latin typeface="Century Gothic"/>
              </a:rPr>
              <a:t>&lt;номер&gt;</a:t>
            </a:fld>
            <a:endParaRPr b="0" lang="uk-UA" sz="2000" strike="noStrike" u="none">
              <a:solidFill>
                <a:srgbClr val="000000"/>
              </a:solidFill>
              <a:effectLst/>
              <a:uFillTx/>
              <a:latin typeface="Times New Roman"/>
            </a:endParaRP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Заголовок раздела">
    <p:bg>
      <p:bgPr>
        <a:gradFill rotWithShape="0">
          <a:gsLst>
            <a:gs pos="0">
              <a:srgbClr val="ffffff"/>
            </a:gs>
            <a:gs pos="100000">
              <a:srgbClr val="dfe7c4"/>
            </a:gs>
          </a:gsLst>
          <a:path path="circle">
            <a:fillToRect l="25000" t="25000" r="75000" b="75000"/>
          </a:path>
        </a:gradFill>
      </p:bgPr>
    </p:bg>
    <p:spTree>
      <p:nvGrpSpPr>
        <p:cNvPr id="1" name=""/>
        <p:cNvGrpSpPr/>
        <p:nvPr/>
      </p:nvGrpSpPr>
      <p:grpSpPr>
        <a:xfrm>
          <a:off x="0" y="0"/>
          <a:ext cx="0" cy="0"/>
          <a:chOff x="0" y="0"/>
          <a:chExt cx="0" cy="0"/>
        </a:xfrm>
      </p:grpSpPr>
      <p:grpSp>
        <p:nvGrpSpPr>
          <p:cNvPr id="303" name="Group 22"/>
          <p:cNvGrpSpPr/>
          <p:nvPr/>
        </p:nvGrpSpPr>
        <p:grpSpPr>
          <a:xfrm>
            <a:off x="0" y="228600"/>
            <a:ext cx="2851200" cy="6638400"/>
            <a:chOff x="0" y="228600"/>
            <a:chExt cx="2851200" cy="6638400"/>
          </a:xfrm>
        </p:grpSpPr>
        <p:sp>
          <p:nvSpPr>
            <p:cNvPr id="304" name="Freeform 11"/>
            <p:cNvSpPr/>
            <p:nvPr/>
          </p:nvSpPr>
          <p:spPr>
            <a:xfrm>
              <a:off x="0" y="2575080"/>
              <a:ext cx="100440" cy="625680"/>
            </a:xfrm>
            <a:custGeom>
              <a:avLst/>
              <a:gdLst>
                <a:gd name="textAreaLeft" fmla="*/ 0 w 100440"/>
                <a:gd name="textAreaRight" fmla="*/ 100800 w 100440"/>
                <a:gd name="textAreaTop" fmla="*/ 0 h 625680"/>
                <a:gd name="textAreaBottom" fmla="*/ 626040 h 625680"/>
              </a:gdLst>
              <a:ahLst/>
              <a:cxnLst/>
              <a:rect l="textAreaLeft" t="textAreaTop" r="textAreaRight" b="textAreaBottom"/>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305" name="Freeform 12"/>
            <p:cNvSpPr/>
            <p:nvPr/>
          </p:nvSpPr>
          <p:spPr>
            <a:xfrm>
              <a:off x="128520" y="3156480"/>
              <a:ext cx="646200" cy="2322000"/>
            </a:xfrm>
            <a:custGeom>
              <a:avLst/>
              <a:gdLst>
                <a:gd name="textAreaLeft" fmla="*/ 0 w 646200"/>
                <a:gd name="textAreaRight" fmla="*/ 646560 w 646200"/>
                <a:gd name="textAreaTop" fmla="*/ 0 h 2322000"/>
                <a:gd name="textAreaBottom" fmla="*/ 2322360 h 2322000"/>
              </a:gdLst>
              <a:ahLst/>
              <a:cxnLst/>
              <a:rect l="textAreaLeft" t="textAreaTop" r="textAreaRight" b="textAreaBottom"/>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306" name="Freeform 13"/>
            <p:cNvSpPr/>
            <p:nvPr/>
          </p:nvSpPr>
          <p:spPr>
            <a:xfrm>
              <a:off x="807120" y="5447160"/>
              <a:ext cx="609120" cy="1419840"/>
            </a:xfrm>
            <a:custGeom>
              <a:avLst/>
              <a:gdLst>
                <a:gd name="textAreaLeft" fmla="*/ 0 w 609120"/>
                <a:gd name="textAreaRight" fmla="*/ 609480 w 609120"/>
                <a:gd name="textAreaTop" fmla="*/ 0 h 1419840"/>
                <a:gd name="textAreaBottom" fmla="*/ 1420200 h 1419840"/>
              </a:gdLst>
              <a:ahLst/>
              <a:cxnLst/>
              <a:rect l="textAreaLeft" t="textAreaTop" r="textAreaRight" b="textAreaBottom"/>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307" name="Freeform 14"/>
            <p:cNvSpPr/>
            <p:nvPr/>
          </p:nvSpPr>
          <p:spPr>
            <a:xfrm>
              <a:off x="959760" y="6503760"/>
              <a:ext cx="171000" cy="363240"/>
            </a:xfrm>
            <a:custGeom>
              <a:avLst/>
              <a:gdLst>
                <a:gd name="textAreaLeft" fmla="*/ 0 w 171000"/>
                <a:gd name="textAreaRight" fmla="*/ 171360 w 171000"/>
                <a:gd name="textAreaTop" fmla="*/ 0 h 363240"/>
                <a:gd name="textAreaBottom" fmla="*/ 363600 h 363240"/>
              </a:gdLst>
              <a:ahLst/>
              <a:cxnLst/>
              <a:rect l="textAreaLeft" t="textAreaTop" r="textAreaRight" b="textAreaBottom"/>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308" name="Freeform 15"/>
            <p:cNvSpPr/>
            <p:nvPr/>
          </p:nvSpPr>
          <p:spPr>
            <a:xfrm>
              <a:off x="100800" y="3201120"/>
              <a:ext cx="821520" cy="3328200"/>
            </a:xfrm>
            <a:custGeom>
              <a:avLst/>
              <a:gdLst>
                <a:gd name="textAreaLeft" fmla="*/ 0 w 821520"/>
                <a:gd name="textAreaRight" fmla="*/ 821880 w 821520"/>
                <a:gd name="textAreaTop" fmla="*/ 0 h 3328200"/>
                <a:gd name="textAreaBottom" fmla="*/ 3328560 h 3328200"/>
              </a:gdLst>
              <a:ahLst/>
              <a:cxnLst/>
              <a:rect l="textAreaLeft" t="textAreaTop" r="textAreaRight" b="textAreaBottom"/>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309" name="Freeform 16"/>
            <p:cNvSpPr/>
            <p:nvPr/>
          </p:nvSpPr>
          <p:spPr>
            <a:xfrm>
              <a:off x="22320" y="228600"/>
              <a:ext cx="105840" cy="2927520"/>
            </a:xfrm>
            <a:custGeom>
              <a:avLst/>
              <a:gdLst>
                <a:gd name="textAreaLeft" fmla="*/ 0 w 105840"/>
                <a:gd name="textAreaRight" fmla="*/ 106200 w 105840"/>
                <a:gd name="textAreaTop" fmla="*/ 0 h 2927520"/>
                <a:gd name="textAreaBottom" fmla="*/ 2927880 h 2927520"/>
              </a:gdLst>
              <a:ahLst/>
              <a:cxnLst/>
              <a:rect l="textAreaLeft" t="textAreaTop" r="textAreaRight" b="textAreaBottom"/>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310" name="Freeform 17"/>
            <p:cNvSpPr/>
            <p:nvPr/>
          </p:nvSpPr>
          <p:spPr>
            <a:xfrm>
              <a:off x="78120" y="2944080"/>
              <a:ext cx="77760" cy="493560"/>
            </a:xfrm>
            <a:custGeom>
              <a:avLst/>
              <a:gdLst>
                <a:gd name="textAreaLeft" fmla="*/ 0 w 77760"/>
                <a:gd name="textAreaRight" fmla="*/ 78120 w 77760"/>
                <a:gd name="textAreaTop" fmla="*/ 0 h 493560"/>
                <a:gd name="textAreaBottom" fmla="*/ 493920 h 493560"/>
              </a:gdLst>
              <a:ahLst/>
              <a:cxnLst/>
              <a:rect l="textAreaLeft" t="textAreaTop" r="textAreaRight" b="textAreaBottom"/>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311" name="Freeform 18"/>
            <p:cNvSpPr/>
            <p:nvPr/>
          </p:nvSpPr>
          <p:spPr>
            <a:xfrm>
              <a:off x="769680" y="5478840"/>
              <a:ext cx="189720" cy="1024560"/>
            </a:xfrm>
            <a:custGeom>
              <a:avLst/>
              <a:gdLst>
                <a:gd name="textAreaLeft" fmla="*/ 0 w 189720"/>
                <a:gd name="textAreaRight" fmla="*/ 190080 w 189720"/>
                <a:gd name="textAreaTop" fmla="*/ 0 h 1024560"/>
                <a:gd name="textAreaBottom" fmla="*/ 1024920 h 1024560"/>
              </a:gdLst>
              <a:ahLst/>
              <a:cxnLst/>
              <a:rect l="textAreaLeft" t="textAreaTop" r="textAreaRight" b="textAreaBottom"/>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312" name="Freeform 19"/>
            <p:cNvSpPr/>
            <p:nvPr/>
          </p:nvSpPr>
          <p:spPr>
            <a:xfrm>
              <a:off x="775440" y="1398960"/>
              <a:ext cx="2075760" cy="4047840"/>
            </a:xfrm>
            <a:custGeom>
              <a:avLst/>
              <a:gdLst>
                <a:gd name="textAreaLeft" fmla="*/ 0 w 2075760"/>
                <a:gd name="textAreaRight" fmla="*/ 2076120 w 2075760"/>
                <a:gd name="textAreaTop" fmla="*/ 0 h 4047840"/>
                <a:gd name="textAreaBottom" fmla="*/ 4048200 h 4047840"/>
              </a:gdLst>
              <a:ahLst/>
              <a:cxnLst/>
              <a:rect l="textAreaLeft" t="textAreaTop" r="textAreaRight" b="textAreaBottom"/>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313" name="Freeform 20"/>
            <p:cNvSpPr/>
            <p:nvPr/>
          </p:nvSpPr>
          <p:spPr>
            <a:xfrm>
              <a:off x="922680" y="6530040"/>
              <a:ext cx="161640" cy="336960"/>
            </a:xfrm>
            <a:custGeom>
              <a:avLst/>
              <a:gdLst>
                <a:gd name="textAreaLeft" fmla="*/ 0 w 161640"/>
                <a:gd name="textAreaRight" fmla="*/ 162000 w 161640"/>
                <a:gd name="textAreaTop" fmla="*/ 0 h 336960"/>
                <a:gd name="textAreaBottom" fmla="*/ 337320 h 336960"/>
              </a:gdLst>
              <a:ahLst/>
              <a:cxnLst/>
              <a:rect l="textAreaLeft" t="textAreaTop" r="textAreaRight" b="textAreaBottom"/>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314" name="Freeform 21"/>
            <p:cNvSpPr/>
            <p:nvPr/>
          </p:nvSpPr>
          <p:spPr>
            <a:xfrm>
              <a:off x="769680" y="5359320"/>
              <a:ext cx="37080" cy="221400"/>
            </a:xfrm>
            <a:custGeom>
              <a:avLst/>
              <a:gdLst>
                <a:gd name="textAreaLeft" fmla="*/ 0 w 37080"/>
                <a:gd name="textAreaRight" fmla="*/ 37440 w 37080"/>
                <a:gd name="textAreaTop" fmla="*/ 0 h 221400"/>
                <a:gd name="textAreaBottom" fmla="*/ 221760 h 221400"/>
              </a:gdLst>
              <a:ahLst/>
              <a:cxnLst/>
              <a:rect l="textAreaLeft" t="textAreaTop" r="textAreaRight" b="textAreaBottom"/>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315" name="Freeform 22"/>
            <p:cNvSpPr/>
            <p:nvPr/>
          </p:nvSpPr>
          <p:spPr>
            <a:xfrm>
              <a:off x="849960" y="6244560"/>
              <a:ext cx="238320" cy="622080"/>
            </a:xfrm>
            <a:custGeom>
              <a:avLst/>
              <a:gdLst>
                <a:gd name="textAreaLeft" fmla="*/ 0 w 238320"/>
                <a:gd name="textAreaRight" fmla="*/ 238680 w 238320"/>
                <a:gd name="textAreaTop" fmla="*/ 0 h 622080"/>
                <a:gd name="textAreaBottom" fmla="*/ 622440 h 622080"/>
              </a:gdLst>
              <a:ahLst/>
              <a:cxnLst/>
              <a:rect l="textAreaLeft" t="textAreaTop" r="textAreaRight" b="textAreaBottom"/>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grpSp>
      <p:grpSp>
        <p:nvGrpSpPr>
          <p:cNvPr id="316" name="Group 9"/>
          <p:cNvGrpSpPr/>
          <p:nvPr/>
        </p:nvGrpSpPr>
        <p:grpSpPr>
          <a:xfrm>
            <a:off x="27360" y="-720"/>
            <a:ext cx="2356200" cy="6853680"/>
            <a:chOff x="27360" y="-720"/>
            <a:chExt cx="2356200" cy="6853680"/>
          </a:xfrm>
        </p:grpSpPr>
        <p:sp>
          <p:nvSpPr>
            <p:cNvPr id="317" name="Freeform 27"/>
            <p:cNvSpPr/>
            <p:nvPr/>
          </p:nvSpPr>
          <p:spPr>
            <a:xfrm>
              <a:off x="27360" y="-720"/>
              <a:ext cx="493920" cy="4400640"/>
            </a:xfrm>
            <a:custGeom>
              <a:avLst/>
              <a:gdLst>
                <a:gd name="textAreaLeft" fmla="*/ 0 w 493920"/>
                <a:gd name="textAreaRight" fmla="*/ 494280 w 493920"/>
                <a:gd name="textAreaTop" fmla="*/ 0 h 4400640"/>
                <a:gd name="textAreaBottom" fmla="*/ 4401000 h 4400640"/>
              </a:gdLst>
              <a:ahLst/>
              <a:cxnLst/>
              <a:rect l="textAreaLeft" t="textAreaTop" r="textAreaRight" b="textAreaBottom"/>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318" name="Freeform 28"/>
            <p:cNvSpPr/>
            <p:nvPr/>
          </p:nvSpPr>
          <p:spPr>
            <a:xfrm>
              <a:off x="550440" y="4316400"/>
              <a:ext cx="423000" cy="1580400"/>
            </a:xfrm>
            <a:custGeom>
              <a:avLst/>
              <a:gdLst>
                <a:gd name="textAreaLeft" fmla="*/ 0 w 423000"/>
                <a:gd name="textAreaRight" fmla="*/ 423360 w 423000"/>
                <a:gd name="textAreaTop" fmla="*/ 0 h 1580400"/>
                <a:gd name="textAreaBottom" fmla="*/ 1580760 h 1580400"/>
              </a:gdLst>
              <a:ahLst/>
              <a:cxnLst/>
              <a:rect l="textAreaLeft" t="textAreaTop" r="textAreaRight" b="textAreaBottom"/>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319" name="Freeform 29"/>
            <p:cNvSpPr/>
            <p:nvPr/>
          </p:nvSpPr>
          <p:spPr>
            <a:xfrm>
              <a:off x="1006200" y="5862600"/>
              <a:ext cx="430560" cy="990360"/>
            </a:xfrm>
            <a:custGeom>
              <a:avLst/>
              <a:gdLst>
                <a:gd name="textAreaLeft" fmla="*/ 0 w 430560"/>
                <a:gd name="textAreaRight" fmla="*/ 430920 w 430560"/>
                <a:gd name="textAreaTop" fmla="*/ 0 h 990360"/>
                <a:gd name="textAreaBottom" fmla="*/ 990720 h 990360"/>
              </a:gdLst>
              <a:ahLst/>
              <a:cxnLst/>
              <a:rect l="textAreaLeft" t="textAreaTop" r="textAreaRight" b="textAreaBottom"/>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320" name="Freeform 30"/>
            <p:cNvSpPr/>
            <p:nvPr/>
          </p:nvSpPr>
          <p:spPr>
            <a:xfrm>
              <a:off x="521640" y="4364280"/>
              <a:ext cx="551520" cy="2235600"/>
            </a:xfrm>
            <a:custGeom>
              <a:avLst/>
              <a:gdLst>
                <a:gd name="textAreaLeft" fmla="*/ 0 w 551520"/>
                <a:gd name="textAreaRight" fmla="*/ 551880 w 551520"/>
                <a:gd name="textAreaTop" fmla="*/ 0 h 2235600"/>
                <a:gd name="textAreaBottom" fmla="*/ 2235960 h 2235600"/>
              </a:gdLst>
              <a:ahLst/>
              <a:cxnLst/>
              <a:rect l="textAreaLeft" t="textAreaTop" r="textAreaRight" b="textAreaBottom"/>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321" name="Freeform 31"/>
            <p:cNvSpPr/>
            <p:nvPr/>
          </p:nvSpPr>
          <p:spPr>
            <a:xfrm>
              <a:off x="468000" y="1289160"/>
              <a:ext cx="173880" cy="3026880"/>
            </a:xfrm>
            <a:custGeom>
              <a:avLst/>
              <a:gdLst>
                <a:gd name="textAreaLeft" fmla="*/ 0 w 173880"/>
                <a:gd name="textAreaRight" fmla="*/ 174240 w 173880"/>
                <a:gd name="textAreaTop" fmla="*/ 0 h 3026880"/>
                <a:gd name="textAreaBottom" fmla="*/ 3027240 h 3026880"/>
              </a:gdLst>
              <a:ahLst/>
              <a:cxnLst/>
              <a:rect l="textAreaLeft" t="textAreaTop" r="textAreaRight" b="textAreaBottom"/>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322" name="Freeform 32"/>
            <p:cNvSpPr/>
            <p:nvPr/>
          </p:nvSpPr>
          <p:spPr>
            <a:xfrm>
              <a:off x="1111680" y="6571440"/>
              <a:ext cx="133920" cy="281160"/>
            </a:xfrm>
            <a:custGeom>
              <a:avLst/>
              <a:gdLst>
                <a:gd name="textAreaLeft" fmla="*/ 0 w 133920"/>
                <a:gd name="textAreaRight" fmla="*/ 134280 w 133920"/>
                <a:gd name="textAreaTop" fmla="*/ 0 h 281160"/>
                <a:gd name="textAreaBottom" fmla="*/ 281520 h 281160"/>
              </a:gdLst>
              <a:ahLst/>
              <a:cxnLst/>
              <a:rect l="textAreaLeft" t="textAreaTop" r="textAreaRight" b="textAreaBottom"/>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323" name="Freeform 33"/>
            <p:cNvSpPr/>
            <p:nvPr/>
          </p:nvSpPr>
          <p:spPr>
            <a:xfrm>
              <a:off x="502560" y="4107600"/>
              <a:ext cx="82080" cy="511200"/>
            </a:xfrm>
            <a:custGeom>
              <a:avLst/>
              <a:gdLst>
                <a:gd name="textAreaLeft" fmla="*/ 0 w 82080"/>
                <a:gd name="textAreaRight" fmla="*/ 82440 w 82080"/>
                <a:gd name="textAreaTop" fmla="*/ 0 h 511200"/>
                <a:gd name="textAreaBottom" fmla="*/ 511560 h 511200"/>
              </a:gdLst>
              <a:ahLst/>
              <a:cxnLst/>
              <a:rect l="textAreaLeft" t="textAreaTop" r="textAreaRight" b="textAreaBottom"/>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324" name="Freeform 34"/>
            <p:cNvSpPr/>
            <p:nvPr/>
          </p:nvSpPr>
          <p:spPr>
            <a:xfrm>
              <a:off x="973800" y="3145680"/>
              <a:ext cx="1409760" cy="2716560"/>
            </a:xfrm>
            <a:custGeom>
              <a:avLst/>
              <a:gdLst>
                <a:gd name="textAreaLeft" fmla="*/ 0 w 1409760"/>
                <a:gd name="textAreaRight" fmla="*/ 1410120 w 1409760"/>
                <a:gd name="textAreaTop" fmla="*/ 0 h 2716560"/>
                <a:gd name="textAreaBottom" fmla="*/ 2716920 h 2716560"/>
              </a:gdLst>
              <a:ahLst/>
              <a:cxnLst/>
              <a:rect l="textAreaLeft" t="textAreaTop" r="textAreaRight" b="textAreaBottom"/>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325" name="Freeform 35"/>
            <p:cNvSpPr/>
            <p:nvPr/>
          </p:nvSpPr>
          <p:spPr>
            <a:xfrm>
              <a:off x="1073520" y="6600240"/>
              <a:ext cx="120240" cy="252720"/>
            </a:xfrm>
            <a:custGeom>
              <a:avLst/>
              <a:gdLst>
                <a:gd name="textAreaLeft" fmla="*/ 0 w 120240"/>
                <a:gd name="textAreaRight" fmla="*/ 120600 w 120240"/>
                <a:gd name="textAreaTop" fmla="*/ 0 h 252720"/>
                <a:gd name="textAreaBottom" fmla="*/ 253080 h 252720"/>
              </a:gdLst>
              <a:ahLst/>
              <a:cxnLst/>
              <a:rect l="textAreaLeft" t="textAreaTop" r="textAreaRight" b="textAreaBottom"/>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326" name="Freeform 36"/>
            <p:cNvSpPr/>
            <p:nvPr/>
          </p:nvSpPr>
          <p:spPr>
            <a:xfrm>
              <a:off x="973800" y="5897160"/>
              <a:ext cx="137520" cy="673920"/>
            </a:xfrm>
            <a:custGeom>
              <a:avLst/>
              <a:gdLst>
                <a:gd name="textAreaLeft" fmla="*/ 0 w 137520"/>
                <a:gd name="textAreaRight" fmla="*/ 137880 w 137520"/>
                <a:gd name="textAreaTop" fmla="*/ 0 h 673920"/>
                <a:gd name="textAreaBottom" fmla="*/ 674280 h 673920"/>
              </a:gdLst>
              <a:ahLst/>
              <a:cxnLst/>
              <a:rect l="textAreaLeft" t="textAreaTop" r="textAreaRight" b="textAreaBottom"/>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327" name="Freeform 37"/>
            <p:cNvSpPr/>
            <p:nvPr/>
          </p:nvSpPr>
          <p:spPr>
            <a:xfrm>
              <a:off x="973800" y="5772600"/>
              <a:ext cx="37800" cy="227520"/>
            </a:xfrm>
            <a:custGeom>
              <a:avLst/>
              <a:gdLst>
                <a:gd name="textAreaLeft" fmla="*/ 0 w 37800"/>
                <a:gd name="textAreaRight" fmla="*/ 38160 w 37800"/>
                <a:gd name="textAreaTop" fmla="*/ 0 h 227520"/>
                <a:gd name="textAreaBottom" fmla="*/ 227880 h 227520"/>
              </a:gdLst>
              <a:ahLst/>
              <a:cxnLst/>
              <a:rect l="textAreaLeft" t="textAreaTop" r="textAreaRight" b="textAreaBottom"/>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328" name="Freeform 38"/>
            <p:cNvSpPr/>
            <p:nvPr/>
          </p:nvSpPr>
          <p:spPr>
            <a:xfrm>
              <a:off x="1006200" y="6322680"/>
              <a:ext cx="210240" cy="530280"/>
            </a:xfrm>
            <a:custGeom>
              <a:avLst/>
              <a:gdLst>
                <a:gd name="textAreaLeft" fmla="*/ 0 w 210240"/>
                <a:gd name="textAreaRight" fmla="*/ 210600 w 210240"/>
                <a:gd name="textAreaTop" fmla="*/ 0 h 530280"/>
                <a:gd name="textAreaBottom" fmla="*/ 530640 h 530280"/>
              </a:gdLst>
              <a:ahLst/>
              <a:cxnLst/>
              <a:rect l="textAreaLeft" t="textAreaTop" r="textAreaRight" b="textAreaBottom"/>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grpSp>
      <p:sp>
        <p:nvSpPr>
          <p:cNvPr id="329" name="Rectangle 6"/>
          <p:cNvSpPr/>
          <p:nvPr/>
        </p:nvSpPr>
        <p:spPr>
          <a:xfrm>
            <a:off x="0" y="0"/>
            <a:ext cx="182520" cy="6857640"/>
          </a:xfrm>
          <a:prstGeom prst="rect">
            <a:avLst/>
          </a:prstGeom>
          <a:solidFill>
            <a:schemeClr val="tx2"/>
          </a:solidFill>
          <a:ln>
            <a:noFill/>
          </a:ln>
          <a:effectLst>
            <a:outerShdw blurRad="38160" dir="5400000" dist="25560" rotWithShape="0">
              <a:srgbClr val="000000">
                <a:alpha val="2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330" name="PlaceHolder 1"/>
          <p:cNvSpPr>
            <a:spLocks noGrp="1"/>
          </p:cNvSpPr>
          <p:nvPr>
            <p:ph type="title"/>
          </p:nvPr>
        </p:nvSpPr>
        <p:spPr>
          <a:xfrm>
            <a:off x="2589120" y="2058840"/>
            <a:ext cx="8915040" cy="1468440"/>
          </a:xfrm>
          <a:prstGeom prst="rect">
            <a:avLst/>
          </a:prstGeom>
          <a:noFill/>
          <a:ln w="0">
            <a:noFill/>
          </a:ln>
        </p:spPr>
        <p:txBody>
          <a:bodyPr lIns="91440" rIns="91440" tIns="45720" bIns="45720" anchor="b">
            <a:noAutofit/>
          </a:bodyPr>
          <a:p>
            <a:pPr indent="0" defTabSz="457200">
              <a:lnSpc>
                <a:spcPct val="100000"/>
              </a:lnSpc>
              <a:buNone/>
            </a:pPr>
            <a:r>
              <a:rPr b="0" lang="ru-RU" sz="4000" strike="noStrike" u="none">
                <a:solidFill>
                  <a:schemeClr val="dk1">
                    <a:lumMod val="85000"/>
                    <a:lumOff val="15000"/>
                  </a:schemeClr>
                </a:solidFill>
                <a:effectLst/>
                <a:uFillTx/>
                <a:latin typeface="Century Gothic"/>
              </a:rPr>
              <a:t>Образец заголовка</a:t>
            </a:r>
            <a:endParaRPr b="0" lang="en-US" sz="4000" strike="noStrike" u="none">
              <a:solidFill>
                <a:schemeClr val="dk1"/>
              </a:solidFill>
              <a:effectLst/>
              <a:uFillTx/>
              <a:latin typeface="Century Gothic"/>
            </a:endParaRPr>
          </a:p>
        </p:txBody>
      </p:sp>
      <p:sp>
        <p:nvSpPr>
          <p:cNvPr id="331" name="PlaceHolder 2"/>
          <p:cNvSpPr>
            <a:spLocks noGrp="1"/>
          </p:cNvSpPr>
          <p:nvPr>
            <p:ph type="body"/>
          </p:nvPr>
        </p:nvSpPr>
        <p:spPr>
          <a:xfrm>
            <a:off x="2589120" y="3530160"/>
            <a:ext cx="8915040" cy="860040"/>
          </a:xfrm>
          <a:prstGeom prst="rect">
            <a:avLst/>
          </a:prstGeom>
          <a:noFill/>
          <a:ln w="0">
            <a:noFill/>
          </a:ln>
        </p:spPr>
        <p:txBody>
          <a:bodyPr lIns="91440" rIns="91440" tIns="45720" bIns="45720" anchor="t">
            <a:noAutofit/>
          </a:bodyPr>
          <a:p>
            <a:pPr indent="0" defTabSz="457200">
              <a:lnSpc>
                <a:spcPct val="100000"/>
              </a:lnSpc>
              <a:spcBef>
                <a:spcPts val="1001"/>
              </a:spcBef>
              <a:buNone/>
              <a:tabLst>
                <a:tab algn="l" pos="0"/>
              </a:tabLst>
            </a:pPr>
            <a:r>
              <a:rPr b="0" lang="ru-RU" sz="2000" strike="noStrike" u="none">
                <a:solidFill>
                  <a:schemeClr val="dk1">
                    <a:lumMod val="65000"/>
                    <a:lumOff val="35000"/>
                  </a:schemeClr>
                </a:solidFill>
                <a:effectLst/>
                <a:uFillTx/>
                <a:latin typeface="Century Gothic"/>
              </a:rPr>
              <a:t>Образец текста</a:t>
            </a:r>
            <a:endParaRPr b="0" lang="en-US" sz="2000" strike="noStrike" u="none">
              <a:solidFill>
                <a:schemeClr val="dk1">
                  <a:lumMod val="75000"/>
                  <a:lumOff val="25000"/>
                </a:schemeClr>
              </a:solidFill>
              <a:effectLst/>
              <a:uFillTx/>
              <a:latin typeface="Century Gothic"/>
            </a:endParaRPr>
          </a:p>
        </p:txBody>
      </p:sp>
      <p:sp>
        <p:nvSpPr>
          <p:cNvPr id="332" name="PlaceHolder 3"/>
          <p:cNvSpPr>
            <a:spLocks noGrp="1"/>
          </p:cNvSpPr>
          <p:nvPr>
            <p:ph type="dt" idx="28"/>
          </p:nvPr>
        </p:nvSpPr>
        <p:spPr>
          <a:xfrm>
            <a:off x="10361520" y="6130440"/>
            <a:ext cx="1145880" cy="370080"/>
          </a:xfrm>
          <a:prstGeom prst="rect">
            <a:avLst/>
          </a:prstGeom>
          <a:noFill/>
          <a:ln w="0">
            <a:noFill/>
          </a:ln>
        </p:spPr>
        <p:txBody>
          <a:bodyPr lIns="91440" rIns="91440" tIns="45720" bIns="45720" anchor="ctr">
            <a:noAutofit/>
          </a:bodyPr>
          <a:lstStyle>
            <a:lvl1pPr indent="0" algn="r" defTabSz="457200">
              <a:lnSpc>
                <a:spcPct val="100000"/>
              </a:lnSpc>
              <a:buNone/>
              <a:defRPr b="0" lang="ru-RU" sz="900" strike="noStrike" u="none">
                <a:solidFill>
                  <a:schemeClr val="dk1">
                    <a:tint val="75000"/>
                  </a:schemeClr>
                </a:solidFill>
                <a:effectLst/>
                <a:uFillTx/>
                <a:latin typeface="Century Gothic"/>
              </a:defRPr>
            </a:lvl1pPr>
          </a:lstStyle>
          <a:p>
            <a:pPr indent="0" algn="r" defTabSz="457200">
              <a:lnSpc>
                <a:spcPct val="100000"/>
              </a:lnSpc>
              <a:buNone/>
            </a:pPr>
            <a:r>
              <a:rPr b="0" lang="ru-RU" sz="900" strike="noStrike" u="none">
                <a:solidFill>
                  <a:schemeClr val="dk1">
                    <a:tint val="75000"/>
                  </a:schemeClr>
                </a:solidFill>
                <a:effectLst/>
                <a:uFillTx/>
                <a:latin typeface="Century Gothic"/>
              </a:rPr>
              <a:t>&lt;дата/час&gt;</a:t>
            </a:r>
            <a:endParaRPr b="0" lang="uk-UA" sz="900" strike="noStrike" u="none">
              <a:solidFill>
                <a:srgbClr val="000000"/>
              </a:solidFill>
              <a:effectLst/>
              <a:uFillTx/>
              <a:latin typeface="Times New Roman"/>
            </a:endParaRPr>
          </a:p>
        </p:txBody>
      </p:sp>
      <p:sp>
        <p:nvSpPr>
          <p:cNvPr id="333" name="PlaceHolder 4"/>
          <p:cNvSpPr>
            <a:spLocks noGrp="1"/>
          </p:cNvSpPr>
          <p:nvPr>
            <p:ph type="ftr" idx="29"/>
          </p:nvPr>
        </p:nvSpPr>
        <p:spPr>
          <a:xfrm>
            <a:off x="2589120" y="6135840"/>
            <a:ext cx="7619760" cy="364680"/>
          </a:xfrm>
          <a:prstGeom prst="rect">
            <a:avLst/>
          </a:prstGeom>
          <a:noFill/>
          <a:ln w="0">
            <a:noFill/>
          </a:ln>
        </p:spPr>
        <p:txBody>
          <a:bodyPr lIns="91440" rIns="91440" tIns="45720" bIns="45720" anchor="ctr">
            <a:noAutofit/>
          </a:bodyPr>
          <a:lstStyle>
            <a:lvl1pPr indent="0" algn="ctr">
              <a:buNone/>
              <a:defRPr b="0" lang="uk-UA" sz="1400" strike="noStrike" u="none">
                <a:solidFill>
                  <a:srgbClr val="000000"/>
                </a:solidFill>
                <a:effectLst/>
                <a:uFillTx/>
                <a:latin typeface="Times New Roman"/>
              </a:defRPr>
            </a:lvl1pPr>
          </a:lstStyle>
          <a:p>
            <a:pPr indent="0" algn="ctr">
              <a:buNone/>
            </a:pPr>
            <a:r>
              <a:rPr b="0" lang="uk-UA" sz="1400" strike="noStrike" u="none">
                <a:solidFill>
                  <a:srgbClr val="000000"/>
                </a:solidFill>
                <a:effectLst/>
                <a:uFillTx/>
                <a:latin typeface="Times New Roman"/>
              </a:rPr>
              <a:t>&lt;нижній колонтитул&gt;</a:t>
            </a:r>
            <a:endParaRPr b="0" lang="uk-UA" sz="1400" strike="noStrike" u="none">
              <a:solidFill>
                <a:srgbClr val="000000"/>
              </a:solidFill>
              <a:effectLst/>
              <a:uFillTx/>
              <a:latin typeface="Times New Roman"/>
            </a:endParaRPr>
          </a:p>
        </p:txBody>
      </p:sp>
      <p:sp>
        <p:nvSpPr>
          <p:cNvPr id="334" name="Freeform 11"/>
          <p:cNvSpPr/>
          <p:nvPr/>
        </p:nvSpPr>
        <p:spPr>
          <a:xfrm flipV="1">
            <a:off x="-3960" y="3178080"/>
            <a:ext cx="1588320" cy="506880"/>
          </a:xfrm>
          <a:custGeom>
            <a:avLst/>
            <a:gdLst>
              <a:gd name="textAreaLeft" fmla="*/ 0 w 1588320"/>
              <a:gd name="textAreaRight" fmla="*/ 1588680 w 1588320"/>
              <a:gd name="textAreaTop" fmla="*/ 360 h 506880"/>
              <a:gd name="textAreaBottom" fmla="*/ 507600 h 506880"/>
            </a:gdLst>
            <a:ahLst/>
            <a:cxnLst/>
            <a:rect l="textAreaLeft" t="textAreaTop" r="textAreaRight" b="textAreaBottom"/>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335" name="PlaceHolder 5"/>
          <p:cNvSpPr>
            <a:spLocks noGrp="1"/>
          </p:cNvSpPr>
          <p:nvPr>
            <p:ph type="sldNum" idx="30"/>
          </p:nvPr>
        </p:nvSpPr>
        <p:spPr>
          <a:xfrm>
            <a:off x="531720" y="3243960"/>
            <a:ext cx="779400" cy="364680"/>
          </a:xfrm>
          <a:prstGeom prst="rect">
            <a:avLst/>
          </a:prstGeom>
          <a:noFill/>
          <a:ln w="0">
            <a:noFill/>
          </a:ln>
        </p:spPr>
        <p:txBody>
          <a:bodyPr lIns="91440" rIns="91440" tIns="45720" bIns="45720" anchor="ctr">
            <a:noAutofit/>
          </a:bodyPr>
          <a:lstStyle>
            <a:lvl1pPr indent="0" algn="r" defTabSz="457200">
              <a:lnSpc>
                <a:spcPct val="100000"/>
              </a:lnSpc>
              <a:buNone/>
              <a:defRPr b="0" lang="ru-RU" sz="2000" strike="noStrike" u="none">
                <a:solidFill>
                  <a:srgbClr val="feffff"/>
                </a:solidFill>
                <a:effectLst/>
                <a:uFillTx/>
                <a:latin typeface="Century Gothic"/>
              </a:defRPr>
            </a:lvl1pPr>
          </a:lstStyle>
          <a:p>
            <a:pPr indent="0" algn="r" defTabSz="457200">
              <a:lnSpc>
                <a:spcPct val="100000"/>
              </a:lnSpc>
              <a:buNone/>
            </a:pPr>
            <a:fld id="{D16062AF-2CDD-4C9B-838B-A0C6D9C22CD3}" type="slidenum">
              <a:rPr b="0" lang="ru-RU" sz="2000" strike="noStrike" u="none">
                <a:solidFill>
                  <a:srgbClr val="feffff"/>
                </a:solidFill>
                <a:effectLst/>
                <a:uFillTx/>
                <a:latin typeface="Century Gothic"/>
              </a:rPr>
              <a:t>&lt;номер&gt;</a:t>
            </a:fld>
            <a:endParaRPr b="0" lang="uk-UA" sz="2000" strike="noStrike" u="none">
              <a:solidFill>
                <a:srgbClr val="000000"/>
              </a:solidFill>
              <a:effectLst/>
              <a:uFillTx/>
              <a:latin typeface="Times New Roman"/>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Два объекта">
    <p:bg>
      <p:bgPr>
        <a:gradFill rotWithShape="0">
          <a:gsLst>
            <a:gs pos="0">
              <a:srgbClr val="ffffff"/>
            </a:gs>
            <a:gs pos="100000">
              <a:srgbClr val="dfe7c4"/>
            </a:gs>
          </a:gsLst>
          <a:path path="circle">
            <a:fillToRect l="25000" t="25000" r="75000" b="75000"/>
          </a:path>
        </a:gradFill>
      </p:bgPr>
    </p:bg>
    <p:spTree>
      <p:nvGrpSpPr>
        <p:cNvPr id="1" name=""/>
        <p:cNvGrpSpPr/>
        <p:nvPr/>
      </p:nvGrpSpPr>
      <p:grpSpPr>
        <a:xfrm>
          <a:off x="0" y="0"/>
          <a:ext cx="0" cy="0"/>
          <a:chOff x="0" y="0"/>
          <a:chExt cx="0" cy="0"/>
        </a:xfrm>
      </p:grpSpPr>
      <p:grpSp>
        <p:nvGrpSpPr>
          <p:cNvPr id="336" name="Group 22"/>
          <p:cNvGrpSpPr/>
          <p:nvPr/>
        </p:nvGrpSpPr>
        <p:grpSpPr>
          <a:xfrm>
            <a:off x="0" y="228600"/>
            <a:ext cx="2851200" cy="6638400"/>
            <a:chOff x="0" y="228600"/>
            <a:chExt cx="2851200" cy="6638400"/>
          </a:xfrm>
        </p:grpSpPr>
        <p:sp>
          <p:nvSpPr>
            <p:cNvPr id="337" name="Freeform 11"/>
            <p:cNvSpPr/>
            <p:nvPr/>
          </p:nvSpPr>
          <p:spPr>
            <a:xfrm>
              <a:off x="0" y="2575080"/>
              <a:ext cx="100440" cy="625680"/>
            </a:xfrm>
            <a:custGeom>
              <a:avLst/>
              <a:gdLst>
                <a:gd name="textAreaLeft" fmla="*/ 0 w 100440"/>
                <a:gd name="textAreaRight" fmla="*/ 100800 w 100440"/>
                <a:gd name="textAreaTop" fmla="*/ 0 h 625680"/>
                <a:gd name="textAreaBottom" fmla="*/ 626040 h 625680"/>
              </a:gdLst>
              <a:ahLst/>
              <a:cxnLst/>
              <a:rect l="textAreaLeft" t="textAreaTop" r="textAreaRight" b="textAreaBottom"/>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338" name="Freeform 12"/>
            <p:cNvSpPr/>
            <p:nvPr/>
          </p:nvSpPr>
          <p:spPr>
            <a:xfrm>
              <a:off x="128520" y="3156480"/>
              <a:ext cx="646200" cy="2322000"/>
            </a:xfrm>
            <a:custGeom>
              <a:avLst/>
              <a:gdLst>
                <a:gd name="textAreaLeft" fmla="*/ 0 w 646200"/>
                <a:gd name="textAreaRight" fmla="*/ 646560 w 646200"/>
                <a:gd name="textAreaTop" fmla="*/ 0 h 2322000"/>
                <a:gd name="textAreaBottom" fmla="*/ 2322360 h 2322000"/>
              </a:gdLst>
              <a:ahLst/>
              <a:cxnLst/>
              <a:rect l="textAreaLeft" t="textAreaTop" r="textAreaRight" b="textAreaBottom"/>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339" name="Freeform 13"/>
            <p:cNvSpPr/>
            <p:nvPr/>
          </p:nvSpPr>
          <p:spPr>
            <a:xfrm>
              <a:off x="807120" y="5447160"/>
              <a:ext cx="609120" cy="1419840"/>
            </a:xfrm>
            <a:custGeom>
              <a:avLst/>
              <a:gdLst>
                <a:gd name="textAreaLeft" fmla="*/ 0 w 609120"/>
                <a:gd name="textAreaRight" fmla="*/ 609480 w 609120"/>
                <a:gd name="textAreaTop" fmla="*/ 0 h 1419840"/>
                <a:gd name="textAreaBottom" fmla="*/ 1420200 h 1419840"/>
              </a:gdLst>
              <a:ahLst/>
              <a:cxnLst/>
              <a:rect l="textAreaLeft" t="textAreaTop" r="textAreaRight" b="textAreaBottom"/>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340" name="Freeform 14"/>
            <p:cNvSpPr/>
            <p:nvPr/>
          </p:nvSpPr>
          <p:spPr>
            <a:xfrm>
              <a:off x="959760" y="6503760"/>
              <a:ext cx="171000" cy="363240"/>
            </a:xfrm>
            <a:custGeom>
              <a:avLst/>
              <a:gdLst>
                <a:gd name="textAreaLeft" fmla="*/ 0 w 171000"/>
                <a:gd name="textAreaRight" fmla="*/ 171360 w 171000"/>
                <a:gd name="textAreaTop" fmla="*/ 0 h 363240"/>
                <a:gd name="textAreaBottom" fmla="*/ 363600 h 363240"/>
              </a:gdLst>
              <a:ahLst/>
              <a:cxnLst/>
              <a:rect l="textAreaLeft" t="textAreaTop" r="textAreaRight" b="textAreaBottom"/>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341" name="Freeform 15"/>
            <p:cNvSpPr/>
            <p:nvPr/>
          </p:nvSpPr>
          <p:spPr>
            <a:xfrm>
              <a:off x="100800" y="3201120"/>
              <a:ext cx="821520" cy="3328200"/>
            </a:xfrm>
            <a:custGeom>
              <a:avLst/>
              <a:gdLst>
                <a:gd name="textAreaLeft" fmla="*/ 0 w 821520"/>
                <a:gd name="textAreaRight" fmla="*/ 821880 w 821520"/>
                <a:gd name="textAreaTop" fmla="*/ 0 h 3328200"/>
                <a:gd name="textAreaBottom" fmla="*/ 3328560 h 3328200"/>
              </a:gdLst>
              <a:ahLst/>
              <a:cxnLst/>
              <a:rect l="textAreaLeft" t="textAreaTop" r="textAreaRight" b="textAreaBottom"/>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342" name="Freeform 16"/>
            <p:cNvSpPr/>
            <p:nvPr/>
          </p:nvSpPr>
          <p:spPr>
            <a:xfrm>
              <a:off x="22320" y="228600"/>
              <a:ext cx="105840" cy="2927520"/>
            </a:xfrm>
            <a:custGeom>
              <a:avLst/>
              <a:gdLst>
                <a:gd name="textAreaLeft" fmla="*/ 0 w 105840"/>
                <a:gd name="textAreaRight" fmla="*/ 106200 w 105840"/>
                <a:gd name="textAreaTop" fmla="*/ 0 h 2927520"/>
                <a:gd name="textAreaBottom" fmla="*/ 2927880 h 2927520"/>
              </a:gdLst>
              <a:ahLst/>
              <a:cxnLst/>
              <a:rect l="textAreaLeft" t="textAreaTop" r="textAreaRight" b="textAreaBottom"/>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343" name="Freeform 17"/>
            <p:cNvSpPr/>
            <p:nvPr/>
          </p:nvSpPr>
          <p:spPr>
            <a:xfrm>
              <a:off x="78120" y="2944080"/>
              <a:ext cx="77760" cy="493560"/>
            </a:xfrm>
            <a:custGeom>
              <a:avLst/>
              <a:gdLst>
                <a:gd name="textAreaLeft" fmla="*/ 0 w 77760"/>
                <a:gd name="textAreaRight" fmla="*/ 78120 w 77760"/>
                <a:gd name="textAreaTop" fmla="*/ 0 h 493560"/>
                <a:gd name="textAreaBottom" fmla="*/ 493920 h 493560"/>
              </a:gdLst>
              <a:ahLst/>
              <a:cxnLst/>
              <a:rect l="textAreaLeft" t="textAreaTop" r="textAreaRight" b="textAreaBottom"/>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344" name="Freeform 18"/>
            <p:cNvSpPr/>
            <p:nvPr/>
          </p:nvSpPr>
          <p:spPr>
            <a:xfrm>
              <a:off x="769680" y="5478840"/>
              <a:ext cx="189720" cy="1024560"/>
            </a:xfrm>
            <a:custGeom>
              <a:avLst/>
              <a:gdLst>
                <a:gd name="textAreaLeft" fmla="*/ 0 w 189720"/>
                <a:gd name="textAreaRight" fmla="*/ 190080 w 189720"/>
                <a:gd name="textAreaTop" fmla="*/ 0 h 1024560"/>
                <a:gd name="textAreaBottom" fmla="*/ 1024920 h 1024560"/>
              </a:gdLst>
              <a:ahLst/>
              <a:cxnLst/>
              <a:rect l="textAreaLeft" t="textAreaTop" r="textAreaRight" b="textAreaBottom"/>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345" name="Freeform 19"/>
            <p:cNvSpPr/>
            <p:nvPr/>
          </p:nvSpPr>
          <p:spPr>
            <a:xfrm>
              <a:off x="775440" y="1398960"/>
              <a:ext cx="2075760" cy="4047840"/>
            </a:xfrm>
            <a:custGeom>
              <a:avLst/>
              <a:gdLst>
                <a:gd name="textAreaLeft" fmla="*/ 0 w 2075760"/>
                <a:gd name="textAreaRight" fmla="*/ 2076120 w 2075760"/>
                <a:gd name="textAreaTop" fmla="*/ 0 h 4047840"/>
                <a:gd name="textAreaBottom" fmla="*/ 4048200 h 4047840"/>
              </a:gdLst>
              <a:ahLst/>
              <a:cxnLst/>
              <a:rect l="textAreaLeft" t="textAreaTop" r="textAreaRight" b="textAreaBottom"/>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346" name="Freeform 20"/>
            <p:cNvSpPr/>
            <p:nvPr/>
          </p:nvSpPr>
          <p:spPr>
            <a:xfrm>
              <a:off x="922680" y="6530040"/>
              <a:ext cx="161640" cy="336960"/>
            </a:xfrm>
            <a:custGeom>
              <a:avLst/>
              <a:gdLst>
                <a:gd name="textAreaLeft" fmla="*/ 0 w 161640"/>
                <a:gd name="textAreaRight" fmla="*/ 162000 w 161640"/>
                <a:gd name="textAreaTop" fmla="*/ 0 h 336960"/>
                <a:gd name="textAreaBottom" fmla="*/ 337320 h 336960"/>
              </a:gdLst>
              <a:ahLst/>
              <a:cxnLst/>
              <a:rect l="textAreaLeft" t="textAreaTop" r="textAreaRight" b="textAreaBottom"/>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347" name="Freeform 21"/>
            <p:cNvSpPr/>
            <p:nvPr/>
          </p:nvSpPr>
          <p:spPr>
            <a:xfrm>
              <a:off x="769680" y="5359320"/>
              <a:ext cx="37080" cy="221400"/>
            </a:xfrm>
            <a:custGeom>
              <a:avLst/>
              <a:gdLst>
                <a:gd name="textAreaLeft" fmla="*/ 0 w 37080"/>
                <a:gd name="textAreaRight" fmla="*/ 37440 w 37080"/>
                <a:gd name="textAreaTop" fmla="*/ 0 h 221400"/>
                <a:gd name="textAreaBottom" fmla="*/ 221760 h 221400"/>
              </a:gdLst>
              <a:ahLst/>
              <a:cxnLst/>
              <a:rect l="textAreaLeft" t="textAreaTop" r="textAreaRight" b="textAreaBottom"/>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348" name="Freeform 22"/>
            <p:cNvSpPr/>
            <p:nvPr/>
          </p:nvSpPr>
          <p:spPr>
            <a:xfrm>
              <a:off x="849960" y="6244560"/>
              <a:ext cx="238320" cy="622080"/>
            </a:xfrm>
            <a:custGeom>
              <a:avLst/>
              <a:gdLst>
                <a:gd name="textAreaLeft" fmla="*/ 0 w 238320"/>
                <a:gd name="textAreaRight" fmla="*/ 238680 w 238320"/>
                <a:gd name="textAreaTop" fmla="*/ 0 h 622080"/>
                <a:gd name="textAreaBottom" fmla="*/ 622440 h 622080"/>
              </a:gdLst>
              <a:ahLst/>
              <a:cxnLst/>
              <a:rect l="textAreaLeft" t="textAreaTop" r="textAreaRight" b="textAreaBottom"/>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grpSp>
      <p:grpSp>
        <p:nvGrpSpPr>
          <p:cNvPr id="349" name="Group 9"/>
          <p:cNvGrpSpPr/>
          <p:nvPr/>
        </p:nvGrpSpPr>
        <p:grpSpPr>
          <a:xfrm>
            <a:off x="27360" y="-720"/>
            <a:ext cx="2356200" cy="6853680"/>
            <a:chOff x="27360" y="-720"/>
            <a:chExt cx="2356200" cy="6853680"/>
          </a:xfrm>
        </p:grpSpPr>
        <p:sp>
          <p:nvSpPr>
            <p:cNvPr id="350" name="Freeform 27"/>
            <p:cNvSpPr/>
            <p:nvPr/>
          </p:nvSpPr>
          <p:spPr>
            <a:xfrm>
              <a:off x="27360" y="-720"/>
              <a:ext cx="493920" cy="4400640"/>
            </a:xfrm>
            <a:custGeom>
              <a:avLst/>
              <a:gdLst>
                <a:gd name="textAreaLeft" fmla="*/ 0 w 493920"/>
                <a:gd name="textAreaRight" fmla="*/ 494280 w 493920"/>
                <a:gd name="textAreaTop" fmla="*/ 0 h 4400640"/>
                <a:gd name="textAreaBottom" fmla="*/ 4401000 h 4400640"/>
              </a:gdLst>
              <a:ahLst/>
              <a:cxnLst/>
              <a:rect l="textAreaLeft" t="textAreaTop" r="textAreaRight" b="textAreaBottom"/>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351" name="Freeform 28"/>
            <p:cNvSpPr/>
            <p:nvPr/>
          </p:nvSpPr>
          <p:spPr>
            <a:xfrm>
              <a:off x="550440" y="4316400"/>
              <a:ext cx="423000" cy="1580400"/>
            </a:xfrm>
            <a:custGeom>
              <a:avLst/>
              <a:gdLst>
                <a:gd name="textAreaLeft" fmla="*/ 0 w 423000"/>
                <a:gd name="textAreaRight" fmla="*/ 423360 w 423000"/>
                <a:gd name="textAreaTop" fmla="*/ 0 h 1580400"/>
                <a:gd name="textAreaBottom" fmla="*/ 1580760 h 1580400"/>
              </a:gdLst>
              <a:ahLst/>
              <a:cxnLst/>
              <a:rect l="textAreaLeft" t="textAreaTop" r="textAreaRight" b="textAreaBottom"/>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352" name="Freeform 29"/>
            <p:cNvSpPr/>
            <p:nvPr/>
          </p:nvSpPr>
          <p:spPr>
            <a:xfrm>
              <a:off x="1006200" y="5862600"/>
              <a:ext cx="430560" cy="990360"/>
            </a:xfrm>
            <a:custGeom>
              <a:avLst/>
              <a:gdLst>
                <a:gd name="textAreaLeft" fmla="*/ 0 w 430560"/>
                <a:gd name="textAreaRight" fmla="*/ 430920 w 430560"/>
                <a:gd name="textAreaTop" fmla="*/ 0 h 990360"/>
                <a:gd name="textAreaBottom" fmla="*/ 990720 h 990360"/>
              </a:gdLst>
              <a:ahLst/>
              <a:cxnLst/>
              <a:rect l="textAreaLeft" t="textAreaTop" r="textAreaRight" b="textAreaBottom"/>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353" name="Freeform 30"/>
            <p:cNvSpPr/>
            <p:nvPr/>
          </p:nvSpPr>
          <p:spPr>
            <a:xfrm>
              <a:off x="521640" y="4364280"/>
              <a:ext cx="551520" cy="2235600"/>
            </a:xfrm>
            <a:custGeom>
              <a:avLst/>
              <a:gdLst>
                <a:gd name="textAreaLeft" fmla="*/ 0 w 551520"/>
                <a:gd name="textAreaRight" fmla="*/ 551880 w 551520"/>
                <a:gd name="textAreaTop" fmla="*/ 0 h 2235600"/>
                <a:gd name="textAreaBottom" fmla="*/ 2235960 h 2235600"/>
              </a:gdLst>
              <a:ahLst/>
              <a:cxnLst/>
              <a:rect l="textAreaLeft" t="textAreaTop" r="textAreaRight" b="textAreaBottom"/>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354" name="Freeform 31"/>
            <p:cNvSpPr/>
            <p:nvPr/>
          </p:nvSpPr>
          <p:spPr>
            <a:xfrm>
              <a:off x="468000" y="1289160"/>
              <a:ext cx="173880" cy="3026880"/>
            </a:xfrm>
            <a:custGeom>
              <a:avLst/>
              <a:gdLst>
                <a:gd name="textAreaLeft" fmla="*/ 0 w 173880"/>
                <a:gd name="textAreaRight" fmla="*/ 174240 w 173880"/>
                <a:gd name="textAreaTop" fmla="*/ 0 h 3026880"/>
                <a:gd name="textAreaBottom" fmla="*/ 3027240 h 3026880"/>
              </a:gdLst>
              <a:ahLst/>
              <a:cxnLst/>
              <a:rect l="textAreaLeft" t="textAreaTop" r="textAreaRight" b="textAreaBottom"/>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355" name="Freeform 32"/>
            <p:cNvSpPr/>
            <p:nvPr/>
          </p:nvSpPr>
          <p:spPr>
            <a:xfrm>
              <a:off x="1111680" y="6571440"/>
              <a:ext cx="133920" cy="281160"/>
            </a:xfrm>
            <a:custGeom>
              <a:avLst/>
              <a:gdLst>
                <a:gd name="textAreaLeft" fmla="*/ 0 w 133920"/>
                <a:gd name="textAreaRight" fmla="*/ 134280 w 133920"/>
                <a:gd name="textAreaTop" fmla="*/ 0 h 281160"/>
                <a:gd name="textAreaBottom" fmla="*/ 281520 h 281160"/>
              </a:gdLst>
              <a:ahLst/>
              <a:cxnLst/>
              <a:rect l="textAreaLeft" t="textAreaTop" r="textAreaRight" b="textAreaBottom"/>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356" name="Freeform 33"/>
            <p:cNvSpPr/>
            <p:nvPr/>
          </p:nvSpPr>
          <p:spPr>
            <a:xfrm>
              <a:off x="502560" y="4107600"/>
              <a:ext cx="82080" cy="511200"/>
            </a:xfrm>
            <a:custGeom>
              <a:avLst/>
              <a:gdLst>
                <a:gd name="textAreaLeft" fmla="*/ 0 w 82080"/>
                <a:gd name="textAreaRight" fmla="*/ 82440 w 82080"/>
                <a:gd name="textAreaTop" fmla="*/ 0 h 511200"/>
                <a:gd name="textAreaBottom" fmla="*/ 511560 h 511200"/>
              </a:gdLst>
              <a:ahLst/>
              <a:cxnLst/>
              <a:rect l="textAreaLeft" t="textAreaTop" r="textAreaRight" b="textAreaBottom"/>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357" name="Freeform 34"/>
            <p:cNvSpPr/>
            <p:nvPr/>
          </p:nvSpPr>
          <p:spPr>
            <a:xfrm>
              <a:off x="973800" y="3145680"/>
              <a:ext cx="1409760" cy="2716560"/>
            </a:xfrm>
            <a:custGeom>
              <a:avLst/>
              <a:gdLst>
                <a:gd name="textAreaLeft" fmla="*/ 0 w 1409760"/>
                <a:gd name="textAreaRight" fmla="*/ 1410120 w 1409760"/>
                <a:gd name="textAreaTop" fmla="*/ 0 h 2716560"/>
                <a:gd name="textAreaBottom" fmla="*/ 2716920 h 2716560"/>
              </a:gdLst>
              <a:ahLst/>
              <a:cxnLst/>
              <a:rect l="textAreaLeft" t="textAreaTop" r="textAreaRight" b="textAreaBottom"/>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358" name="Freeform 35"/>
            <p:cNvSpPr/>
            <p:nvPr/>
          </p:nvSpPr>
          <p:spPr>
            <a:xfrm>
              <a:off x="1073520" y="6600240"/>
              <a:ext cx="120240" cy="252720"/>
            </a:xfrm>
            <a:custGeom>
              <a:avLst/>
              <a:gdLst>
                <a:gd name="textAreaLeft" fmla="*/ 0 w 120240"/>
                <a:gd name="textAreaRight" fmla="*/ 120600 w 120240"/>
                <a:gd name="textAreaTop" fmla="*/ 0 h 252720"/>
                <a:gd name="textAreaBottom" fmla="*/ 253080 h 252720"/>
              </a:gdLst>
              <a:ahLst/>
              <a:cxnLst/>
              <a:rect l="textAreaLeft" t="textAreaTop" r="textAreaRight" b="textAreaBottom"/>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359" name="Freeform 36"/>
            <p:cNvSpPr/>
            <p:nvPr/>
          </p:nvSpPr>
          <p:spPr>
            <a:xfrm>
              <a:off x="973800" y="5897160"/>
              <a:ext cx="137520" cy="673920"/>
            </a:xfrm>
            <a:custGeom>
              <a:avLst/>
              <a:gdLst>
                <a:gd name="textAreaLeft" fmla="*/ 0 w 137520"/>
                <a:gd name="textAreaRight" fmla="*/ 137880 w 137520"/>
                <a:gd name="textAreaTop" fmla="*/ 0 h 673920"/>
                <a:gd name="textAreaBottom" fmla="*/ 674280 h 673920"/>
              </a:gdLst>
              <a:ahLst/>
              <a:cxnLst/>
              <a:rect l="textAreaLeft" t="textAreaTop" r="textAreaRight" b="textAreaBottom"/>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360" name="Freeform 37"/>
            <p:cNvSpPr/>
            <p:nvPr/>
          </p:nvSpPr>
          <p:spPr>
            <a:xfrm>
              <a:off x="973800" y="5772600"/>
              <a:ext cx="37800" cy="227520"/>
            </a:xfrm>
            <a:custGeom>
              <a:avLst/>
              <a:gdLst>
                <a:gd name="textAreaLeft" fmla="*/ 0 w 37800"/>
                <a:gd name="textAreaRight" fmla="*/ 38160 w 37800"/>
                <a:gd name="textAreaTop" fmla="*/ 0 h 227520"/>
                <a:gd name="textAreaBottom" fmla="*/ 227880 h 227520"/>
              </a:gdLst>
              <a:ahLst/>
              <a:cxnLst/>
              <a:rect l="textAreaLeft" t="textAreaTop" r="textAreaRight" b="textAreaBottom"/>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361" name="Freeform 38"/>
            <p:cNvSpPr/>
            <p:nvPr/>
          </p:nvSpPr>
          <p:spPr>
            <a:xfrm>
              <a:off x="1006200" y="6322680"/>
              <a:ext cx="210240" cy="530280"/>
            </a:xfrm>
            <a:custGeom>
              <a:avLst/>
              <a:gdLst>
                <a:gd name="textAreaLeft" fmla="*/ 0 w 210240"/>
                <a:gd name="textAreaRight" fmla="*/ 210600 w 210240"/>
                <a:gd name="textAreaTop" fmla="*/ 0 h 530280"/>
                <a:gd name="textAreaBottom" fmla="*/ 530640 h 530280"/>
              </a:gdLst>
              <a:ahLst/>
              <a:cxnLst/>
              <a:rect l="textAreaLeft" t="textAreaTop" r="textAreaRight" b="textAreaBottom"/>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grpSp>
      <p:sp>
        <p:nvSpPr>
          <p:cNvPr id="362" name="Rectangle 6"/>
          <p:cNvSpPr/>
          <p:nvPr/>
        </p:nvSpPr>
        <p:spPr>
          <a:xfrm>
            <a:off x="0" y="0"/>
            <a:ext cx="182520" cy="6857640"/>
          </a:xfrm>
          <a:prstGeom prst="rect">
            <a:avLst/>
          </a:prstGeom>
          <a:solidFill>
            <a:schemeClr val="tx2"/>
          </a:solidFill>
          <a:ln>
            <a:noFill/>
          </a:ln>
          <a:effectLst>
            <a:outerShdw blurRad="38160" dir="5400000" dist="25560" rotWithShape="0">
              <a:srgbClr val="000000">
                <a:alpha val="2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363" name="PlaceHolder 1"/>
          <p:cNvSpPr>
            <a:spLocks noGrp="1"/>
          </p:cNvSpPr>
          <p:nvPr>
            <p:ph type="title"/>
          </p:nvPr>
        </p:nvSpPr>
        <p:spPr>
          <a:xfrm>
            <a:off x="2593080" y="624240"/>
            <a:ext cx="8911440" cy="1280520"/>
          </a:xfrm>
          <a:prstGeom prst="rect">
            <a:avLst/>
          </a:prstGeom>
          <a:noFill/>
          <a:ln w="0">
            <a:noFill/>
          </a:ln>
        </p:spPr>
        <p:txBody>
          <a:bodyPr lIns="91440" rIns="91440" tIns="45720" bIns="45720" anchor="t">
            <a:noAutofit/>
          </a:bodyPr>
          <a:p>
            <a:pPr indent="0" defTabSz="457200">
              <a:lnSpc>
                <a:spcPct val="100000"/>
              </a:lnSpc>
              <a:buNone/>
            </a:pPr>
            <a:r>
              <a:rPr b="0" lang="ru-RU" sz="3600" strike="noStrike" u="none">
                <a:solidFill>
                  <a:schemeClr val="dk1">
                    <a:lumMod val="85000"/>
                    <a:lumOff val="15000"/>
                  </a:schemeClr>
                </a:solidFill>
                <a:effectLst/>
                <a:uFillTx/>
                <a:latin typeface="Century Gothic"/>
              </a:rPr>
              <a:t>Образец заголовка</a:t>
            </a:r>
            <a:endParaRPr b="0" lang="en-US" sz="3600" strike="noStrike" u="none">
              <a:solidFill>
                <a:schemeClr val="dk1"/>
              </a:solidFill>
              <a:effectLst/>
              <a:uFillTx/>
              <a:latin typeface="Century Gothic"/>
            </a:endParaRPr>
          </a:p>
        </p:txBody>
      </p:sp>
      <p:sp>
        <p:nvSpPr>
          <p:cNvPr id="364" name="PlaceHolder 2"/>
          <p:cNvSpPr>
            <a:spLocks noGrp="1"/>
          </p:cNvSpPr>
          <p:nvPr>
            <p:ph type="body"/>
          </p:nvPr>
        </p:nvSpPr>
        <p:spPr>
          <a:xfrm>
            <a:off x="2589120" y="2133720"/>
            <a:ext cx="4313520" cy="3777120"/>
          </a:xfrm>
          <a:prstGeom prst="rect">
            <a:avLst/>
          </a:prstGeom>
          <a:noFill/>
          <a:ln w="0">
            <a:noFill/>
          </a:ln>
        </p:spPr>
        <p:txBody>
          <a:bodyPr lIns="91440" rIns="91440" tIns="45720" bIns="45720" anchor="t">
            <a:normAutofit/>
          </a:bodyPr>
          <a:p>
            <a:pPr marL="343080" indent="-343080" defTabSz="457200">
              <a:lnSpc>
                <a:spcPct val="100000"/>
              </a:lnSpc>
              <a:spcBef>
                <a:spcPts val="1001"/>
              </a:spcBef>
              <a:buClr>
                <a:srgbClr val="a53010"/>
              </a:buClr>
              <a:buFont typeface="Wingdings 3" charset="2"/>
              <a:buChar char=""/>
            </a:pPr>
            <a:r>
              <a:rPr b="0" lang="ru-RU" sz="1800" strike="noStrike" u="none">
                <a:solidFill>
                  <a:schemeClr val="dk1">
                    <a:lumMod val="75000"/>
                    <a:lumOff val="25000"/>
                  </a:schemeClr>
                </a:solidFill>
                <a:effectLst/>
                <a:uFillTx/>
                <a:latin typeface="Century Gothic"/>
              </a:rPr>
              <a:t>Образец текста</a:t>
            </a:r>
            <a:endParaRPr b="0" lang="en-US" sz="1800" strike="noStrike" u="none">
              <a:solidFill>
                <a:schemeClr val="dk1">
                  <a:lumMod val="75000"/>
                  <a:lumOff val="25000"/>
                </a:schemeClr>
              </a:solidFill>
              <a:effectLst/>
              <a:uFillTx/>
              <a:latin typeface="Century Gothic"/>
            </a:endParaRPr>
          </a:p>
          <a:p>
            <a:pPr lvl="1" marL="743040" indent="-285840" defTabSz="457200">
              <a:lnSpc>
                <a:spcPct val="100000"/>
              </a:lnSpc>
              <a:spcBef>
                <a:spcPts val="1001"/>
              </a:spcBef>
              <a:buClr>
                <a:srgbClr val="a53010"/>
              </a:buClr>
              <a:buFont typeface="Wingdings 3" charset="2"/>
              <a:buChar char=""/>
            </a:pPr>
            <a:r>
              <a:rPr b="0" lang="ru-RU" sz="1600" strike="noStrike" u="none">
                <a:solidFill>
                  <a:schemeClr val="dk1">
                    <a:lumMod val="75000"/>
                    <a:lumOff val="25000"/>
                  </a:schemeClr>
                </a:solidFill>
                <a:effectLst/>
                <a:uFillTx/>
                <a:latin typeface="Century Gothic"/>
              </a:rPr>
              <a:t>Второй уровень</a:t>
            </a:r>
            <a:endParaRPr b="0" lang="en-US" sz="1600" strike="noStrike" u="none">
              <a:solidFill>
                <a:schemeClr val="dk1">
                  <a:lumMod val="75000"/>
                  <a:lumOff val="25000"/>
                </a:schemeClr>
              </a:solidFill>
              <a:effectLst/>
              <a:uFillTx/>
              <a:latin typeface="Century Gothic"/>
            </a:endParaRPr>
          </a:p>
          <a:p>
            <a:pPr lvl="2" marL="1143000" indent="-228600" defTabSz="457200">
              <a:lnSpc>
                <a:spcPct val="100000"/>
              </a:lnSpc>
              <a:spcBef>
                <a:spcPts val="1001"/>
              </a:spcBef>
              <a:buClr>
                <a:srgbClr val="a53010"/>
              </a:buClr>
              <a:buFont typeface="Wingdings 3" charset="2"/>
              <a:buChar char=""/>
            </a:pPr>
            <a:r>
              <a:rPr b="0" lang="ru-RU" sz="1400" strike="noStrike" u="none">
                <a:solidFill>
                  <a:schemeClr val="dk1">
                    <a:lumMod val="75000"/>
                    <a:lumOff val="25000"/>
                  </a:schemeClr>
                </a:solidFill>
                <a:effectLst/>
                <a:uFillTx/>
                <a:latin typeface="Century Gothic"/>
              </a:rPr>
              <a:t>Третий уровень</a:t>
            </a:r>
            <a:endParaRPr b="0" lang="en-US" sz="1400" strike="noStrike" u="none">
              <a:solidFill>
                <a:schemeClr val="dk1">
                  <a:lumMod val="75000"/>
                  <a:lumOff val="25000"/>
                </a:schemeClr>
              </a:solidFill>
              <a:effectLst/>
              <a:uFillTx/>
              <a:latin typeface="Century Gothic"/>
            </a:endParaRPr>
          </a:p>
          <a:p>
            <a:pPr lvl="3" marL="1600200" indent="-228600" defTabSz="457200">
              <a:lnSpc>
                <a:spcPct val="100000"/>
              </a:lnSpc>
              <a:spcBef>
                <a:spcPts val="1001"/>
              </a:spcBef>
              <a:buClr>
                <a:srgbClr val="a53010"/>
              </a:buClr>
              <a:buFont typeface="Wingdings 3" charset="2"/>
              <a:buChar char=""/>
            </a:pPr>
            <a:r>
              <a:rPr b="0" lang="ru-RU" sz="1200" strike="noStrike" u="none">
                <a:solidFill>
                  <a:schemeClr val="dk1">
                    <a:lumMod val="75000"/>
                    <a:lumOff val="25000"/>
                  </a:schemeClr>
                </a:solidFill>
                <a:effectLst/>
                <a:uFillTx/>
                <a:latin typeface="Century Gothic"/>
              </a:rPr>
              <a:t>Четвертый уровень</a:t>
            </a:r>
            <a:endParaRPr b="0" lang="en-US" sz="1200" strike="noStrike" u="none">
              <a:solidFill>
                <a:schemeClr val="dk1">
                  <a:lumMod val="75000"/>
                  <a:lumOff val="25000"/>
                </a:schemeClr>
              </a:solidFill>
              <a:effectLst/>
              <a:uFillTx/>
              <a:latin typeface="Century Gothic"/>
            </a:endParaRPr>
          </a:p>
          <a:p>
            <a:pPr lvl="4" marL="2057400" indent="-228600" defTabSz="457200">
              <a:lnSpc>
                <a:spcPct val="100000"/>
              </a:lnSpc>
              <a:spcBef>
                <a:spcPts val="1001"/>
              </a:spcBef>
              <a:buClr>
                <a:srgbClr val="a53010"/>
              </a:buClr>
              <a:buFont typeface="Wingdings 3" charset="2"/>
              <a:buChar char=""/>
            </a:pPr>
            <a:r>
              <a:rPr b="0" lang="ru-RU" sz="1200" strike="noStrike" u="none">
                <a:solidFill>
                  <a:schemeClr val="dk1">
                    <a:lumMod val="75000"/>
                    <a:lumOff val="25000"/>
                  </a:schemeClr>
                </a:solidFill>
                <a:effectLst/>
                <a:uFillTx/>
                <a:latin typeface="Century Gothic"/>
              </a:rPr>
              <a:t>Пятый уровень</a:t>
            </a:r>
            <a:endParaRPr b="0" lang="en-US" sz="1200" strike="noStrike" u="none">
              <a:solidFill>
                <a:schemeClr val="dk1">
                  <a:lumMod val="75000"/>
                  <a:lumOff val="25000"/>
                </a:schemeClr>
              </a:solidFill>
              <a:effectLst/>
              <a:uFillTx/>
              <a:latin typeface="Century Gothic"/>
            </a:endParaRPr>
          </a:p>
        </p:txBody>
      </p:sp>
      <p:sp>
        <p:nvSpPr>
          <p:cNvPr id="365" name="PlaceHolder 3"/>
          <p:cNvSpPr>
            <a:spLocks noGrp="1"/>
          </p:cNvSpPr>
          <p:nvPr>
            <p:ph type="body"/>
          </p:nvPr>
        </p:nvSpPr>
        <p:spPr>
          <a:xfrm>
            <a:off x="7190640" y="2126160"/>
            <a:ext cx="4313520" cy="3777120"/>
          </a:xfrm>
          <a:prstGeom prst="rect">
            <a:avLst/>
          </a:prstGeom>
          <a:noFill/>
          <a:ln w="0">
            <a:noFill/>
          </a:ln>
        </p:spPr>
        <p:txBody>
          <a:bodyPr lIns="91440" rIns="91440" tIns="45720" bIns="45720" anchor="t">
            <a:normAutofit/>
          </a:bodyPr>
          <a:p>
            <a:pPr marL="343080" indent="-343080" defTabSz="457200">
              <a:lnSpc>
                <a:spcPct val="100000"/>
              </a:lnSpc>
              <a:spcBef>
                <a:spcPts val="1001"/>
              </a:spcBef>
              <a:buClr>
                <a:srgbClr val="a53010"/>
              </a:buClr>
              <a:buFont typeface="Wingdings 3" charset="2"/>
              <a:buChar char=""/>
            </a:pPr>
            <a:r>
              <a:rPr b="0" lang="ru-RU" sz="1800" strike="noStrike" u="none">
                <a:solidFill>
                  <a:schemeClr val="dk1">
                    <a:lumMod val="75000"/>
                    <a:lumOff val="25000"/>
                  </a:schemeClr>
                </a:solidFill>
                <a:effectLst/>
                <a:uFillTx/>
                <a:latin typeface="Century Gothic"/>
              </a:rPr>
              <a:t>Образец текста</a:t>
            </a:r>
            <a:endParaRPr b="0" lang="en-US" sz="1800" strike="noStrike" u="none">
              <a:solidFill>
                <a:schemeClr val="dk1">
                  <a:lumMod val="75000"/>
                  <a:lumOff val="25000"/>
                </a:schemeClr>
              </a:solidFill>
              <a:effectLst/>
              <a:uFillTx/>
              <a:latin typeface="Century Gothic"/>
            </a:endParaRPr>
          </a:p>
          <a:p>
            <a:pPr lvl="1" marL="743040" indent="-285840" defTabSz="457200">
              <a:lnSpc>
                <a:spcPct val="100000"/>
              </a:lnSpc>
              <a:spcBef>
                <a:spcPts val="1001"/>
              </a:spcBef>
              <a:buClr>
                <a:srgbClr val="a53010"/>
              </a:buClr>
              <a:buFont typeface="Wingdings 3" charset="2"/>
              <a:buChar char=""/>
            </a:pPr>
            <a:r>
              <a:rPr b="0" lang="ru-RU" sz="1600" strike="noStrike" u="none">
                <a:solidFill>
                  <a:schemeClr val="dk1">
                    <a:lumMod val="75000"/>
                    <a:lumOff val="25000"/>
                  </a:schemeClr>
                </a:solidFill>
                <a:effectLst/>
                <a:uFillTx/>
                <a:latin typeface="Century Gothic"/>
              </a:rPr>
              <a:t>Второй уровень</a:t>
            </a:r>
            <a:endParaRPr b="0" lang="en-US" sz="1600" strike="noStrike" u="none">
              <a:solidFill>
                <a:schemeClr val="dk1">
                  <a:lumMod val="75000"/>
                  <a:lumOff val="25000"/>
                </a:schemeClr>
              </a:solidFill>
              <a:effectLst/>
              <a:uFillTx/>
              <a:latin typeface="Century Gothic"/>
            </a:endParaRPr>
          </a:p>
          <a:p>
            <a:pPr lvl="2" marL="1143000" indent="-228600" defTabSz="457200">
              <a:lnSpc>
                <a:spcPct val="100000"/>
              </a:lnSpc>
              <a:spcBef>
                <a:spcPts val="1001"/>
              </a:spcBef>
              <a:buClr>
                <a:srgbClr val="a53010"/>
              </a:buClr>
              <a:buFont typeface="Wingdings 3" charset="2"/>
              <a:buChar char=""/>
            </a:pPr>
            <a:r>
              <a:rPr b="0" lang="ru-RU" sz="1400" strike="noStrike" u="none">
                <a:solidFill>
                  <a:schemeClr val="dk1">
                    <a:lumMod val="75000"/>
                    <a:lumOff val="25000"/>
                  </a:schemeClr>
                </a:solidFill>
                <a:effectLst/>
                <a:uFillTx/>
                <a:latin typeface="Century Gothic"/>
              </a:rPr>
              <a:t>Третий уровень</a:t>
            </a:r>
            <a:endParaRPr b="0" lang="en-US" sz="1400" strike="noStrike" u="none">
              <a:solidFill>
                <a:schemeClr val="dk1">
                  <a:lumMod val="75000"/>
                  <a:lumOff val="25000"/>
                </a:schemeClr>
              </a:solidFill>
              <a:effectLst/>
              <a:uFillTx/>
              <a:latin typeface="Century Gothic"/>
            </a:endParaRPr>
          </a:p>
          <a:p>
            <a:pPr lvl="3" marL="1600200" indent="-228600" defTabSz="457200">
              <a:lnSpc>
                <a:spcPct val="100000"/>
              </a:lnSpc>
              <a:spcBef>
                <a:spcPts val="1001"/>
              </a:spcBef>
              <a:buClr>
                <a:srgbClr val="a53010"/>
              </a:buClr>
              <a:buFont typeface="Wingdings 3" charset="2"/>
              <a:buChar char=""/>
            </a:pPr>
            <a:r>
              <a:rPr b="0" lang="ru-RU" sz="1200" strike="noStrike" u="none">
                <a:solidFill>
                  <a:schemeClr val="dk1">
                    <a:lumMod val="75000"/>
                    <a:lumOff val="25000"/>
                  </a:schemeClr>
                </a:solidFill>
                <a:effectLst/>
                <a:uFillTx/>
                <a:latin typeface="Century Gothic"/>
              </a:rPr>
              <a:t>Четвертый уровень</a:t>
            </a:r>
            <a:endParaRPr b="0" lang="en-US" sz="1200" strike="noStrike" u="none">
              <a:solidFill>
                <a:schemeClr val="dk1">
                  <a:lumMod val="75000"/>
                  <a:lumOff val="25000"/>
                </a:schemeClr>
              </a:solidFill>
              <a:effectLst/>
              <a:uFillTx/>
              <a:latin typeface="Century Gothic"/>
            </a:endParaRPr>
          </a:p>
          <a:p>
            <a:pPr lvl="4" marL="2057400" indent="-228600" defTabSz="457200">
              <a:lnSpc>
                <a:spcPct val="100000"/>
              </a:lnSpc>
              <a:spcBef>
                <a:spcPts val="1001"/>
              </a:spcBef>
              <a:buClr>
                <a:srgbClr val="a53010"/>
              </a:buClr>
              <a:buFont typeface="Wingdings 3" charset="2"/>
              <a:buChar char=""/>
            </a:pPr>
            <a:r>
              <a:rPr b="0" lang="ru-RU" sz="1200" strike="noStrike" u="none">
                <a:solidFill>
                  <a:schemeClr val="dk1">
                    <a:lumMod val="75000"/>
                    <a:lumOff val="25000"/>
                  </a:schemeClr>
                </a:solidFill>
                <a:effectLst/>
                <a:uFillTx/>
                <a:latin typeface="Century Gothic"/>
              </a:rPr>
              <a:t>Пятый уровень</a:t>
            </a:r>
            <a:endParaRPr b="0" lang="en-US" sz="1200" strike="noStrike" u="none">
              <a:solidFill>
                <a:schemeClr val="dk1">
                  <a:lumMod val="75000"/>
                  <a:lumOff val="25000"/>
                </a:schemeClr>
              </a:solidFill>
              <a:effectLst/>
              <a:uFillTx/>
              <a:latin typeface="Century Gothic"/>
            </a:endParaRPr>
          </a:p>
        </p:txBody>
      </p:sp>
      <p:sp>
        <p:nvSpPr>
          <p:cNvPr id="366" name="PlaceHolder 4"/>
          <p:cNvSpPr>
            <a:spLocks noGrp="1"/>
          </p:cNvSpPr>
          <p:nvPr>
            <p:ph type="dt" idx="31"/>
          </p:nvPr>
        </p:nvSpPr>
        <p:spPr>
          <a:xfrm>
            <a:off x="10361520" y="6130440"/>
            <a:ext cx="1145880" cy="370080"/>
          </a:xfrm>
          <a:prstGeom prst="rect">
            <a:avLst/>
          </a:prstGeom>
          <a:noFill/>
          <a:ln w="0">
            <a:noFill/>
          </a:ln>
        </p:spPr>
        <p:txBody>
          <a:bodyPr lIns="91440" rIns="91440" tIns="45720" bIns="45720" anchor="ctr">
            <a:noAutofit/>
          </a:bodyPr>
          <a:lstStyle>
            <a:lvl1pPr indent="0" algn="r" defTabSz="457200">
              <a:lnSpc>
                <a:spcPct val="100000"/>
              </a:lnSpc>
              <a:buNone/>
              <a:defRPr b="0" lang="ru-RU" sz="900" strike="noStrike" u="none">
                <a:solidFill>
                  <a:schemeClr val="dk1">
                    <a:tint val="75000"/>
                  </a:schemeClr>
                </a:solidFill>
                <a:effectLst/>
                <a:uFillTx/>
                <a:latin typeface="Century Gothic"/>
              </a:defRPr>
            </a:lvl1pPr>
          </a:lstStyle>
          <a:p>
            <a:pPr indent="0" algn="r" defTabSz="457200">
              <a:lnSpc>
                <a:spcPct val="100000"/>
              </a:lnSpc>
              <a:buNone/>
            </a:pPr>
            <a:r>
              <a:rPr b="0" lang="ru-RU" sz="900" strike="noStrike" u="none">
                <a:solidFill>
                  <a:schemeClr val="dk1">
                    <a:tint val="75000"/>
                  </a:schemeClr>
                </a:solidFill>
                <a:effectLst/>
                <a:uFillTx/>
                <a:latin typeface="Century Gothic"/>
              </a:rPr>
              <a:t>&lt;дата/час&gt;</a:t>
            </a:r>
            <a:endParaRPr b="0" lang="uk-UA" sz="900" strike="noStrike" u="none">
              <a:solidFill>
                <a:srgbClr val="000000"/>
              </a:solidFill>
              <a:effectLst/>
              <a:uFillTx/>
              <a:latin typeface="Times New Roman"/>
            </a:endParaRPr>
          </a:p>
        </p:txBody>
      </p:sp>
      <p:sp>
        <p:nvSpPr>
          <p:cNvPr id="367" name="PlaceHolder 5"/>
          <p:cNvSpPr>
            <a:spLocks noGrp="1"/>
          </p:cNvSpPr>
          <p:nvPr>
            <p:ph type="ftr" idx="32"/>
          </p:nvPr>
        </p:nvSpPr>
        <p:spPr>
          <a:xfrm>
            <a:off x="2589120" y="6135840"/>
            <a:ext cx="7619760" cy="364680"/>
          </a:xfrm>
          <a:prstGeom prst="rect">
            <a:avLst/>
          </a:prstGeom>
          <a:noFill/>
          <a:ln w="0">
            <a:noFill/>
          </a:ln>
        </p:spPr>
        <p:txBody>
          <a:bodyPr lIns="91440" rIns="91440" tIns="45720" bIns="45720" anchor="ctr">
            <a:noAutofit/>
          </a:bodyPr>
          <a:lstStyle>
            <a:lvl1pPr indent="0" algn="ctr">
              <a:buNone/>
              <a:defRPr b="0" lang="uk-UA" sz="1400" strike="noStrike" u="none">
                <a:solidFill>
                  <a:srgbClr val="000000"/>
                </a:solidFill>
                <a:effectLst/>
                <a:uFillTx/>
                <a:latin typeface="Times New Roman"/>
              </a:defRPr>
            </a:lvl1pPr>
          </a:lstStyle>
          <a:p>
            <a:pPr indent="0" algn="ctr">
              <a:buNone/>
            </a:pPr>
            <a:r>
              <a:rPr b="0" lang="uk-UA" sz="1400" strike="noStrike" u="none">
                <a:solidFill>
                  <a:srgbClr val="000000"/>
                </a:solidFill>
                <a:effectLst/>
                <a:uFillTx/>
                <a:latin typeface="Times New Roman"/>
              </a:rPr>
              <a:t>&lt;нижній колонтитул&gt;</a:t>
            </a:r>
            <a:endParaRPr b="0" lang="uk-UA" sz="1400" strike="noStrike" u="none">
              <a:solidFill>
                <a:srgbClr val="000000"/>
              </a:solidFill>
              <a:effectLst/>
              <a:uFillTx/>
              <a:latin typeface="Times New Roman"/>
            </a:endParaRPr>
          </a:p>
        </p:txBody>
      </p:sp>
      <p:sp>
        <p:nvSpPr>
          <p:cNvPr id="368" name="Freeform 11"/>
          <p:cNvSpPr/>
          <p:nvPr/>
        </p:nvSpPr>
        <p:spPr>
          <a:xfrm flipV="1">
            <a:off x="-3960" y="713880"/>
            <a:ext cx="1588320" cy="506880"/>
          </a:xfrm>
          <a:custGeom>
            <a:avLst/>
            <a:gdLst>
              <a:gd name="textAreaLeft" fmla="*/ 0 w 1588320"/>
              <a:gd name="textAreaRight" fmla="*/ 1588680 w 1588320"/>
              <a:gd name="textAreaTop" fmla="*/ 360 h 506880"/>
              <a:gd name="textAreaBottom" fmla="*/ 507600 h 506880"/>
            </a:gdLst>
            <a:ahLst/>
            <a:cxnLst/>
            <a:rect l="textAreaLeft" t="textAreaTop" r="textAreaRight" b="textAreaBottom"/>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369" name="PlaceHolder 6"/>
          <p:cNvSpPr>
            <a:spLocks noGrp="1"/>
          </p:cNvSpPr>
          <p:nvPr>
            <p:ph type="sldNum" idx="33"/>
          </p:nvPr>
        </p:nvSpPr>
        <p:spPr>
          <a:xfrm>
            <a:off x="531720" y="787680"/>
            <a:ext cx="779400" cy="364680"/>
          </a:xfrm>
          <a:prstGeom prst="rect">
            <a:avLst/>
          </a:prstGeom>
          <a:noFill/>
          <a:ln w="0">
            <a:noFill/>
          </a:ln>
        </p:spPr>
        <p:txBody>
          <a:bodyPr lIns="91440" rIns="91440" tIns="45720" bIns="45720" anchor="ctr">
            <a:noAutofit/>
          </a:bodyPr>
          <a:lstStyle>
            <a:lvl1pPr indent="0" algn="r" defTabSz="457200">
              <a:lnSpc>
                <a:spcPct val="100000"/>
              </a:lnSpc>
              <a:buNone/>
              <a:defRPr b="0" lang="ru-RU" sz="2000" strike="noStrike" u="none">
                <a:solidFill>
                  <a:srgbClr val="feffff"/>
                </a:solidFill>
                <a:effectLst/>
                <a:uFillTx/>
                <a:latin typeface="Century Gothic"/>
              </a:defRPr>
            </a:lvl1pPr>
          </a:lstStyle>
          <a:p>
            <a:pPr indent="0" algn="r" defTabSz="457200">
              <a:lnSpc>
                <a:spcPct val="100000"/>
              </a:lnSpc>
              <a:buNone/>
            </a:pPr>
            <a:fld id="{63C4079C-F2C0-4498-BA50-C2178052224E}" type="slidenum">
              <a:rPr b="0" lang="ru-RU" sz="2000" strike="noStrike" u="none">
                <a:solidFill>
                  <a:srgbClr val="feffff"/>
                </a:solidFill>
                <a:effectLst/>
                <a:uFillTx/>
                <a:latin typeface="Century Gothic"/>
              </a:rPr>
              <a:t>&lt;номер&gt;</a:t>
            </a:fld>
            <a:endParaRPr b="0" lang="uk-UA" sz="2000" strike="noStrike" u="none">
              <a:solidFill>
                <a:srgbClr val="000000"/>
              </a:solidFill>
              <a:effectLst/>
              <a:uFillTx/>
              <a:latin typeface="Times New Roman"/>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Сравнение">
    <p:bg>
      <p:bgPr>
        <a:gradFill rotWithShape="0">
          <a:gsLst>
            <a:gs pos="0">
              <a:srgbClr val="ffffff"/>
            </a:gs>
            <a:gs pos="100000">
              <a:srgbClr val="dfe7c4"/>
            </a:gs>
          </a:gsLst>
          <a:path path="circle">
            <a:fillToRect l="25000" t="25000" r="75000" b="75000"/>
          </a:path>
        </a:gradFill>
      </p:bgPr>
    </p:bg>
    <p:spTree>
      <p:nvGrpSpPr>
        <p:cNvPr id="1" name=""/>
        <p:cNvGrpSpPr/>
        <p:nvPr/>
      </p:nvGrpSpPr>
      <p:grpSpPr>
        <a:xfrm>
          <a:off x="0" y="0"/>
          <a:ext cx="0" cy="0"/>
          <a:chOff x="0" y="0"/>
          <a:chExt cx="0" cy="0"/>
        </a:xfrm>
      </p:grpSpPr>
      <p:grpSp>
        <p:nvGrpSpPr>
          <p:cNvPr id="370" name="Group 22"/>
          <p:cNvGrpSpPr/>
          <p:nvPr/>
        </p:nvGrpSpPr>
        <p:grpSpPr>
          <a:xfrm>
            <a:off x="0" y="228600"/>
            <a:ext cx="2851200" cy="6638400"/>
            <a:chOff x="0" y="228600"/>
            <a:chExt cx="2851200" cy="6638400"/>
          </a:xfrm>
        </p:grpSpPr>
        <p:sp>
          <p:nvSpPr>
            <p:cNvPr id="371" name="Freeform 11"/>
            <p:cNvSpPr/>
            <p:nvPr/>
          </p:nvSpPr>
          <p:spPr>
            <a:xfrm>
              <a:off x="0" y="2575080"/>
              <a:ext cx="100440" cy="625680"/>
            </a:xfrm>
            <a:custGeom>
              <a:avLst/>
              <a:gdLst>
                <a:gd name="textAreaLeft" fmla="*/ 0 w 100440"/>
                <a:gd name="textAreaRight" fmla="*/ 100800 w 100440"/>
                <a:gd name="textAreaTop" fmla="*/ 0 h 625680"/>
                <a:gd name="textAreaBottom" fmla="*/ 626040 h 625680"/>
              </a:gdLst>
              <a:ahLst/>
              <a:cxnLst/>
              <a:rect l="textAreaLeft" t="textAreaTop" r="textAreaRight" b="textAreaBottom"/>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372" name="Freeform 12"/>
            <p:cNvSpPr/>
            <p:nvPr/>
          </p:nvSpPr>
          <p:spPr>
            <a:xfrm>
              <a:off x="128520" y="3156480"/>
              <a:ext cx="646200" cy="2322000"/>
            </a:xfrm>
            <a:custGeom>
              <a:avLst/>
              <a:gdLst>
                <a:gd name="textAreaLeft" fmla="*/ 0 w 646200"/>
                <a:gd name="textAreaRight" fmla="*/ 646560 w 646200"/>
                <a:gd name="textAreaTop" fmla="*/ 0 h 2322000"/>
                <a:gd name="textAreaBottom" fmla="*/ 2322360 h 2322000"/>
              </a:gdLst>
              <a:ahLst/>
              <a:cxnLst/>
              <a:rect l="textAreaLeft" t="textAreaTop" r="textAreaRight" b="textAreaBottom"/>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373" name="Freeform 13"/>
            <p:cNvSpPr/>
            <p:nvPr/>
          </p:nvSpPr>
          <p:spPr>
            <a:xfrm>
              <a:off x="807120" y="5447160"/>
              <a:ext cx="609120" cy="1419840"/>
            </a:xfrm>
            <a:custGeom>
              <a:avLst/>
              <a:gdLst>
                <a:gd name="textAreaLeft" fmla="*/ 0 w 609120"/>
                <a:gd name="textAreaRight" fmla="*/ 609480 w 609120"/>
                <a:gd name="textAreaTop" fmla="*/ 0 h 1419840"/>
                <a:gd name="textAreaBottom" fmla="*/ 1420200 h 1419840"/>
              </a:gdLst>
              <a:ahLst/>
              <a:cxnLst/>
              <a:rect l="textAreaLeft" t="textAreaTop" r="textAreaRight" b="textAreaBottom"/>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374" name="Freeform 14"/>
            <p:cNvSpPr/>
            <p:nvPr/>
          </p:nvSpPr>
          <p:spPr>
            <a:xfrm>
              <a:off x="959760" y="6503760"/>
              <a:ext cx="171000" cy="363240"/>
            </a:xfrm>
            <a:custGeom>
              <a:avLst/>
              <a:gdLst>
                <a:gd name="textAreaLeft" fmla="*/ 0 w 171000"/>
                <a:gd name="textAreaRight" fmla="*/ 171360 w 171000"/>
                <a:gd name="textAreaTop" fmla="*/ 0 h 363240"/>
                <a:gd name="textAreaBottom" fmla="*/ 363600 h 363240"/>
              </a:gdLst>
              <a:ahLst/>
              <a:cxnLst/>
              <a:rect l="textAreaLeft" t="textAreaTop" r="textAreaRight" b="textAreaBottom"/>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375" name="Freeform 15"/>
            <p:cNvSpPr/>
            <p:nvPr/>
          </p:nvSpPr>
          <p:spPr>
            <a:xfrm>
              <a:off x="100800" y="3201120"/>
              <a:ext cx="821520" cy="3328200"/>
            </a:xfrm>
            <a:custGeom>
              <a:avLst/>
              <a:gdLst>
                <a:gd name="textAreaLeft" fmla="*/ 0 w 821520"/>
                <a:gd name="textAreaRight" fmla="*/ 821880 w 821520"/>
                <a:gd name="textAreaTop" fmla="*/ 0 h 3328200"/>
                <a:gd name="textAreaBottom" fmla="*/ 3328560 h 3328200"/>
              </a:gdLst>
              <a:ahLst/>
              <a:cxnLst/>
              <a:rect l="textAreaLeft" t="textAreaTop" r="textAreaRight" b="textAreaBottom"/>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376" name="Freeform 16"/>
            <p:cNvSpPr/>
            <p:nvPr/>
          </p:nvSpPr>
          <p:spPr>
            <a:xfrm>
              <a:off x="22320" y="228600"/>
              <a:ext cx="105840" cy="2927520"/>
            </a:xfrm>
            <a:custGeom>
              <a:avLst/>
              <a:gdLst>
                <a:gd name="textAreaLeft" fmla="*/ 0 w 105840"/>
                <a:gd name="textAreaRight" fmla="*/ 106200 w 105840"/>
                <a:gd name="textAreaTop" fmla="*/ 0 h 2927520"/>
                <a:gd name="textAreaBottom" fmla="*/ 2927880 h 2927520"/>
              </a:gdLst>
              <a:ahLst/>
              <a:cxnLst/>
              <a:rect l="textAreaLeft" t="textAreaTop" r="textAreaRight" b="textAreaBottom"/>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377" name="Freeform 17"/>
            <p:cNvSpPr/>
            <p:nvPr/>
          </p:nvSpPr>
          <p:spPr>
            <a:xfrm>
              <a:off x="78120" y="2944080"/>
              <a:ext cx="77760" cy="493560"/>
            </a:xfrm>
            <a:custGeom>
              <a:avLst/>
              <a:gdLst>
                <a:gd name="textAreaLeft" fmla="*/ 0 w 77760"/>
                <a:gd name="textAreaRight" fmla="*/ 78120 w 77760"/>
                <a:gd name="textAreaTop" fmla="*/ 0 h 493560"/>
                <a:gd name="textAreaBottom" fmla="*/ 493920 h 493560"/>
              </a:gdLst>
              <a:ahLst/>
              <a:cxnLst/>
              <a:rect l="textAreaLeft" t="textAreaTop" r="textAreaRight" b="textAreaBottom"/>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378" name="Freeform 18"/>
            <p:cNvSpPr/>
            <p:nvPr/>
          </p:nvSpPr>
          <p:spPr>
            <a:xfrm>
              <a:off x="769680" y="5478840"/>
              <a:ext cx="189720" cy="1024560"/>
            </a:xfrm>
            <a:custGeom>
              <a:avLst/>
              <a:gdLst>
                <a:gd name="textAreaLeft" fmla="*/ 0 w 189720"/>
                <a:gd name="textAreaRight" fmla="*/ 190080 w 189720"/>
                <a:gd name="textAreaTop" fmla="*/ 0 h 1024560"/>
                <a:gd name="textAreaBottom" fmla="*/ 1024920 h 1024560"/>
              </a:gdLst>
              <a:ahLst/>
              <a:cxnLst/>
              <a:rect l="textAreaLeft" t="textAreaTop" r="textAreaRight" b="textAreaBottom"/>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379" name="Freeform 19"/>
            <p:cNvSpPr/>
            <p:nvPr/>
          </p:nvSpPr>
          <p:spPr>
            <a:xfrm>
              <a:off x="775440" y="1398960"/>
              <a:ext cx="2075760" cy="4047840"/>
            </a:xfrm>
            <a:custGeom>
              <a:avLst/>
              <a:gdLst>
                <a:gd name="textAreaLeft" fmla="*/ 0 w 2075760"/>
                <a:gd name="textAreaRight" fmla="*/ 2076120 w 2075760"/>
                <a:gd name="textAreaTop" fmla="*/ 0 h 4047840"/>
                <a:gd name="textAreaBottom" fmla="*/ 4048200 h 4047840"/>
              </a:gdLst>
              <a:ahLst/>
              <a:cxnLst/>
              <a:rect l="textAreaLeft" t="textAreaTop" r="textAreaRight" b="textAreaBottom"/>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380" name="Freeform 20"/>
            <p:cNvSpPr/>
            <p:nvPr/>
          </p:nvSpPr>
          <p:spPr>
            <a:xfrm>
              <a:off x="922680" y="6530040"/>
              <a:ext cx="161640" cy="336960"/>
            </a:xfrm>
            <a:custGeom>
              <a:avLst/>
              <a:gdLst>
                <a:gd name="textAreaLeft" fmla="*/ 0 w 161640"/>
                <a:gd name="textAreaRight" fmla="*/ 162000 w 161640"/>
                <a:gd name="textAreaTop" fmla="*/ 0 h 336960"/>
                <a:gd name="textAreaBottom" fmla="*/ 337320 h 336960"/>
              </a:gdLst>
              <a:ahLst/>
              <a:cxnLst/>
              <a:rect l="textAreaLeft" t="textAreaTop" r="textAreaRight" b="textAreaBottom"/>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381" name="Freeform 21"/>
            <p:cNvSpPr/>
            <p:nvPr/>
          </p:nvSpPr>
          <p:spPr>
            <a:xfrm>
              <a:off x="769680" y="5359320"/>
              <a:ext cx="37080" cy="221400"/>
            </a:xfrm>
            <a:custGeom>
              <a:avLst/>
              <a:gdLst>
                <a:gd name="textAreaLeft" fmla="*/ 0 w 37080"/>
                <a:gd name="textAreaRight" fmla="*/ 37440 w 37080"/>
                <a:gd name="textAreaTop" fmla="*/ 0 h 221400"/>
                <a:gd name="textAreaBottom" fmla="*/ 221760 h 221400"/>
              </a:gdLst>
              <a:ahLst/>
              <a:cxnLst/>
              <a:rect l="textAreaLeft" t="textAreaTop" r="textAreaRight" b="textAreaBottom"/>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382" name="Freeform 22"/>
            <p:cNvSpPr/>
            <p:nvPr/>
          </p:nvSpPr>
          <p:spPr>
            <a:xfrm>
              <a:off x="849960" y="6244560"/>
              <a:ext cx="238320" cy="622080"/>
            </a:xfrm>
            <a:custGeom>
              <a:avLst/>
              <a:gdLst>
                <a:gd name="textAreaLeft" fmla="*/ 0 w 238320"/>
                <a:gd name="textAreaRight" fmla="*/ 238680 w 238320"/>
                <a:gd name="textAreaTop" fmla="*/ 0 h 622080"/>
                <a:gd name="textAreaBottom" fmla="*/ 622440 h 622080"/>
              </a:gdLst>
              <a:ahLst/>
              <a:cxnLst/>
              <a:rect l="textAreaLeft" t="textAreaTop" r="textAreaRight" b="textAreaBottom"/>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grpSp>
      <p:grpSp>
        <p:nvGrpSpPr>
          <p:cNvPr id="383" name="Group 9"/>
          <p:cNvGrpSpPr/>
          <p:nvPr/>
        </p:nvGrpSpPr>
        <p:grpSpPr>
          <a:xfrm>
            <a:off x="27360" y="-720"/>
            <a:ext cx="2356200" cy="6853680"/>
            <a:chOff x="27360" y="-720"/>
            <a:chExt cx="2356200" cy="6853680"/>
          </a:xfrm>
        </p:grpSpPr>
        <p:sp>
          <p:nvSpPr>
            <p:cNvPr id="384" name="Freeform 27"/>
            <p:cNvSpPr/>
            <p:nvPr/>
          </p:nvSpPr>
          <p:spPr>
            <a:xfrm>
              <a:off x="27360" y="-720"/>
              <a:ext cx="493920" cy="4400640"/>
            </a:xfrm>
            <a:custGeom>
              <a:avLst/>
              <a:gdLst>
                <a:gd name="textAreaLeft" fmla="*/ 0 w 493920"/>
                <a:gd name="textAreaRight" fmla="*/ 494280 w 493920"/>
                <a:gd name="textAreaTop" fmla="*/ 0 h 4400640"/>
                <a:gd name="textAreaBottom" fmla="*/ 4401000 h 4400640"/>
              </a:gdLst>
              <a:ahLst/>
              <a:cxnLst/>
              <a:rect l="textAreaLeft" t="textAreaTop" r="textAreaRight" b="textAreaBottom"/>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385" name="Freeform 28"/>
            <p:cNvSpPr/>
            <p:nvPr/>
          </p:nvSpPr>
          <p:spPr>
            <a:xfrm>
              <a:off x="550440" y="4316400"/>
              <a:ext cx="423000" cy="1580400"/>
            </a:xfrm>
            <a:custGeom>
              <a:avLst/>
              <a:gdLst>
                <a:gd name="textAreaLeft" fmla="*/ 0 w 423000"/>
                <a:gd name="textAreaRight" fmla="*/ 423360 w 423000"/>
                <a:gd name="textAreaTop" fmla="*/ 0 h 1580400"/>
                <a:gd name="textAreaBottom" fmla="*/ 1580760 h 1580400"/>
              </a:gdLst>
              <a:ahLst/>
              <a:cxnLst/>
              <a:rect l="textAreaLeft" t="textAreaTop" r="textAreaRight" b="textAreaBottom"/>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386" name="Freeform 29"/>
            <p:cNvSpPr/>
            <p:nvPr/>
          </p:nvSpPr>
          <p:spPr>
            <a:xfrm>
              <a:off x="1006200" y="5862600"/>
              <a:ext cx="430560" cy="990360"/>
            </a:xfrm>
            <a:custGeom>
              <a:avLst/>
              <a:gdLst>
                <a:gd name="textAreaLeft" fmla="*/ 0 w 430560"/>
                <a:gd name="textAreaRight" fmla="*/ 430920 w 430560"/>
                <a:gd name="textAreaTop" fmla="*/ 0 h 990360"/>
                <a:gd name="textAreaBottom" fmla="*/ 990720 h 990360"/>
              </a:gdLst>
              <a:ahLst/>
              <a:cxnLst/>
              <a:rect l="textAreaLeft" t="textAreaTop" r="textAreaRight" b="textAreaBottom"/>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387" name="Freeform 30"/>
            <p:cNvSpPr/>
            <p:nvPr/>
          </p:nvSpPr>
          <p:spPr>
            <a:xfrm>
              <a:off x="521640" y="4364280"/>
              <a:ext cx="551520" cy="2235600"/>
            </a:xfrm>
            <a:custGeom>
              <a:avLst/>
              <a:gdLst>
                <a:gd name="textAreaLeft" fmla="*/ 0 w 551520"/>
                <a:gd name="textAreaRight" fmla="*/ 551880 w 551520"/>
                <a:gd name="textAreaTop" fmla="*/ 0 h 2235600"/>
                <a:gd name="textAreaBottom" fmla="*/ 2235960 h 2235600"/>
              </a:gdLst>
              <a:ahLst/>
              <a:cxnLst/>
              <a:rect l="textAreaLeft" t="textAreaTop" r="textAreaRight" b="textAreaBottom"/>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388" name="Freeform 31"/>
            <p:cNvSpPr/>
            <p:nvPr/>
          </p:nvSpPr>
          <p:spPr>
            <a:xfrm>
              <a:off x="468000" y="1289160"/>
              <a:ext cx="173880" cy="3026880"/>
            </a:xfrm>
            <a:custGeom>
              <a:avLst/>
              <a:gdLst>
                <a:gd name="textAreaLeft" fmla="*/ 0 w 173880"/>
                <a:gd name="textAreaRight" fmla="*/ 174240 w 173880"/>
                <a:gd name="textAreaTop" fmla="*/ 0 h 3026880"/>
                <a:gd name="textAreaBottom" fmla="*/ 3027240 h 3026880"/>
              </a:gdLst>
              <a:ahLst/>
              <a:cxnLst/>
              <a:rect l="textAreaLeft" t="textAreaTop" r="textAreaRight" b="textAreaBottom"/>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389" name="Freeform 32"/>
            <p:cNvSpPr/>
            <p:nvPr/>
          </p:nvSpPr>
          <p:spPr>
            <a:xfrm>
              <a:off x="1111680" y="6571440"/>
              <a:ext cx="133920" cy="281160"/>
            </a:xfrm>
            <a:custGeom>
              <a:avLst/>
              <a:gdLst>
                <a:gd name="textAreaLeft" fmla="*/ 0 w 133920"/>
                <a:gd name="textAreaRight" fmla="*/ 134280 w 133920"/>
                <a:gd name="textAreaTop" fmla="*/ 0 h 281160"/>
                <a:gd name="textAreaBottom" fmla="*/ 281520 h 281160"/>
              </a:gdLst>
              <a:ahLst/>
              <a:cxnLst/>
              <a:rect l="textAreaLeft" t="textAreaTop" r="textAreaRight" b="textAreaBottom"/>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390" name="Freeform 33"/>
            <p:cNvSpPr/>
            <p:nvPr/>
          </p:nvSpPr>
          <p:spPr>
            <a:xfrm>
              <a:off x="502560" y="4107600"/>
              <a:ext cx="82080" cy="511200"/>
            </a:xfrm>
            <a:custGeom>
              <a:avLst/>
              <a:gdLst>
                <a:gd name="textAreaLeft" fmla="*/ 0 w 82080"/>
                <a:gd name="textAreaRight" fmla="*/ 82440 w 82080"/>
                <a:gd name="textAreaTop" fmla="*/ 0 h 511200"/>
                <a:gd name="textAreaBottom" fmla="*/ 511560 h 511200"/>
              </a:gdLst>
              <a:ahLst/>
              <a:cxnLst/>
              <a:rect l="textAreaLeft" t="textAreaTop" r="textAreaRight" b="textAreaBottom"/>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391" name="Freeform 34"/>
            <p:cNvSpPr/>
            <p:nvPr/>
          </p:nvSpPr>
          <p:spPr>
            <a:xfrm>
              <a:off x="973800" y="3145680"/>
              <a:ext cx="1409760" cy="2716560"/>
            </a:xfrm>
            <a:custGeom>
              <a:avLst/>
              <a:gdLst>
                <a:gd name="textAreaLeft" fmla="*/ 0 w 1409760"/>
                <a:gd name="textAreaRight" fmla="*/ 1410120 w 1409760"/>
                <a:gd name="textAreaTop" fmla="*/ 0 h 2716560"/>
                <a:gd name="textAreaBottom" fmla="*/ 2716920 h 2716560"/>
              </a:gdLst>
              <a:ahLst/>
              <a:cxnLst/>
              <a:rect l="textAreaLeft" t="textAreaTop" r="textAreaRight" b="textAreaBottom"/>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392" name="Freeform 35"/>
            <p:cNvSpPr/>
            <p:nvPr/>
          </p:nvSpPr>
          <p:spPr>
            <a:xfrm>
              <a:off x="1073520" y="6600240"/>
              <a:ext cx="120240" cy="252720"/>
            </a:xfrm>
            <a:custGeom>
              <a:avLst/>
              <a:gdLst>
                <a:gd name="textAreaLeft" fmla="*/ 0 w 120240"/>
                <a:gd name="textAreaRight" fmla="*/ 120600 w 120240"/>
                <a:gd name="textAreaTop" fmla="*/ 0 h 252720"/>
                <a:gd name="textAreaBottom" fmla="*/ 253080 h 252720"/>
              </a:gdLst>
              <a:ahLst/>
              <a:cxnLst/>
              <a:rect l="textAreaLeft" t="textAreaTop" r="textAreaRight" b="textAreaBottom"/>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393" name="Freeform 36"/>
            <p:cNvSpPr/>
            <p:nvPr/>
          </p:nvSpPr>
          <p:spPr>
            <a:xfrm>
              <a:off x="973800" y="5897160"/>
              <a:ext cx="137520" cy="673920"/>
            </a:xfrm>
            <a:custGeom>
              <a:avLst/>
              <a:gdLst>
                <a:gd name="textAreaLeft" fmla="*/ 0 w 137520"/>
                <a:gd name="textAreaRight" fmla="*/ 137880 w 137520"/>
                <a:gd name="textAreaTop" fmla="*/ 0 h 673920"/>
                <a:gd name="textAreaBottom" fmla="*/ 674280 h 673920"/>
              </a:gdLst>
              <a:ahLst/>
              <a:cxnLst/>
              <a:rect l="textAreaLeft" t="textAreaTop" r="textAreaRight" b="textAreaBottom"/>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394" name="Freeform 37"/>
            <p:cNvSpPr/>
            <p:nvPr/>
          </p:nvSpPr>
          <p:spPr>
            <a:xfrm>
              <a:off x="973800" y="5772600"/>
              <a:ext cx="37800" cy="227520"/>
            </a:xfrm>
            <a:custGeom>
              <a:avLst/>
              <a:gdLst>
                <a:gd name="textAreaLeft" fmla="*/ 0 w 37800"/>
                <a:gd name="textAreaRight" fmla="*/ 38160 w 37800"/>
                <a:gd name="textAreaTop" fmla="*/ 0 h 227520"/>
                <a:gd name="textAreaBottom" fmla="*/ 227880 h 227520"/>
              </a:gdLst>
              <a:ahLst/>
              <a:cxnLst/>
              <a:rect l="textAreaLeft" t="textAreaTop" r="textAreaRight" b="textAreaBottom"/>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395" name="Freeform 38"/>
            <p:cNvSpPr/>
            <p:nvPr/>
          </p:nvSpPr>
          <p:spPr>
            <a:xfrm>
              <a:off x="1006200" y="6322680"/>
              <a:ext cx="210240" cy="530280"/>
            </a:xfrm>
            <a:custGeom>
              <a:avLst/>
              <a:gdLst>
                <a:gd name="textAreaLeft" fmla="*/ 0 w 210240"/>
                <a:gd name="textAreaRight" fmla="*/ 210600 w 210240"/>
                <a:gd name="textAreaTop" fmla="*/ 0 h 530280"/>
                <a:gd name="textAreaBottom" fmla="*/ 530640 h 530280"/>
              </a:gdLst>
              <a:ahLst/>
              <a:cxnLst/>
              <a:rect l="textAreaLeft" t="textAreaTop" r="textAreaRight" b="textAreaBottom"/>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grpSp>
      <p:sp>
        <p:nvSpPr>
          <p:cNvPr id="396" name="Rectangle 6"/>
          <p:cNvSpPr/>
          <p:nvPr/>
        </p:nvSpPr>
        <p:spPr>
          <a:xfrm>
            <a:off x="0" y="0"/>
            <a:ext cx="182520" cy="6857640"/>
          </a:xfrm>
          <a:prstGeom prst="rect">
            <a:avLst/>
          </a:prstGeom>
          <a:solidFill>
            <a:schemeClr val="tx2"/>
          </a:solidFill>
          <a:ln>
            <a:noFill/>
          </a:ln>
          <a:effectLst>
            <a:outerShdw blurRad="38160" dir="5400000" dist="25560" rotWithShape="0">
              <a:srgbClr val="000000">
                <a:alpha val="2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397" name="PlaceHolder 1"/>
          <p:cNvSpPr>
            <a:spLocks noGrp="1"/>
          </p:cNvSpPr>
          <p:nvPr>
            <p:ph type="title"/>
          </p:nvPr>
        </p:nvSpPr>
        <p:spPr>
          <a:xfrm>
            <a:off x="2593080" y="624240"/>
            <a:ext cx="8911440" cy="1280520"/>
          </a:xfrm>
          <a:prstGeom prst="rect">
            <a:avLst/>
          </a:prstGeom>
          <a:noFill/>
          <a:ln w="0">
            <a:noFill/>
          </a:ln>
        </p:spPr>
        <p:txBody>
          <a:bodyPr lIns="91440" rIns="91440" tIns="45720" bIns="45720" anchor="t">
            <a:noAutofit/>
          </a:bodyPr>
          <a:p>
            <a:pPr indent="0" defTabSz="457200">
              <a:lnSpc>
                <a:spcPct val="100000"/>
              </a:lnSpc>
              <a:buNone/>
            </a:pPr>
            <a:r>
              <a:rPr b="0" lang="ru-RU" sz="3600" strike="noStrike" u="none">
                <a:solidFill>
                  <a:schemeClr val="dk1">
                    <a:lumMod val="85000"/>
                    <a:lumOff val="15000"/>
                  </a:schemeClr>
                </a:solidFill>
                <a:effectLst/>
                <a:uFillTx/>
                <a:latin typeface="Century Gothic"/>
              </a:rPr>
              <a:t>Образец заголовка</a:t>
            </a:r>
            <a:endParaRPr b="0" lang="en-US" sz="3600" strike="noStrike" u="none">
              <a:solidFill>
                <a:schemeClr val="dk1"/>
              </a:solidFill>
              <a:effectLst/>
              <a:uFillTx/>
              <a:latin typeface="Century Gothic"/>
            </a:endParaRPr>
          </a:p>
        </p:txBody>
      </p:sp>
      <p:sp>
        <p:nvSpPr>
          <p:cNvPr id="398" name="PlaceHolder 2"/>
          <p:cNvSpPr>
            <a:spLocks noGrp="1"/>
          </p:cNvSpPr>
          <p:nvPr>
            <p:ph type="body"/>
          </p:nvPr>
        </p:nvSpPr>
        <p:spPr>
          <a:xfrm>
            <a:off x="2939400" y="1972800"/>
            <a:ext cx="3992400" cy="576000"/>
          </a:xfrm>
          <a:prstGeom prst="rect">
            <a:avLst/>
          </a:prstGeom>
          <a:noFill/>
          <a:ln w="0">
            <a:noFill/>
          </a:ln>
        </p:spPr>
        <p:txBody>
          <a:bodyPr lIns="91440" rIns="91440" tIns="45720" bIns="45720" anchor="b">
            <a:noAutofit/>
          </a:bodyPr>
          <a:p>
            <a:pPr indent="0" defTabSz="457200">
              <a:lnSpc>
                <a:spcPct val="100000"/>
              </a:lnSpc>
              <a:spcBef>
                <a:spcPts val="1001"/>
              </a:spcBef>
              <a:buNone/>
              <a:tabLst>
                <a:tab algn="l" pos="0"/>
              </a:tabLst>
            </a:pPr>
            <a:r>
              <a:rPr b="0" lang="ru-RU" sz="2400" strike="noStrike" u="none">
                <a:solidFill>
                  <a:schemeClr val="dk1">
                    <a:lumMod val="75000"/>
                    <a:lumOff val="25000"/>
                  </a:schemeClr>
                </a:solidFill>
                <a:effectLst/>
                <a:uFillTx/>
                <a:latin typeface="Century Gothic"/>
              </a:rPr>
              <a:t>Образец текста</a:t>
            </a:r>
            <a:endParaRPr b="0" lang="en-US" sz="2400" strike="noStrike" u="none">
              <a:solidFill>
                <a:schemeClr val="dk1">
                  <a:lumMod val="75000"/>
                  <a:lumOff val="25000"/>
                </a:schemeClr>
              </a:solidFill>
              <a:effectLst/>
              <a:uFillTx/>
              <a:latin typeface="Century Gothic"/>
            </a:endParaRPr>
          </a:p>
        </p:txBody>
      </p:sp>
      <p:sp>
        <p:nvSpPr>
          <p:cNvPr id="399" name="PlaceHolder 3"/>
          <p:cNvSpPr>
            <a:spLocks noGrp="1"/>
          </p:cNvSpPr>
          <p:nvPr>
            <p:ph type="body"/>
          </p:nvPr>
        </p:nvSpPr>
        <p:spPr>
          <a:xfrm>
            <a:off x="2589120" y="2548800"/>
            <a:ext cx="4342680" cy="3353760"/>
          </a:xfrm>
          <a:prstGeom prst="rect">
            <a:avLst/>
          </a:prstGeom>
          <a:noFill/>
          <a:ln w="0">
            <a:noFill/>
          </a:ln>
        </p:spPr>
        <p:txBody>
          <a:bodyPr lIns="91440" rIns="91440" tIns="45720" bIns="45720" anchor="t">
            <a:normAutofit/>
          </a:bodyPr>
          <a:p>
            <a:pPr marL="343080" indent="-343080" defTabSz="457200">
              <a:lnSpc>
                <a:spcPct val="100000"/>
              </a:lnSpc>
              <a:spcBef>
                <a:spcPts val="1001"/>
              </a:spcBef>
              <a:buClr>
                <a:srgbClr val="a53010"/>
              </a:buClr>
              <a:buFont typeface="Wingdings 3" charset="2"/>
              <a:buChar char=""/>
            </a:pPr>
            <a:r>
              <a:rPr b="0" lang="ru-RU" sz="1800" strike="noStrike" u="none">
                <a:solidFill>
                  <a:schemeClr val="dk1">
                    <a:lumMod val="75000"/>
                    <a:lumOff val="25000"/>
                  </a:schemeClr>
                </a:solidFill>
                <a:effectLst/>
                <a:uFillTx/>
                <a:latin typeface="Century Gothic"/>
              </a:rPr>
              <a:t>Образец текста</a:t>
            </a:r>
            <a:endParaRPr b="0" lang="en-US" sz="1800" strike="noStrike" u="none">
              <a:solidFill>
                <a:schemeClr val="dk1">
                  <a:lumMod val="75000"/>
                  <a:lumOff val="25000"/>
                </a:schemeClr>
              </a:solidFill>
              <a:effectLst/>
              <a:uFillTx/>
              <a:latin typeface="Century Gothic"/>
            </a:endParaRPr>
          </a:p>
          <a:p>
            <a:pPr lvl="1" marL="743040" indent="-285840" defTabSz="457200">
              <a:lnSpc>
                <a:spcPct val="100000"/>
              </a:lnSpc>
              <a:spcBef>
                <a:spcPts val="1001"/>
              </a:spcBef>
              <a:buClr>
                <a:srgbClr val="a53010"/>
              </a:buClr>
              <a:buFont typeface="Wingdings 3" charset="2"/>
              <a:buChar char=""/>
            </a:pPr>
            <a:r>
              <a:rPr b="0" lang="ru-RU" sz="1600" strike="noStrike" u="none">
                <a:solidFill>
                  <a:schemeClr val="dk1">
                    <a:lumMod val="75000"/>
                    <a:lumOff val="25000"/>
                  </a:schemeClr>
                </a:solidFill>
                <a:effectLst/>
                <a:uFillTx/>
                <a:latin typeface="Century Gothic"/>
              </a:rPr>
              <a:t>Второй уровень</a:t>
            </a:r>
            <a:endParaRPr b="0" lang="en-US" sz="1600" strike="noStrike" u="none">
              <a:solidFill>
                <a:schemeClr val="dk1">
                  <a:lumMod val="75000"/>
                  <a:lumOff val="25000"/>
                </a:schemeClr>
              </a:solidFill>
              <a:effectLst/>
              <a:uFillTx/>
              <a:latin typeface="Century Gothic"/>
            </a:endParaRPr>
          </a:p>
          <a:p>
            <a:pPr lvl="2" marL="1143000" indent="-228600" defTabSz="457200">
              <a:lnSpc>
                <a:spcPct val="100000"/>
              </a:lnSpc>
              <a:spcBef>
                <a:spcPts val="1001"/>
              </a:spcBef>
              <a:buClr>
                <a:srgbClr val="a53010"/>
              </a:buClr>
              <a:buFont typeface="Wingdings 3" charset="2"/>
              <a:buChar char=""/>
            </a:pPr>
            <a:r>
              <a:rPr b="0" lang="ru-RU" sz="1400" strike="noStrike" u="none">
                <a:solidFill>
                  <a:schemeClr val="dk1">
                    <a:lumMod val="75000"/>
                    <a:lumOff val="25000"/>
                  </a:schemeClr>
                </a:solidFill>
                <a:effectLst/>
                <a:uFillTx/>
                <a:latin typeface="Century Gothic"/>
              </a:rPr>
              <a:t>Третий уровень</a:t>
            </a:r>
            <a:endParaRPr b="0" lang="en-US" sz="1400" strike="noStrike" u="none">
              <a:solidFill>
                <a:schemeClr val="dk1">
                  <a:lumMod val="75000"/>
                  <a:lumOff val="25000"/>
                </a:schemeClr>
              </a:solidFill>
              <a:effectLst/>
              <a:uFillTx/>
              <a:latin typeface="Century Gothic"/>
            </a:endParaRPr>
          </a:p>
          <a:p>
            <a:pPr lvl="3" marL="1600200" indent="-228600" defTabSz="457200">
              <a:lnSpc>
                <a:spcPct val="100000"/>
              </a:lnSpc>
              <a:spcBef>
                <a:spcPts val="1001"/>
              </a:spcBef>
              <a:buClr>
                <a:srgbClr val="a53010"/>
              </a:buClr>
              <a:buFont typeface="Wingdings 3" charset="2"/>
              <a:buChar char=""/>
            </a:pPr>
            <a:r>
              <a:rPr b="0" lang="ru-RU" sz="1200" strike="noStrike" u="none">
                <a:solidFill>
                  <a:schemeClr val="dk1">
                    <a:lumMod val="75000"/>
                    <a:lumOff val="25000"/>
                  </a:schemeClr>
                </a:solidFill>
                <a:effectLst/>
                <a:uFillTx/>
                <a:latin typeface="Century Gothic"/>
              </a:rPr>
              <a:t>Четвертый уровень</a:t>
            </a:r>
            <a:endParaRPr b="0" lang="en-US" sz="1200" strike="noStrike" u="none">
              <a:solidFill>
                <a:schemeClr val="dk1">
                  <a:lumMod val="75000"/>
                  <a:lumOff val="25000"/>
                </a:schemeClr>
              </a:solidFill>
              <a:effectLst/>
              <a:uFillTx/>
              <a:latin typeface="Century Gothic"/>
            </a:endParaRPr>
          </a:p>
          <a:p>
            <a:pPr lvl="4" marL="2057400" indent="-228600" defTabSz="457200">
              <a:lnSpc>
                <a:spcPct val="100000"/>
              </a:lnSpc>
              <a:spcBef>
                <a:spcPts val="1001"/>
              </a:spcBef>
              <a:buClr>
                <a:srgbClr val="a53010"/>
              </a:buClr>
              <a:buFont typeface="Wingdings 3" charset="2"/>
              <a:buChar char=""/>
            </a:pPr>
            <a:r>
              <a:rPr b="0" lang="ru-RU" sz="1200" strike="noStrike" u="none">
                <a:solidFill>
                  <a:schemeClr val="dk1">
                    <a:lumMod val="75000"/>
                    <a:lumOff val="25000"/>
                  </a:schemeClr>
                </a:solidFill>
                <a:effectLst/>
                <a:uFillTx/>
                <a:latin typeface="Century Gothic"/>
              </a:rPr>
              <a:t>Пятый уровень</a:t>
            </a:r>
            <a:endParaRPr b="0" lang="en-US" sz="1200" strike="noStrike" u="none">
              <a:solidFill>
                <a:schemeClr val="dk1">
                  <a:lumMod val="75000"/>
                  <a:lumOff val="25000"/>
                </a:schemeClr>
              </a:solidFill>
              <a:effectLst/>
              <a:uFillTx/>
              <a:latin typeface="Century Gothic"/>
            </a:endParaRPr>
          </a:p>
        </p:txBody>
      </p:sp>
      <p:sp>
        <p:nvSpPr>
          <p:cNvPr id="400" name="PlaceHolder 4"/>
          <p:cNvSpPr>
            <a:spLocks noGrp="1"/>
          </p:cNvSpPr>
          <p:nvPr>
            <p:ph type="body"/>
          </p:nvPr>
        </p:nvSpPr>
        <p:spPr>
          <a:xfrm>
            <a:off x="7506720" y="1969560"/>
            <a:ext cx="3998520" cy="576000"/>
          </a:xfrm>
          <a:prstGeom prst="rect">
            <a:avLst/>
          </a:prstGeom>
          <a:noFill/>
          <a:ln w="0">
            <a:noFill/>
          </a:ln>
        </p:spPr>
        <p:txBody>
          <a:bodyPr lIns="91440" rIns="91440" tIns="45720" bIns="45720" anchor="b">
            <a:noAutofit/>
          </a:bodyPr>
          <a:p>
            <a:pPr indent="0" defTabSz="457200">
              <a:lnSpc>
                <a:spcPct val="100000"/>
              </a:lnSpc>
              <a:spcBef>
                <a:spcPts val="1001"/>
              </a:spcBef>
              <a:buNone/>
              <a:tabLst>
                <a:tab algn="l" pos="0"/>
              </a:tabLst>
            </a:pPr>
            <a:r>
              <a:rPr b="0" lang="ru-RU" sz="2400" strike="noStrike" u="none">
                <a:solidFill>
                  <a:schemeClr val="dk1">
                    <a:lumMod val="75000"/>
                    <a:lumOff val="25000"/>
                  </a:schemeClr>
                </a:solidFill>
                <a:effectLst/>
                <a:uFillTx/>
                <a:latin typeface="Century Gothic"/>
              </a:rPr>
              <a:t>Образец текста</a:t>
            </a:r>
            <a:endParaRPr b="0" lang="en-US" sz="2400" strike="noStrike" u="none">
              <a:solidFill>
                <a:schemeClr val="dk1">
                  <a:lumMod val="75000"/>
                  <a:lumOff val="25000"/>
                </a:schemeClr>
              </a:solidFill>
              <a:effectLst/>
              <a:uFillTx/>
              <a:latin typeface="Century Gothic"/>
            </a:endParaRPr>
          </a:p>
        </p:txBody>
      </p:sp>
      <p:sp>
        <p:nvSpPr>
          <p:cNvPr id="401" name="PlaceHolder 5"/>
          <p:cNvSpPr>
            <a:spLocks noGrp="1"/>
          </p:cNvSpPr>
          <p:nvPr>
            <p:ph type="body"/>
          </p:nvPr>
        </p:nvSpPr>
        <p:spPr>
          <a:xfrm>
            <a:off x="7166880" y="2545560"/>
            <a:ext cx="4338360" cy="3353760"/>
          </a:xfrm>
          <a:prstGeom prst="rect">
            <a:avLst/>
          </a:prstGeom>
          <a:noFill/>
          <a:ln w="0">
            <a:noFill/>
          </a:ln>
        </p:spPr>
        <p:txBody>
          <a:bodyPr lIns="91440" rIns="91440" tIns="45720" bIns="45720" anchor="t">
            <a:normAutofit/>
          </a:bodyPr>
          <a:p>
            <a:pPr marL="343080" indent="-343080" defTabSz="457200">
              <a:lnSpc>
                <a:spcPct val="100000"/>
              </a:lnSpc>
              <a:spcBef>
                <a:spcPts val="1001"/>
              </a:spcBef>
              <a:buClr>
                <a:srgbClr val="a53010"/>
              </a:buClr>
              <a:buFont typeface="Wingdings 3" charset="2"/>
              <a:buChar char=""/>
            </a:pPr>
            <a:r>
              <a:rPr b="0" lang="ru-RU" sz="1800" strike="noStrike" u="none">
                <a:solidFill>
                  <a:schemeClr val="dk1">
                    <a:lumMod val="75000"/>
                    <a:lumOff val="25000"/>
                  </a:schemeClr>
                </a:solidFill>
                <a:effectLst/>
                <a:uFillTx/>
                <a:latin typeface="Century Gothic"/>
              </a:rPr>
              <a:t>Образец текста</a:t>
            </a:r>
            <a:endParaRPr b="0" lang="en-US" sz="1800" strike="noStrike" u="none">
              <a:solidFill>
                <a:schemeClr val="dk1">
                  <a:lumMod val="75000"/>
                  <a:lumOff val="25000"/>
                </a:schemeClr>
              </a:solidFill>
              <a:effectLst/>
              <a:uFillTx/>
              <a:latin typeface="Century Gothic"/>
            </a:endParaRPr>
          </a:p>
          <a:p>
            <a:pPr lvl="1" marL="743040" indent="-285840" defTabSz="457200">
              <a:lnSpc>
                <a:spcPct val="100000"/>
              </a:lnSpc>
              <a:spcBef>
                <a:spcPts val="1001"/>
              </a:spcBef>
              <a:buClr>
                <a:srgbClr val="a53010"/>
              </a:buClr>
              <a:buFont typeface="Wingdings 3" charset="2"/>
              <a:buChar char=""/>
            </a:pPr>
            <a:r>
              <a:rPr b="0" lang="ru-RU" sz="1600" strike="noStrike" u="none">
                <a:solidFill>
                  <a:schemeClr val="dk1">
                    <a:lumMod val="75000"/>
                    <a:lumOff val="25000"/>
                  </a:schemeClr>
                </a:solidFill>
                <a:effectLst/>
                <a:uFillTx/>
                <a:latin typeface="Century Gothic"/>
              </a:rPr>
              <a:t>Второй уровень</a:t>
            </a:r>
            <a:endParaRPr b="0" lang="en-US" sz="1600" strike="noStrike" u="none">
              <a:solidFill>
                <a:schemeClr val="dk1">
                  <a:lumMod val="75000"/>
                  <a:lumOff val="25000"/>
                </a:schemeClr>
              </a:solidFill>
              <a:effectLst/>
              <a:uFillTx/>
              <a:latin typeface="Century Gothic"/>
            </a:endParaRPr>
          </a:p>
          <a:p>
            <a:pPr lvl="2" marL="1143000" indent="-228600" defTabSz="457200">
              <a:lnSpc>
                <a:spcPct val="100000"/>
              </a:lnSpc>
              <a:spcBef>
                <a:spcPts val="1001"/>
              </a:spcBef>
              <a:buClr>
                <a:srgbClr val="a53010"/>
              </a:buClr>
              <a:buFont typeface="Wingdings 3" charset="2"/>
              <a:buChar char=""/>
            </a:pPr>
            <a:r>
              <a:rPr b="0" lang="ru-RU" sz="1400" strike="noStrike" u="none">
                <a:solidFill>
                  <a:schemeClr val="dk1">
                    <a:lumMod val="75000"/>
                    <a:lumOff val="25000"/>
                  </a:schemeClr>
                </a:solidFill>
                <a:effectLst/>
                <a:uFillTx/>
                <a:latin typeface="Century Gothic"/>
              </a:rPr>
              <a:t>Третий уровень</a:t>
            </a:r>
            <a:endParaRPr b="0" lang="en-US" sz="1400" strike="noStrike" u="none">
              <a:solidFill>
                <a:schemeClr val="dk1">
                  <a:lumMod val="75000"/>
                  <a:lumOff val="25000"/>
                </a:schemeClr>
              </a:solidFill>
              <a:effectLst/>
              <a:uFillTx/>
              <a:latin typeface="Century Gothic"/>
            </a:endParaRPr>
          </a:p>
          <a:p>
            <a:pPr lvl="3" marL="1600200" indent="-228600" defTabSz="457200">
              <a:lnSpc>
                <a:spcPct val="100000"/>
              </a:lnSpc>
              <a:spcBef>
                <a:spcPts val="1001"/>
              </a:spcBef>
              <a:buClr>
                <a:srgbClr val="a53010"/>
              </a:buClr>
              <a:buFont typeface="Wingdings 3" charset="2"/>
              <a:buChar char=""/>
            </a:pPr>
            <a:r>
              <a:rPr b="0" lang="ru-RU" sz="1200" strike="noStrike" u="none">
                <a:solidFill>
                  <a:schemeClr val="dk1">
                    <a:lumMod val="75000"/>
                    <a:lumOff val="25000"/>
                  </a:schemeClr>
                </a:solidFill>
                <a:effectLst/>
                <a:uFillTx/>
                <a:latin typeface="Century Gothic"/>
              </a:rPr>
              <a:t>Четвертый уровень</a:t>
            </a:r>
            <a:endParaRPr b="0" lang="en-US" sz="1200" strike="noStrike" u="none">
              <a:solidFill>
                <a:schemeClr val="dk1">
                  <a:lumMod val="75000"/>
                  <a:lumOff val="25000"/>
                </a:schemeClr>
              </a:solidFill>
              <a:effectLst/>
              <a:uFillTx/>
              <a:latin typeface="Century Gothic"/>
            </a:endParaRPr>
          </a:p>
          <a:p>
            <a:pPr lvl="4" marL="2057400" indent="-228600" defTabSz="457200">
              <a:lnSpc>
                <a:spcPct val="100000"/>
              </a:lnSpc>
              <a:spcBef>
                <a:spcPts val="1001"/>
              </a:spcBef>
              <a:buClr>
                <a:srgbClr val="a53010"/>
              </a:buClr>
              <a:buFont typeface="Wingdings 3" charset="2"/>
              <a:buChar char=""/>
            </a:pPr>
            <a:r>
              <a:rPr b="0" lang="ru-RU" sz="1200" strike="noStrike" u="none">
                <a:solidFill>
                  <a:schemeClr val="dk1">
                    <a:lumMod val="75000"/>
                    <a:lumOff val="25000"/>
                  </a:schemeClr>
                </a:solidFill>
                <a:effectLst/>
                <a:uFillTx/>
                <a:latin typeface="Century Gothic"/>
              </a:rPr>
              <a:t>Пятый уровень</a:t>
            </a:r>
            <a:endParaRPr b="0" lang="en-US" sz="1200" strike="noStrike" u="none">
              <a:solidFill>
                <a:schemeClr val="dk1">
                  <a:lumMod val="75000"/>
                  <a:lumOff val="25000"/>
                </a:schemeClr>
              </a:solidFill>
              <a:effectLst/>
              <a:uFillTx/>
              <a:latin typeface="Century Gothic"/>
            </a:endParaRPr>
          </a:p>
        </p:txBody>
      </p:sp>
      <p:sp>
        <p:nvSpPr>
          <p:cNvPr id="402" name="PlaceHolder 6"/>
          <p:cNvSpPr>
            <a:spLocks noGrp="1"/>
          </p:cNvSpPr>
          <p:nvPr>
            <p:ph type="dt" idx="34"/>
          </p:nvPr>
        </p:nvSpPr>
        <p:spPr>
          <a:xfrm>
            <a:off x="10361520" y="6130440"/>
            <a:ext cx="1145880" cy="370080"/>
          </a:xfrm>
          <a:prstGeom prst="rect">
            <a:avLst/>
          </a:prstGeom>
          <a:noFill/>
          <a:ln w="0">
            <a:noFill/>
          </a:ln>
        </p:spPr>
        <p:txBody>
          <a:bodyPr lIns="91440" rIns="91440" tIns="45720" bIns="45720" anchor="ctr">
            <a:noAutofit/>
          </a:bodyPr>
          <a:lstStyle>
            <a:lvl1pPr indent="0" algn="r" defTabSz="457200">
              <a:lnSpc>
                <a:spcPct val="100000"/>
              </a:lnSpc>
              <a:buNone/>
              <a:defRPr b="0" lang="ru-RU" sz="900" strike="noStrike" u="none">
                <a:solidFill>
                  <a:schemeClr val="dk1">
                    <a:tint val="75000"/>
                  </a:schemeClr>
                </a:solidFill>
                <a:effectLst/>
                <a:uFillTx/>
                <a:latin typeface="Century Gothic"/>
              </a:defRPr>
            </a:lvl1pPr>
          </a:lstStyle>
          <a:p>
            <a:pPr indent="0" algn="r" defTabSz="457200">
              <a:lnSpc>
                <a:spcPct val="100000"/>
              </a:lnSpc>
              <a:buNone/>
            </a:pPr>
            <a:r>
              <a:rPr b="0" lang="ru-RU" sz="900" strike="noStrike" u="none">
                <a:solidFill>
                  <a:schemeClr val="dk1">
                    <a:tint val="75000"/>
                  </a:schemeClr>
                </a:solidFill>
                <a:effectLst/>
                <a:uFillTx/>
                <a:latin typeface="Century Gothic"/>
              </a:rPr>
              <a:t>&lt;дата/час&gt;</a:t>
            </a:r>
            <a:endParaRPr b="0" lang="uk-UA" sz="900" strike="noStrike" u="none">
              <a:solidFill>
                <a:srgbClr val="000000"/>
              </a:solidFill>
              <a:effectLst/>
              <a:uFillTx/>
              <a:latin typeface="Times New Roman"/>
            </a:endParaRPr>
          </a:p>
        </p:txBody>
      </p:sp>
      <p:sp>
        <p:nvSpPr>
          <p:cNvPr id="403" name="PlaceHolder 7"/>
          <p:cNvSpPr>
            <a:spLocks noGrp="1"/>
          </p:cNvSpPr>
          <p:nvPr>
            <p:ph type="ftr" idx="35"/>
          </p:nvPr>
        </p:nvSpPr>
        <p:spPr>
          <a:xfrm>
            <a:off x="2589120" y="6135840"/>
            <a:ext cx="7619760" cy="364680"/>
          </a:xfrm>
          <a:prstGeom prst="rect">
            <a:avLst/>
          </a:prstGeom>
          <a:noFill/>
          <a:ln w="0">
            <a:noFill/>
          </a:ln>
        </p:spPr>
        <p:txBody>
          <a:bodyPr lIns="91440" rIns="91440" tIns="45720" bIns="45720" anchor="ctr">
            <a:noAutofit/>
          </a:bodyPr>
          <a:lstStyle>
            <a:lvl1pPr indent="0" algn="ctr">
              <a:buNone/>
              <a:defRPr b="0" lang="uk-UA" sz="1400" strike="noStrike" u="none">
                <a:solidFill>
                  <a:srgbClr val="000000"/>
                </a:solidFill>
                <a:effectLst/>
                <a:uFillTx/>
                <a:latin typeface="Times New Roman"/>
              </a:defRPr>
            </a:lvl1pPr>
          </a:lstStyle>
          <a:p>
            <a:pPr indent="0" algn="ctr">
              <a:buNone/>
            </a:pPr>
            <a:r>
              <a:rPr b="0" lang="uk-UA" sz="1400" strike="noStrike" u="none">
                <a:solidFill>
                  <a:srgbClr val="000000"/>
                </a:solidFill>
                <a:effectLst/>
                <a:uFillTx/>
                <a:latin typeface="Times New Roman"/>
              </a:rPr>
              <a:t>&lt;нижній колонтитул&gt;</a:t>
            </a:r>
            <a:endParaRPr b="0" lang="uk-UA" sz="1400" strike="noStrike" u="none">
              <a:solidFill>
                <a:srgbClr val="000000"/>
              </a:solidFill>
              <a:effectLst/>
              <a:uFillTx/>
              <a:latin typeface="Times New Roman"/>
            </a:endParaRPr>
          </a:p>
        </p:txBody>
      </p:sp>
      <p:sp>
        <p:nvSpPr>
          <p:cNvPr id="404" name="Freeform 11"/>
          <p:cNvSpPr/>
          <p:nvPr/>
        </p:nvSpPr>
        <p:spPr>
          <a:xfrm flipV="1">
            <a:off x="-3960" y="713880"/>
            <a:ext cx="1588320" cy="506880"/>
          </a:xfrm>
          <a:custGeom>
            <a:avLst/>
            <a:gdLst>
              <a:gd name="textAreaLeft" fmla="*/ 0 w 1588320"/>
              <a:gd name="textAreaRight" fmla="*/ 1588680 w 1588320"/>
              <a:gd name="textAreaTop" fmla="*/ 360 h 506880"/>
              <a:gd name="textAreaBottom" fmla="*/ 507600 h 506880"/>
            </a:gdLst>
            <a:ahLst/>
            <a:cxnLst/>
            <a:rect l="textAreaLeft" t="textAreaTop" r="textAreaRight" b="textAreaBottom"/>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405" name="PlaceHolder 8"/>
          <p:cNvSpPr>
            <a:spLocks noGrp="1"/>
          </p:cNvSpPr>
          <p:nvPr>
            <p:ph type="sldNum" idx="36"/>
          </p:nvPr>
        </p:nvSpPr>
        <p:spPr>
          <a:xfrm>
            <a:off x="531720" y="787680"/>
            <a:ext cx="779400" cy="364680"/>
          </a:xfrm>
          <a:prstGeom prst="rect">
            <a:avLst/>
          </a:prstGeom>
          <a:noFill/>
          <a:ln w="0">
            <a:noFill/>
          </a:ln>
        </p:spPr>
        <p:txBody>
          <a:bodyPr lIns="91440" rIns="91440" tIns="45720" bIns="45720" anchor="ctr">
            <a:noAutofit/>
          </a:bodyPr>
          <a:lstStyle>
            <a:lvl1pPr indent="0" algn="r" defTabSz="457200">
              <a:lnSpc>
                <a:spcPct val="100000"/>
              </a:lnSpc>
              <a:buNone/>
              <a:defRPr b="0" lang="ru-RU" sz="2000" strike="noStrike" u="none">
                <a:solidFill>
                  <a:srgbClr val="feffff"/>
                </a:solidFill>
                <a:effectLst/>
                <a:uFillTx/>
                <a:latin typeface="Century Gothic"/>
              </a:defRPr>
            </a:lvl1pPr>
          </a:lstStyle>
          <a:p>
            <a:pPr indent="0" algn="r" defTabSz="457200">
              <a:lnSpc>
                <a:spcPct val="100000"/>
              </a:lnSpc>
              <a:buNone/>
            </a:pPr>
            <a:fld id="{BF1A68B7-E0D9-4412-8E53-6F82B42FFA98}" type="slidenum">
              <a:rPr b="0" lang="ru-RU" sz="2000" strike="noStrike" u="none">
                <a:solidFill>
                  <a:srgbClr val="feffff"/>
                </a:solidFill>
                <a:effectLst/>
                <a:uFillTx/>
                <a:latin typeface="Century Gothic"/>
              </a:rPr>
              <a:t>&lt;номер&gt;</a:t>
            </a:fld>
            <a:endParaRPr b="0" lang="uk-UA" sz="2000" strike="noStrike" u="none">
              <a:solidFill>
                <a:srgbClr val="000000"/>
              </a:solidFill>
              <a:effectLst/>
              <a:uFillTx/>
              <a:latin typeface="Times New Roman"/>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Только заголовок">
    <p:bg>
      <p:bgPr>
        <a:gradFill rotWithShape="0">
          <a:gsLst>
            <a:gs pos="0">
              <a:srgbClr val="ffffff"/>
            </a:gs>
            <a:gs pos="100000">
              <a:srgbClr val="dfe7c4"/>
            </a:gs>
          </a:gsLst>
          <a:path path="circle">
            <a:fillToRect l="25000" t="25000" r="75000" b="75000"/>
          </a:path>
        </a:gradFill>
      </p:bgPr>
    </p:bg>
    <p:spTree>
      <p:nvGrpSpPr>
        <p:cNvPr id="1" name=""/>
        <p:cNvGrpSpPr/>
        <p:nvPr/>
      </p:nvGrpSpPr>
      <p:grpSpPr>
        <a:xfrm>
          <a:off x="0" y="0"/>
          <a:ext cx="0" cy="0"/>
          <a:chOff x="0" y="0"/>
          <a:chExt cx="0" cy="0"/>
        </a:xfrm>
      </p:grpSpPr>
      <p:grpSp>
        <p:nvGrpSpPr>
          <p:cNvPr id="406" name="Group 22"/>
          <p:cNvGrpSpPr/>
          <p:nvPr/>
        </p:nvGrpSpPr>
        <p:grpSpPr>
          <a:xfrm>
            <a:off x="0" y="228600"/>
            <a:ext cx="2851200" cy="6638400"/>
            <a:chOff x="0" y="228600"/>
            <a:chExt cx="2851200" cy="6638400"/>
          </a:xfrm>
        </p:grpSpPr>
        <p:sp>
          <p:nvSpPr>
            <p:cNvPr id="407" name="Freeform 11"/>
            <p:cNvSpPr/>
            <p:nvPr/>
          </p:nvSpPr>
          <p:spPr>
            <a:xfrm>
              <a:off x="0" y="2575080"/>
              <a:ext cx="100440" cy="625680"/>
            </a:xfrm>
            <a:custGeom>
              <a:avLst/>
              <a:gdLst>
                <a:gd name="textAreaLeft" fmla="*/ 0 w 100440"/>
                <a:gd name="textAreaRight" fmla="*/ 100800 w 100440"/>
                <a:gd name="textAreaTop" fmla="*/ 0 h 625680"/>
                <a:gd name="textAreaBottom" fmla="*/ 626040 h 625680"/>
              </a:gdLst>
              <a:ahLst/>
              <a:cxnLst/>
              <a:rect l="textAreaLeft" t="textAreaTop" r="textAreaRight" b="textAreaBottom"/>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408" name="Freeform 12"/>
            <p:cNvSpPr/>
            <p:nvPr/>
          </p:nvSpPr>
          <p:spPr>
            <a:xfrm>
              <a:off x="128520" y="3156480"/>
              <a:ext cx="646200" cy="2322000"/>
            </a:xfrm>
            <a:custGeom>
              <a:avLst/>
              <a:gdLst>
                <a:gd name="textAreaLeft" fmla="*/ 0 w 646200"/>
                <a:gd name="textAreaRight" fmla="*/ 646560 w 646200"/>
                <a:gd name="textAreaTop" fmla="*/ 0 h 2322000"/>
                <a:gd name="textAreaBottom" fmla="*/ 2322360 h 2322000"/>
              </a:gdLst>
              <a:ahLst/>
              <a:cxnLst/>
              <a:rect l="textAreaLeft" t="textAreaTop" r="textAreaRight" b="textAreaBottom"/>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409" name="Freeform 13"/>
            <p:cNvSpPr/>
            <p:nvPr/>
          </p:nvSpPr>
          <p:spPr>
            <a:xfrm>
              <a:off x="807120" y="5447160"/>
              <a:ext cx="609120" cy="1419840"/>
            </a:xfrm>
            <a:custGeom>
              <a:avLst/>
              <a:gdLst>
                <a:gd name="textAreaLeft" fmla="*/ 0 w 609120"/>
                <a:gd name="textAreaRight" fmla="*/ 609480 w 609120"/>
                <a:gd name="textAreaTop" fmla="*/ 0 h 1419840"/>
                <a:gd name="textAreaBottom" fmla="*/ 1420200 h 1419840"/>
              </a:gdLst>
              <a:ahLst/>
              <a:cxnLst/>
              <a:rect l="textAreaLeft" t="textAreaTop" r="textAreaRight" b="textAreaBottom"/>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410" name="Freeform 14"/>
            <p:cNvSpPr/>
            <p:nvPr/>
          </p:nvSpPr>
          <p:spPr>
            <a:xfrm>
              <a:off x="959760" y="6503760"/>
              <a:ext cx="171000" cy="363240"/>
            </a:xfrm>
            <a:custGeom>
              <a:avLst/>
              <a:gdLst>
                <a:gd name="textAreaLeft" fmla="*/ 0 w 171000"/>
                <a:gd name="textAreaRight" fmla="*/ 171360 w 171000"/>
                <a:gd name="textAreaTop" fmla="*/ 0 h 363240"/>
                <a:gd name="textAreaBottom" fmla="*/ 363600 h 363240"/>
              </a:gdLst>
              <a:ahLst/>
              <a:cxnLst/>
              <a:rect l="textAreaLeft" t="textAreaTop" r="textAreaRight" b="textAreaBottom"/>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411" name="Freeform 15"/>
            <p:cNvSpPr/>
            <p:nvPr/>
          </p:nvSpPr>
          <p:spPr>
            <a:xfrm>
              <a:off x="100800" y="3201120"/>
              <a:ext cx="821520" cy="3328200"/>
            </a:xfrm>
            <a:custGeom>
              <a:avLst/>
              <a:gdLst>
                <a:gd name="textAreaLeft" fmla="*/ 0 w 821520"/>
                <a:gd name="textAreaRight" fmla="*/ 821880 w 821520"/>
                <a:gd name="textAreaTop" fmla="*/ 0 h 3328200"/>
                <a:gd name="textAreaBottom" fmla="*/ 3328560 h 3328200"/>
              </a:gdLst>
              <a:ahLst/>
              <a:cxnLst/>
              <a:rect l="textAreaLeft" t="textAreaTop" r="textAreaRight" b="textAreaBottom"/>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412" name="Freeform 16"/>
            <p:cNvSpPr/>
            <p:nvPr/>
          </p:nvSpPr>
          <p:spPr>
            <a:xfrm>
              <a:off x="22320" y="228600"/>
              <a:ext cx="105840" cy="2927520"/>
            </a:xfrm>
            <a:custGeom>
              <a:avLst/>
              <a:gdLst>
                <a:gd name="textAreaLeft" fmla="*/ 0 w 105840"/>
                <a:gd name="textAreaRight" fmla="*/ 106200 w 105840"/>
                <a:gd name="textAreaTop" fmla="*/ 0 h 2927520"/>
                <a:gd name="textAreaBottom" fmla="*/ 2927880 h 2927520"/>
              </a:gdLst>
              <a:ahLst/>
              <a:cxnLst/>
              <a:rect l="textAreaLeft" t="textAreaTop" r="textAreaRight" b="textAreaBottom"/>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413" name="Freeform 17"/>
            <p:cNvSpPr/>
            <p:nvPr/>
          </p:nvSpPr>
          <p:spPr>
            <a:xfrm>
              <a:off x="78120" y="2944080"/>
              <a:ext cx="77760" cy="493560"/>
            </a:xfrm>
            <a:custGeom>
              <a:avLst/>
              <a:gdLst>
                <a:gd name="textAreaLeft" fmla="*/ 0 w 77760"/>
                <a:gd name="textAreaRight" fmla="*/ 78120 w 77760"/>
                <a:gd name="textAreaTop" fmla="*/ 0 h 493560"/>
                <a:gd name="textAreaBottom" fmla="*/ 493920 h 493560"/>
              </a:gdLst>
              <a:ahLst/>
              <a:cxnLst/>
              <a:rect l="textAreaLeft" t="textAreaTop" r="textAreaRight" b="textAreaBottom"/>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414" name="Freeform 18"/>
            <p:cNvSpPr/>
            <p:nvPr/>
          </p:nvSpPr>
          <p:spPr>
            <a:xfrm>
              <a:off x="769680" y="5478840"/>
              <a:ext cx="189720" cy="1024560"/>
            </a:xfrm>
            <a:custGeom>
              <a:avLst/>
              <a:gdLst>
                <a:gd name="textAreaLeft" fmla="*/ 0 w 189720"/>
                <a:gd name="textAreaRight" fmla="*/ 190080 w 189720"/>
                <a:gd name="textAreaTop" fmla="*/ 0 h 1024560"/>
                <a:gd name="textAreaBottom" fmla="*/ 1024920 h 1024560"/>
              </a:gdLst>
              <a:ahLst/>
              <a:cxnLst/>
              <a:rect l="textAreaLeft" t="textAreaTop" r="textAreaRight" b="textAreaBottom"/>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415" name="Freeform 19"/>
            <p:cNvSpPr/>
            <p:nvPr/>
          </p:nvSpPr>
          <p:spPr>
            <a:xfrm>
              <a:off x="775440" y="1398960"/>
              <a:ext cx="2075760" cy="4047840"/>
            </a:xfrm>
            <a:custGeom>
              <a:avLst/>
              <a:gdLst>
                <a:gd name="textAreaLeft" fmla="*/ 0 w 2075760"/>
                <a:gd name="textAreaRight" fmla="*/ 2076120 w 2075760"/>
                <a:gd name="textAreaTop" fmla="*/ 0 h 4047840"/>
                <a:gd name="textAreaBottom" fmla="*/ 4048200 h 4047840"/>
              </a:gdLst>
              <a:ahLst/>
              <a:cxnLst/>
              <a:rect l="textAreaLeft" t="textAreaTop" r="textAreaRight" b="textAreaBottom"/>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416" name="Freeform 20"/>
            <p:cNvSpPr/>
            <p:nvPr/>
          </p:nvSpPr>
          <p:spPr>
            <a:xfrm>
              <a:off x="922680" y="6530040"/>
              <a:ext cx="161640" cy="336960"/>
            </a:xfrm>
            <a:custGeom>
              <a:avLst/>
              <a:gdLst>
                <a:gd name="textAreaLeft" fmla="*/ 0 w 161640"/>
                <a:gd name="textAreaRight" fmla="*/ 162000 w 161640"/>
                <a:gd name="textAreaTop" fmla="*/ 0 h 336960"/>
                <a:gd name="textAreaBottom" fmla="*/ 337320 h 336960"/>
              </a:gdLst>
              <a:ahLst/>
              <a:cxnLst/>
              <a:rect l="textAreaLeft" t="textAreaTop" r="textAreaRight" b="textAreaBottom"/>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417" name="Freeform 21"/>
            <p:cNvSpPr/>
            <p:nvPr/>
          </p:nvSpPr>
          <p:spPr>
            <a:xfrm>
              <a:off x="769680" y="5359320"/>
              <a:ext cx="37080" cy="221400"/>
            </a:xfrm>
            <a:custGeom>
              <a:avLst/>
              <a:gdLst>
                <a:gd name="textAreaLeft" fmla="*/ 0 w 37080"/>
                <a:gd name="textAreaRight" fmla="*/ 37440 w 37080"/>
                <a:gd name="textAreaTop" fmla="*/ 0 h 221400"/>
                <a:gd name="textAreaBottom" fmla="*/ 221760 h 221400"/>
              </a:gdLst>
              <a:ahLst/>
              <a:cxnLst/>
              <a:rect l="textAreaLeft" t="textAreaTop" r="textAreaRight" b="textAreaBottom"/>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418" name="Freeform 22"/>
            <p:cNvSpPr/>
            <p:nvPr/>
          </p:nvSpPr>
          <p:spPr>
            <a:xfrm>
              <a:off x="849960" y="6244560"/>
              <a:ext cx="238320" cy="622080"/>
            </a:xfrm>
            <a:custGeom>
              <a:avLst/>
              <a:gdLst>
                <a:gd name="textAreaLeft" fmla="*/ 0 w 238320"/>
                <a:gd name="textAreaRight" fmla="*/ 238680 w 238320"/>
                <a:gd name="textAreaTop" fmla="*/ 0 h 622080"/>
                <a:gd name="textAreaBottom" fmla="*/ 622440 h 622080"/>
              </a:gdLst>
              <a:ahLst/>
              <a:cxnLst/>
              <a:rect l="textAreaLeft" t="textAreaTop" r="textAreaRight" b="textAreaBottom"/>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grpSp>
      <p:grpSp>
        <p:nvGrpSpPr>
          <p:cNvPr id="419" name="Group 9"/>
          <p:cNvGrpSpPr/>
          <p:nvPr/>
        </p:nvGrpSpPr>
        <p:grpSpPr>
          <a:xfrm>
            <a:off x="27360" y="-720"/>
            <a:ext cx="2356200" cy="6853680"/>
            <a:chOff x="27360" y="-720"/>
            <a:chExt cx="2356200" cy="6853680"/>
          </a:xfrm>
        </p:grpSpPr>
        <p:sp>
          <p:nvSpPr>
            <p:cNvPr id="420" name="Freeform 27"/>
            <p:cNvSpPr/>
            <p:nvPr/>
          </p:nvSpPr>
          <p:spPr>
            <a:xfrm>
              <a:off x="27360" y="-720"/>
              <a:ext cx="493920" cy="4400640"/>
            </a:xfrm>
            <a:custGeom>
              <a:avLst/>
              <a:gdLst>
                <a:gd name="textAreaLeft" fmla="*/ 0 w 493920"/>
                <a:gd name="textAreaRight" fmla="*/ 494280 w 493920"/>
                <a:gd name="textAreaTop" fmla="*/ 0 h 4400640"/>
                <a:gd name="textAreaBottom" fmla="*/ 4401000 h 4400640"/>
              </a:gdLst>
              <a:ahLst/>
              <a:cxnLst/>
              <a:rect l="textAreaLeft" t="textAreaTop" r="textAreaRight" b="textAreaBottom"/>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421" name="Freeform 28"/>
            <p:cNvSpPr/>
            <p:nvPr/>
          </p:nvSpPr>
          <p:spPr>
            <a:xfrm>
              <a:off x="550440" y="4316400"/>
              <a:ext cx="423000" cy="1580400"/>
            </a:xfrm>
            <a:custGeom>
              <a:avLst/>
              <a:gdLst>
                <a:gd name="textAreaLeft" fmla="*/ 0 w 423000"/>
                <a:gd name="textAreaRight" fmla="*/ 423360 w 423000"/>
                <a:gd name="textAreaTop" fmla="*/ 0 h 1580400"/>
                <a:gd name="textAreaBottom" fmla="*/ 1580760 h 1580400"/>
              </a:gdLst>
              <a:ahLst/>
              <a:cxnLst/>
              <a:rect l="textAreaLeft" t="textAreaTop" r="textAreaRight" b="textAreaBottom"/>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422" name="Freeform 29"/>
            <p:cNvSpPr/>
            <p:nvPr/>
          </p:nvSpPr>
          <p:spPr>
            <a:xfrm>
              <a:off x="1006200" y="5862600"/>
              <a:ext cx="430560" cy="990360"/>
            </a:xfrm>
            <a:custGeom>
              <a:avLst/>
              <a:gdLst>
                <a:gd name="textAreaLeft" fmla="*/ 0 w 430560"/>
                <a:gd name="textAreaRight" fmla="*/ 430920 w 430560"/>
                <a:gd name="textAreaTop" fmla="*/ 0 h 990360"/>
                <a:gd name="textAreaBottom" fmla="*/ 990720 h 990360"/>
              </a:gdLst>
              <a:ahLst/>
              <a:cxnLst/>
              <a:rect l="textAreaLeft" t="textAreaTop" r="textAreaRight" b="textAreaBottom"/>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423" name="Freeform 30"/>
            <p:cNvSpPr/>
            <p:nvPr/>
          </p:nvSpPr>
          <p:spPr>
            <a:xfrm>
              <a:off x="521640" y="4364280"/>
              <a:ext cx="551520" cy="2235600"/>
            </a:xfrm>
            <a:custGeom>
              <a:avLst/>
              <a:gdLst>
                <a:gd name="textAreaLeft" fmla="*/ 0 w 551520"/>
                <a:gd name="textAreaRight" fmla="*/ 551880 w 551520"/>
                <a:gd name="textAreaTop" fmla="*/ 0 h 2235600"/>
                <a:gd name="textAreaBottom" fmla="*/ 2235960 h 2235600"/>
              </a:gdLst>
              <a:ahLst/>
              <a:cxnLst/>
              <a:rect l="textAreaLeft" t="textAreaTop" r="textAreaRight" b="textAreaBottom"/>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424" name="Freeform 31"/>
            <p:cNvSpPr/>
            <p:nvPr/>
          </p:nvSpPr>
          <p:spPr>
            <a:xfrm>
              <a:off x="468000" y="1289160"/>
              <a:ext cx="173880" cy="3026880"/>
            </a:xfrm>
            <a:custGeom>
              <a:avLst/>
              <a:gdLst>
                <a:gd name="textAreaLeft" fmla="*/ 0 w 173880"/>
                <a:gd name="textAreaRight" fmla="*/ 174240 w 173880"/>
                <a:gd name="textAreaTop" fmla="*/ 0 h 3026880"/>
                <a:gd name="textAreaBottom" fmla="*/ 3027240 h 3026880"/>
              </a:gdLst>
              <a:ahLst/>
              <a:cxnLst/>
              <a:rect l="textAreaLeft" t="textAreaTop" r="textAreaRight" b="textAreaBottom"/>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425" name="Freeform 32"/>
            <p:cNvSpPr/>
            <p:nvPr/>
          </p:nvSpPr>
          <p:spPr>
            <a:xfrm>
              <a:off x="1111680" y="6571440"/>
              <a:ext cx="133920" cy="281160"/>
            </a:xfrm>
            <a:custGeom>
              <a:avLst/>
              <a:gdLst>
                <a:gd name="textAreaLeft" fmla="*/ 0 w 133920"/>
                <a:gd name="textAreaRight" fmla="*/ 134280 w 133920"/>
                <a:gd name="textAreaTop" fmla="*/ 0 h 281160"/>
                <a:gd name="textAreaBottom" fmla="*/ 281520 h 281160"/>
              </a:gdLst>
              <a:ahLst/>
              <a:cxnLst/>
              <a:rect l="textAreaLeft" t="textAreaTop" r="textAreaRight" b="textAreaBottom"/>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426" name="Freeform 33"/>
            <p:cNvSpPr/>
            <p:nvPr/>
          </p:nvSpPr>
          <p:spPr>
            <a:xfrm>
              <a:off x="502560" y="4107600"/>
              <a:ext cx="82080" cy="511200"/>
            </a:xfrm>
            <a:custGeom>
              <a:avLst/>
              <a:gdLst>
                <a:gd name="textAreaLeft" fmla="*/ 0 w 82080"/>
                <a:gd name="textAreaRight" fmla="*/ 82440 w 82080"/>
                <a:gd name="textAreaTop" fmla="*/ 0 h 511200"/>
                <a:gd name="textAreaBottom" fmla="*/ 511560 h 511200"/>
              </a:gdLst>
              <a:ahLst/>
              <a:cxnLst/>
              <a:rect l="textAreaLeft" t="textAreaTop" r="textAreaRight" b="textAreaBottom"/>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427" name="Freeform 34"/>
            <p:cNvSpPr/>
            <p:nvPr/>
          </p:nvSpPr>
          <p:spPr>
            <a:xfrm>
              <a:off x="973800" y="3145680"/>
              <a:ext cx="1409760" cy="2716560"/>
            </a:xfrm>
            <a:custGeom>
              <a:avLst/>
              <a:gdLst>
                <a:gd name="textAreaLeft" fmla="*/ 0 w 1409760"/>
                <a:gd name="textAreaRight" fmla="*/ 1410120 w 1409760"/>
                <a:gd name="textAreaTop" fmla="*/ 0 h 2716560"/>
                <a:gd name="textAreaBottom" fmla="*/ 2716920 h 2716560"/>
              </a:gdLst>
              <a:ahLst/>
              <a:cxnLst/>
              <a:rect l="textAreaLeft" t="textAreaTop" r="textAreaRight" b="textAreaBottom"/>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428" name="Freeform 35"/>
            <p:cNvSpPr/>
            <p:nvPr/>
          </p:nvSpPr>
          <p:spPr>
            <a:xfrm>
              <a:off x="1073520" y="6600240"/>
              <a:ext cx="120240" cy="252720"/>
            </a:xfrm>
            <a:custGeom>
              <a:avLst/>
              <a:gdLst>
                <a:gd name="textAreaLeft" fmla="*/ 0 w 120240"/>
                <a:gd name="textAreaRight" fmla="*/ 120600 w 120240"/>
                <a:gd name="textAreaTop" fmla="*/ 0 h 252720"/>
                <a:gd name="textAreaBottom" fmla="*/ 253080 h 252720"/>
              </a:gdLst>
              <a:ahLst/>
              <a:cxnLst/>
              <a:rect l="textAreaLeft" t="textAreaTop" r="textAreaRight" b="textAreaBottom"/>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429" name="Freeform 36"/>
            <p:cNvSpPr/>
            <p:nvPr/>
          </p:nvSpPr>
          <p:spPr>
            <a:xfrm>
              <a:off x="973800" y="5897160"/>
              <a:ext cx="137520" cy="673920"/>
            </a:xfrm>
            <a:custGeom>
              <a:avLst/>
              <a:gdLst>
                <a:gd name="textAreaLeft" fmla="*/ 0 w 137520"/>
                <a:gd name="textAreaRight" fmla="*/ 137880 w 137520"/>
                <a:gd name="textAreaTop" fmla="*/ 0 h 673920"/>
                <a:gd name="textAreaBottom" fmla="*/ 674280 h 673920"/>
              </a:gdLst>
              <a:ahLst/>
              <a:cxnLst/>
              <a:rect l="textAreaLeft" t="textAreaTop" r="textAreaRight" b="textAreaBottom"/>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430" name="Freeform 37"/>
            <p:cNvSpPr/>
            <p:nvPr/>
          </p:nvSpPr>
          <p:spPr>
            <a:xfrm>
              <a:off x="973800" y="5772600"/>
              <a:ext cx="37800" cy="227520"/>
            </a:xfrm>
            <a:custGeom>
              <a:avLst/>
              <a:gdLst>
                <a:gd name="textAreaLeft" fmla="*/ 0 w 37800"/>
                <a:gd name="textAreaRight" fmla="*/ 38160 w 37800"/>
                <a:gd name="textAreaTop" fmla="*/ 0 h 227520"/>
                <a:gd name="textAreaBottom" fmla="*/ 227880 h 227520"/>
              </a:gdLst>
              <a:ahLst/>
              <a:cxnLst/>
              <a:rect l="textAreaLeft" t="textAreaTop" r="textAreaRight" b="textAreaBottom"/>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431" name="Freeform 38"/>
            <p:cNvSpPr/>
            <p:nvPr/>
          </p:nvSpPr>
          <p:spPr>
            <a:xfrm>
              <a:off x="1006200" y="6322680"/>
              <a:ext cx="210240" cy="530280"/>
            </a:xfrm>
            <a:custGeom>
              <a:avLst/>
              <a:gdLst>
                <a:gd name="textAreaLeft" fmla="*/ 0 w 210240"/>
                <a:gd name="textAreaRight" fmla="*/ 210600 w 210240"/>
                <a:gd name="textAreaTop" fmla="*/ 0 h 530280"/>
                <a:gd name="textAreaBottom" fmla="*/ 530640 h 530280"/>
              </a:gdLst>
              <a:ahLst/>
              <a:cxnLst/>
              <a:rect l="textAreaLeft" t="textAreaTop" r="textAreaRight" b="textAreaBottom"/>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grpSp>
      <p:sp>
        <p:nvSpPr>
          <p:cNvPr id="432" name="Rectangle 6"/>
          <p:cNvSpPr/>
          <p:nvPr/>
        </p:nvSpPr>
        <p:spPr>
          <a:xfrm>
            <a:off x="0" y="0"/>
            <a:ext cx="182520" cy="6857640"/>
          </a:xfrm>
          <a:prstGeom prst="rect">
            <a:avLst/>
          </a:prstGeom>
          <a:solidFill>
            <a:schemeClr val="tx2"/>
          </a:solidFill>
          <a:ln>
            <a:noFill/>
          </a:ln>
          <a:effectLst>
            <a:outerShdw blurRad="38160" dir="5400000" dist="25560" rotWithShape="0">
              <a:srgbClr val="000000">
                <a:alpha val="2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433" name="PlaceHolder 1"/>
          <p:cNvSpPr>
            <a:spLocks noGrp="1"/>
          </p:cNvSpPr>
          <p:nvPr>
            <p:ph type="title"/>
          </p:nvPr>
        </p:nvSpPr>
        <p:spPr>
          <a:xfrm>
            <a:off x="2593080" y="624240"/>
            <a:ext cx="8911440" cy="1280520"/>
          </a:xfrm>
          <a:prstGeom prst="rect">
            <a:avLst/>
          </a:prstGeom>
          <a:noFill/>
          <a:ln w="0">
            <a:noFill/>
          </a:ln>
        </p:spPr>
        <p:txBody>
          <a:bodyPr lIns="91440" rIns="91440" tIns="45720" bIns="45720" anchor="t">
            <a:noAutofit/>
          </a:bodyPr>
          <a:p>
            <a:pPr indent="0" defTabSz="457200">
              <a:lnSpc>
                <a:spcPct val="100000"/>
              </a:lnSpc>
              <a:buNone/>
            </a:pPr>
            <a:r>
              <a:rPr b="0" lang="ru-RU" sz="3600" strike="noStrike" u="none">
                <a:solidFill>
                  <a:schemeClr val="dk1">
                    <a:lumMod val="85000"/>
                    <a:lumOff val="15000"/>
                  </a:schemeClr>
                </a:solidFill>
                <a:effectLst/>
                <a:uFillTx/>
                <a:latin typeface="Century Gothic"/>
              </a:rPr>
              <a:t>Образец заголовка</a:t>
            </a:r>
            <a:endParaRPr b="0" lang="en-US" sz="3600" strike="noStrike" u="none">
              <a:solidFill>
                <a:schemeClr val="dk1"/>
              </a:solidFill>
              <a:effectLst/>
              <a:uFillTx/>
              <a:latin typeface="Century Gothic"/>
            </a:endParaRPr>
          </a:p>
        </p:txBody>
      </p:sp>
      <p:sp>
        <p:nvSpPr>
          <p:cNvPr id="434" name="PlaceHolder 2"/>
          <p:cNvSpPr>
            <a:spLocks noGrp="1"/>
          </p:cNvSpPr>
          <p:nvPr>
            <p:ph type="dt" idx="37"/>
          </p:nvPr>
        </p:nvSpPr>
        <p:spPr>
          <a:xfrm>
            <a:off x="10361520" y="6130440"/>
            <a:ext cx="1145880" cy="370080"/>
          </a:xfrm>
          <a:prstGeom prst="rect">
            <a:avLst/>
          </a:prstGeom>
          <a:noFill/>
          <a:ln w="0">
            <a:noFill/>
          </a:ln>
        </p:spPr>
        <p:txBody>
          <a:bodyPr lIns="91440" rIns="91440" tIns="45720" bIns="45720" anchor="ctr">
            <a:noAutofit/>
          </a:bodyPr>
          <a:lstStyle>
            <a:lvl1pPr indent="0" algn="r" defTabSz="457200">
              <a:lnSpc>
                <a:spcPct val="100000"/>
              </a:lnSpc>
              <a:buNone/>
              <a:defRPr b="0" lang="ru-RU" sz="900" strike="noStrike" u="none">
                <a:solidFill>
                  <a:schemeClr val="dk1">
                    <a:tint val="75000"/>
                  </a:schemeClr>
                </a:solidFill>
                <a:effectLst/>
                <a:uFillTx/>
                <a:latin typeface="Century Gothic"/>
              </a:defRPr>
            </a:lvl1pPr>
          </a:lstStyle>
          <a:p>
            <a:pPr indent="0" algn="r" defTabSz="457200">
              <a:lnSpc>
                <a:spcPct val="100000"/>
              </a:lnSpc>
              <a:buNone/>
            </a:pPr>
            <a:r>
              <a:rPr b="0" lang="ru-RU" sz="900" strike="noStrike" u="none">
                <a:solidFill>
                  <a:schemeClr val="dk1">
                    <a:tint val="75000"/>
                  </a:schemeClr>
                </a:solidFill>
                <a:effectLst/>
                <a:uFillTx/>
                <a:latin typeface="Century Gothic"/>
              </a:rPr>
              <a:t>&lt;дата/час&gt;</a:t>
            </a:r>
            <a:endParaRPr b="0" lang="uk-UA" sz="900" strike="noStrike" u="none">
              <a:solidFill>
                <a:srgbClr val="000000"/>
              </a:solidFill>
              <a:effectLst/>
              <a:uFillTx/>
              <a:latin typeface="Times New Roman"/>
            </a:endParaRPr>
          </a:p>
        </p:txBody>
      </p:sp>
      <p:sp>
        <p:nvSpPr>
          <p:cNvPr id="435" name="PlaceHolder 3"/>
          <p:cNvSpPr>
            <a:spLocks noGrp="1"/>
          </p:cNvSpPr>
          <p:nvPr>
            <p:ph type="ftr" idx="38"/>
          </p:nvPr>
        </p:nvSpPr>
        <p:spPr>
          <a:xfrm>
            <a:off x="2589120" y="6135840"/>
            <a:ext cx="7619760" cy="364680"/>
          </a:xfrm>
          <a:prstGeom prst="rect">
            <a:avLst/>
          </a:prstGeom>
          <a:noFill/>
          <a:ln w="0">
            <a:noFill/>
          </a:ln>
        </p:spPr>
        <p:txBody>
          <a:bodyPr lIns="91440" rIns="91440" tIns="45720" bIns="45720" anchor="ctr">
            <a:noAutofit/>
          </a:bodyPr>
          <a:lstStyle>
            <a:lvl1pPr indent="0" algn="ctr">
              <a:buNone/>
              <a:defRPr b="0" lang="uk-UA" sz="1400" strike="noStrike" u="none">
                <a:solidFill>
                  <a:srgbClr val="000000"/>
                </a:solidFill>
                <a:effectLst/>
                <a:uFillTx/>
                <a:latin typeface="Times New Roman"/>
              </a:defRPr>
            </a:lvl1pPr>
          </a:lstStyle>
          <a:p>
            <a:pPr indent="0" algn="ctr">
              <a:buNone/>
            </a:pPr>
            <a:r>
              <a:rPr b="0" lang="uk-UA" sz="1400" strike="noStrike" u="none">
                <a:solidFill>
                  <a:srgbClr val="000000"/>
                </a:solidFill>
                <a:effectLst/>
                <a:uFillTx/>
                <a:latin typeface="Times New Roman"/>
              </a:rPr>
              <a:t>&lt;нижній колонтитул&gt;</a:t>
            </a:r>
            <a:endParaRPr b="0" lang="uk-UA" sz="1400" strike="noStrike" u="none">
              <a:solidFill>
                <a:srgbClr val="000000"/>
              </a:solidFill>
              <a:effectLst/>
              <a:uFillTx/>
              <a:latin typeface="Times New Roman"/>
            </a:endParaRPr>
          </a:p>
        </p:txBody>
      </p:sp>
      <p:sp>
        <p:nvSpPr>
          <p:cNvPr id="436" name="Freeform 11"/>
          <p:cNvSpPr/>
          <p:nvPr/>
        </p:nvSpPr>
        <p:spPr>
          <a:xfrm flipV="1">
            <a:off x="-3960" y="713880"/>
            <a:ext cx="1588320" cy="506880"/>
          </a:xfrm>
          <a:custGeom>
            <a:avLst/>
            <a:gdLst>
              <a:gd name="textAreaLeft" fmla="*/ 0 w 1588320"/>
              <a:gd name="textAreaRight" fmla="*/ 1588680 w 1588320"/>
              <a:gd name="textAreaTop" fmla="*/ 360 h 506880"/>
              <a:gd name="textAreaBottom" fmla="*/ 507600 h 506880"/>
            </a:gdLst>
            <a:ahLst/>
            <a:cxnLst/>
            <a:rect l="textAreaLeft" t="textAreaTop" r="textAreaRight" b="textAreaBottom"/>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437" name="PlaceHolder 4"/>
          <p:cNvSpPr>
            <a:spLocks noGrp="1"/>
          </p:cNvSpPr>
          <p:nvPr>
            <p:ph type="sldNum" idx="39"/>
          </p:nvPr>
        </p:nvSpPr>
        <p:spPr>
          <a:xfrm>
            <a:off x="531720" y="787680"/>
            <a:ext cx="779400" cy="364680"/>
          </a:xfrm>
          <a:prstGeom prst="rect">
            <a:avLst/>
          </a:prstGeom>
          <a:noFill/>
          <a:ln w="0">
            <a:noFill/>
          </a:ln>
        </p:spPr>
        <p:txBody>
          <a:bodyPr lIns="91440" rIns="91440" tIns="45720" bIns="45720" anchor="ctr">
            <a:noAutofit/>
          </a:bodyPr>
          <a:lstStyle>
            <a:lvl1pPr indent="0" algn="r" defTabSz="457200">
              <a:lnSpc>
                <a:spcPct val="100000"/>
              </a:lnSpc>
              <a:buNone/>
              <a:defRPr b="0" lang="ru-RU" sz="2000" strike="noStrike" u="none">
                <a:solidFill>
                  <a:srgbClr val="feffff"/>
                </a:solidFill>
                <a:effectLst/>
                <a:uFillTx/>
                <a:latin typeface="Century Gothic"/>
              </a:defRPr>
            </a:lvl1pPr>
          </a:lstStyle>
          <a:p>
            <a:pPr indent="0" algn="r" defTabSz="457200">
              <a:lnSpc>
                <a:spcPct val="100000"/>
              </a:lnSpc>
              <a:buNone/>
            </a:pPr>
            <a:fld id="{F2E9A62C-7C40-4C4D-98B9-4D6782E6CAD8}" type="slidenum">
              <a:rPr b="0" lang="ru-RU" sz="2000" strike="noStrike" u="none">
                <a:solidFill>
                  <a:srgbClr val="feffff"/>
                </a:solidFill>
                <a:effectLst/>
                <a:uFillTx/>
                <a:latin typeface="Century Gothic"/>
              </a:rPr>
              <a:t>&lt;номер&gt;</a:t>
            </a:fld>
            <a:endParaRPr b="0" lang="uk-UA" sz="2000" strike="noStrike" u="none">
              <a:solidFill>
                <a:srgbClr val="000000"/>
              </a:solidFill>
              <a:effectLst/>
              <a:uFillTx/>
              <a:latin typeface="Times New Roman"/>
            </a:endParaRP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Пустой слайд">
    <p:bg>
      <p:bgPr>
        <a:gradFill rotWithShape="0">
          <a:gsLst>
            <a:gs pos="0">
              <a:srgbClr val="ffffff"/>
            </a:gs>
            <a:gs pos="100000">
              <a:srgbClr val="dfe7c4"/>
            </a:gs>
          </a:gsLst>
          <a:path path="circle">
            <a:fillToRect l="25000" t="25000" r="75000" b="75000"/>
          </a:path>
        </a:gradFill>
      </p:bgPr>
    </p:bg>
    <p:spTree>
      <p:nvGrpSpPr>
        <p:cNvPr id="1" name=""/>
        <p:cNvGrpSpPr/>
        <p:nvPr/>
      </p:nvGrpSpPr>
      <p:grpSpPr>
        <a:xfrm>
          <a:off x="0" y="0"/>
          <a:ext cx="0" cy="0"/>
          <a:chOff x="0" y="0"/>
          <a:chExt cx="0" cy="0"/>
        </a:xfrm>
      </p:grpSpPr>
      <p:grpSp>
        <p:nvGrpSpPr>
          <p:cNvPr id="438" name="Group 22"/>
          <p:cNvGrpSpPr/>
          <p:nvPr/>
        </p:nvGrpSpPr>
        <p:grpSpPr>
          <a:xfrm>
            <a:off x="0" y="228600"/>
            <a:ext cx="2851200" cy="6638400"/>
            <a:chOff x="0" y="228600"/>
            <a:chExt cx="2851200" cy="6638400"/>
          </a:xfrm>
        </p:grpSpPr>
        <p:sp>
          <p:nvSpPr>
            <p:cNvPr id="439" name="Freeform 11"/>
            <p:cNvSpPr/>
            <p:nvPr/>
          </p:nvSpPr>
          <p:spPr>
            <a:xfrm>
              <a:off x="0" y="2575080"/>
              <a:ext cx="100440" cy="625680"/>
            </a:xfrm>
            <a:custGeom>
              <a:avLst/>
              <a:gdLst>
                <a:gd name="textAreaLeft" fmla="*/ 0 w 100440"/>
                <a:gd name="textAreaRight" fmla="*/ 100800 w 100440"/>
                <a:gd name="textAreaTop" fmla="*/ 0 h 625680"/>
                <a:gd name="textAreaBottom" fmla="*/ 626040 h 625680"/>
              </a:gdLst>
              <a:ahLst/>
              <a:cxnLst/>
              <a:rect l="textAreaLeft" t="textAreaTop" r="textAreaRight" b="textAreaBottom"/>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440" name="Freeform 12"/>
            <p:cNvSpPr/>
            <p:nvPr/>
          </p:nvSpPr>
          <p:spPr>
            <a:xfrm>
              <a:off x="128520" y="3156480"/>
              <a:ext cx="646200" cy="2322000"/>
            </a:xfrm>
            <a:custGeom>
              <a:avLst/>
              <a:gdLst>
                <a:gd name="textAreaLeft" fmla="*/ 0 w 646200"/>
                <a:gd name="textAreaRight" fmla="*/ 646560 w 646200"/>
                <a:gd name="textAreaTop" fmla="*/ 0 h 2322000"/>
                <a:gd name="textAreaBottom" fmla="*/ 2322360 h 2322000"/>
              </a:gdLst>
              <a:ahLst/>
              <a:cxnLst/>
              <a:rect l="textAreaLeft" t="textAreaTop" r="textAreaRight" b="textAreaBottom"/>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441" name="Freeform 13"/>
            <p:cNvSpPr/>
            <p:nvPr/>
          </p:nvSpPr>
          <p:spPr>
            <a:xfrm>
              <a:off x="807120" y="5447160"/>
              <a:ext cx="609120" cy="1419840"/>
            </a:xfrm>
            <a:custGeom>
              <a:avLst/>
              <a:gdLst>
                <a:gd name="textAreaLeft" fmla="*/ 0 w 609120"/>
                <a:gd name="textAreaRight" fmla="*/ 609480 w 609120"/>
                <a:gd name="textAreaTop" fmla="*/ 0 h 1419840"/>
                <a:gd name="textAreaBottom" fmla="*/ 1420200 h 1419840"/>
              </a:gdLst>
              <a:ahLst/>
              <a:cxnLst/>
              <a:rect l="textAreaLeft" t="textAreaTop" r="textAreaRight" b="textAreaBottom"/>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442" name="Freeform 14"/>
            <p:cNvSpPr/>
            <p:nvPr/>
          </p:nvSpPr>
          <p:spPr>
            <a:xfrm>
              <a:off x="959760" y="6503760"/>
              <a:ext cx="171000" cy="363240"/>
            </a:xfrm>
            <a:custGeom>
              <a:avLst/>
              <a:gdLst>
                <a:gd name="textAreaLeft" fmla="*/ 0 w 171000"/>
                <a:gd name="textAreaRight" fmla="*/ 171360 w 171000"/>
                <a:gd name="textAreaTop" fmla="*/ 0 h 363240"/>
                <a:gd name="textAreaBottom" fmla="*/ 363600 h 363240"/>
              </a:gdLst>
              <a:ahLst/>
              <a:cxnLst/>
              <a:rect l="textAreaLeft" t="textAreaTop" r="textAreaRight" b="textAreaBottom"/>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443" name="Freeform 15"/>
            <p:cNvSpPr/>
            <p:nvPr/>
          </p:nvSpPr>
          <p:spPr>
            <a:xfrm>
              <a:off x="100800" y="3201120"/>
              <a:ext cx="821520" cy="3328200"/>
            </a:xfrm>
            <a:custGeom>
              <a:avLst/>
              <a:gdLst>
                <a:gd name="textAreaLeft" fmla="*/ 0 w 821520"/>
                <a:gd name="textAreaRight" fmla="*/ 821880 w 821520"/>
                <a:gd name="textAreaTop" fmla="*/ 0 h 3328200"/>
                <a:gd name="textAreaBottom" fmla="*/ 3328560 h 3328200"/>
              </a:gdLst>
              <a:ahLst/>
              <a:cxnLst/>
              <a:rect l="textAreaLeft" t="textAreaTop" r="textAreaRight" b="textAreaBottom"/>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444" name="Freeform 16"/>
            <p:cNvSpPr/>
            <p:nvPr/>
          </p:nvSpPr>
          <p:spPr>
            <a:xfrm>
              <a:off x="22320" y="228600"/>
              <a:ext cx="105840" cy="2927520"/>
            </a:xfrm>
            <a:custGeom>
              <a:avLst/>
              <a:gdLst>
                <a:gd name="textAreaLeft" fmla="*/ 0 w 105840"/>
                <a:gd name="textAreaRight" fmla="*/ 106200 w 105840"/>
                <a:gd name="textAreaTop" fmla="*/ 0 h 2927520"/>
                <a:gd name="textAreaBottom" fmla="*/ 2927880 h 2927520"/>
              </a:gdLst>
              <a:ahLst/>
              <a:cxnLst/>
              <a:rect l="textAreaLeft" t="textAreaTop" r="textAreaRight" b="textAreaBottom"/>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445" name="Freeform 17"/>
            <p:cNvSpPr/>
            <p:nvPr/>
          </p:nvSpPr>
          <p:spPr>
            <a:xfrm>
              <a:off x="78120" y="2944080"/>
              <a:ext cx="77760" cy="493560"/>
            </a:xfrm>
            <a:custGeom>
              <a:avLst/>
              <a:gdLst>
                <a:gd name="textAreaLeft" fmla="*/ 0 w 77760"/>
                <a:gd name="textAreaRight" fmla="*/ 78120 w 77760"/>
                <a:gd name="textAreaTop" fmla="*/ 0 h 493560"/>
                <a:gd name="textAreaBottom" fmla="*/ 493920 h 493560"/>
              </a:gdLst>
              <a:ahLst/>
              <a:cxnLst/>
              <a:rect l="textAreaLeft" t="textAreaTop" r="textAreaRight" b="textAreaBottom"/>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446" name="Freeform 18"/>
            <p:cNvSpPr/>
            <p:nvPr/>
          </p:nvSpPr>
          <p:spPr>
            <a:xfrm>
              <a:off x="769680" y="5478840"/>
              <a:ext cx="189720" cy="1024560"/>
            </a:xfrm>
            <a:custGeom>
              <a:avLst/>
              <a:gdLst>
                <a:gd name="textAreaLeft" fmla="*/ 0 w 189720"/>
                <a:gd name="textAreaRight" fmla="*/ 190080 w 189720"/>
                <a:gd name="textAreaTop" fmla="*/ 0 h 1024560"/>
                <a:gd name="textAreaBottom" fmla="*/ 1024920 h 1024560"/>
              </a:gdLst>
              <a:ahLst/>
              <a:cxnLst/>
              <a:rect l="textAreaLeft" t="textAreaTop" r="textAreaRight" b="textAreaBottom"/>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447" name="Freeform 19"/>
            <p:cNvSpPr/>
            <p:nvPr/>
          </p:nvSpPr>
          <p:spPr>
            <a:xfrm>
              <a:off x="775440" y="1398960"/>
              <a:ext cx="2075760" cy="4047840"/>
            </a:xfrm>
            <a:custGeom>
              <a:avLst/>
              <a:gdLst>
                <a:gd name="textAreaLeft" fmla="*/ 0 w 2075760"/>
                <a:gd name="textAreaRight" fmla="*/ 2076120 w 2075760"/>
                <a:gd name="textAreaTop" fmla="*/ 0 h 4047840"/>
                <a:gd name="textAreaBottom" fmla="*/ 4048200 h 4047840"/>
              </a:gdLst>
              <a:ahLst/>
              <a:cxnLst/>
              <a:rect l="textAreaLeft" t="textAreaTop" r="textAreaRight" b="textAreaBottom"/>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448" name="Freeform 20"/>
            <p:cNvSpPr/>
            <p:nvPr/>
          </p:nvSpPr>
          <p:spPr>
            <a:xfrm>
              <a:off x="922680" y="6530040"/>
              <a:ext cx="161640" cy="336960"/>
            </a:xfrm>
            <a:custGeom>
              <a:avLst/>
              <a:gdLst>
                <a:gd name="textAreaLeft" fmla="*/ 0 w 161640"/>
                <a:gd name="textAreaRight" fmla="*/ 162000 w 161640"/>
                <a:gd name="textAreaTop" fmla="*/ 0 h 336960"/>
                <a:gd name="textAreaBottom" fmla="*/ 337320 h 336960"/>
              </a:gdLst>
              <a:ahLst/>
              <a:cxnLst/>
              <a:rect l="textAreaLeft" t="textAreaTop" r="textAreaRight" b="textAreaBottom"/>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449" name="Freeform 21"/>
            <p:cNvSpPr/>
            <p:nvPr/>
          </p:nvSpPr>
          <p:spPr>
            <a:xfrm>
              <a:off x="769680" y="5359320"/>
              <a:ext cx="37080" cy="221400"/>
            </a:xfrm>
            <a:custGeom>
              <a:avLst/>
              <a:gdLst>
                <a:gd name="textAreaLeft" fmla="*/ 0 w 37080"/>
                <a:gd name="textAreaRight" fmla="*/ 37440 w 37080"/>
                <a:gd name="textAreaTop" fmla="*/ 0 h 221400"/>
                <a:gd name="textAreaBottom" fmla="*/ 221760 h 221400"/>
              </a:gdLst>
              <a:ahLst/>
              <a:cxnLst/>
              <a:rect l="textAreaLeft" t="textAreaTop" r="textAreaRight" b="textAreaBottom"/>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450" name="Freeform 22"/>
            <p:cNvSpPr/>
            <p:nvPr/>
          </p:nvSpPr>
          <p:spPr>
            <a:xfrm>
              <a:off x="849960" y="6244560"/>
              <a:ext cx="238320" cy="622080"/>
            </a:xfrm>
            <a:custGeom>
              <a:avLst/>
              <a:gdLst>
                <a:gd name="textAreaLeft" fmla="*/ 0 w 238320"/>
                <a:gd name="textAreaRight" fmla="*/ 238680 w 238320"/>
                <a:gd name="textAreaTop" fmla="*/ 0 h 622080"/>
                <a:gd name="textAreaBottom" fmla="*/ 622440 h 622080"/>
              </a:gdLst>
              <a:ahLst/>
              <a:cxnLst/>
              <a:rect l="textAreaLeft" t="textAreaTop" r="textAreaRight" b="textAreaBottom"/>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grpSp>
      <p:grpSp>
        <p:nvGrpSpPr>
          <p:cNvPr id="451" name="Group 9"/>
          <p:cNvGrpSpPr/>
          <p:nvPr/>
        </p:nvGrpSpPr>
        <p:grpSpPr>
          <a:xfrm>
            <a:off x="27360" y="-720"/>
            <a:ext cx="2356200" cy="6853680"/>
            <a:chOff x="27360" y="-720"/>
            <a:chExt cx="2356200" cy="6853680"/>
          </a:xfrm>
        </p:grpSpPr>
        <p:sp>
          <p:nvSpPr>
            <p:cNvPr id="452" name="Freeform 27"/>
            <p:cNvSpPr/>
            <p:nvPr/>
          </p:nvSpPr>
          <p:spPr>
            <a:xfrm>
              <a:off x="27360" y="-720"/>
              <a:ext cx="493920" cy="4400640"/>
            </a:xfrm>
            <a:custGeom>
              <a:avLst/>
              <a:gdLst>
                <a:gd name="textAreaLeft" fmla="*/ 0 w 493920"/>
                <a:gd name="textAreaRight" fmla="*/ 494280 w 493920"/>
                <a:gd name="textAreaTop" fmla="*/ 0 h 4400640"/>
                <a:gd name="textAreaBottom" fmla="*/ 4401000 h 4400640"/>
              </a:gdLst>
              <a:ahLst/>
              <a:cxnLst/>
              <a:rect l="textAreaLeft" t="textAreaTop" r="textAreaRight" b="textAreaBottom"/>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453" name="Freeform 28"/>
            <p:cNvSpPr/>
            <p:nvPr/>
          </p:nvSpPr>
          <p:spPr>
            <a:xfrm>
              <a:off x="550440" y="4316400"/>
              <a:ext cx="423000" cy="1580400"/>
            </a:xfrm>
            <a:custGeom>
              <a:avLst/>
              <a:gdLst>
                <a:gd name="textAreaLeft" fmla="*/ 0 w 423000"/>
                <a:gd name="textAreaRight" fmla="*/ 423360 w 423000"/>
                <a:gd name="textAreaTop" fmla="*/ 0 h 1580400"/>
                <a:gd name="textAreaBottom" fmla="*/ 1580760 h 1580400"/>
              </a:gdLst>
              <a:ahLst/>
              <a:cxnLst/>
              <a:rect l="textAreaLeft" t="textAreaTop" r="textAreaRight" b="textAreaBottom"/>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454" name="Freeform 29"/>
            <p:cNvSpPr/>
            <p:nvPr/>
          </p:nvSpPr>
          <p:spPr>
            <a:xfrm>
              <a:off x="1006200" y="5862600"/>
              <a:ext cx="430560" cy="990360"/>
            </a:xfrm>
            <a:custGeom>
              <a:avLst/>
              <a:gdLst>
                <a:gd name="textAreaLeft" fmla="*/ 0 w 430560"/>
                <a:gd name="textAreaRight" fmla="*/ 430920 w 430560"/>
                <a:gd name="textAreaTop" fmla="*/ 0 h 990360"/>
                <a:gd name="textAreaBottom" fmla="*/ 990720 h 990360"/>
              </a:gdLst>
              <a:ahLst/>
              <a:cxnLst/>
              <a:rect l="textAreaLeft" t="textAreaTop" r="textAreaRight" b="textAreaBottom"/>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455" name="Freeform 30"/>
            <p:cNvSpPr/>
            <p:nvPr/>
          </p:nvSpPr>
          <p:spPr>
            <a:xfrm>
              <a:off x="521640" y="4364280"/>
              <a:ext cx="551520" cy="2235600"/>
            </a:xfrm>
            <a:custGeom>
              <a:avLst/>
              <a:gdLst>
                <a:gd name="textAreaLeft" fmla="*/ 0 w 551520"/>
                <a:gd name="textAreaRight" fmla="*/ 551880 w 551520"/>
                <a:gd name="textAreaTop" fmla="*/ 0 h 2235600"/>
                <a:gd name="textAreaBottom" fmla="*/ 2235960 h 2235600"/>
              </a:gdLst>
              <a:ahLst/>
              <a:cxnLst/>
              <a:rect l="textAreaLeft" t="textAreaTop" r="textAreaRight" b="textAreaBottom"/>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456" name="Freeform 31"/>
            <p:cNvSpPr/>
            <p:nvPr/>
          </p:nvSpPr>
          <p:spPr>
            <a:xfrm>
              <a:off x="468000" y="1289160"/>
              <a:ext cx="173880" cy="3026880"/>
            </a:xfrm>
            <a:custGeom>
              <a:avLst/>
              <a:gdLst>
                <a:gd name="textAreaLeft" fmla="*/ 0 w 173880"/>
                <a:gd name="textAreaRight" fmla="*/ 174240 w 173880"/>
                <a:gd name="textAreaTop" fmla="*/ 0 h 3026880"/>
                <a:gd name="textAreaBottom" fmla="*/ 3027240 h 3026880"/>
              </a:gdLst>
              <a:ahLst/>
              <a:cxnLst/>
              <a:rect l="textAreaLeft" t="textAreaTop" r="textAreaRight" b="textAreaBottom"/>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457" name="Freeform 32"/>
            <p:cNvSpPr/>
            <p:nvPr/>
          </p:nvSpPr>
          <p:spPr>
            <a:xfrm>
              <a:off x="1111680" y="6571440"/>
              <a:ext cx="133920" cy="281160"/>
            </a:xfrm>
            <a:custGeom>
              <a:avLst/>
              <a:gdLst>
                <a:gd name="textAreaLeft" fmla="*/ 0 w 133920"/>
                <a:gd name="textAreaRight" fmla="*/ 134280 w 133920"/>
                <a:gd name="textAreaTop" fmla="*/ 0 h 281160"/>
                <a:gd name="textAreaBottom" fmla="*/ 281520 h 281160"/>
              </a:gdLst>
              <a:ahLst/>
              <a:cxnLst/>
              <a:rect l="textAreaLeft" t="textAreaTop" r="textAreaRight" b="textAreaBottom"/>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458" name="Freeform 33"/>
            <p:cNvSpPr/>
            <p:nvPr/>
          </p:nvSpPr>
          <p:spPr>
            <a:xfrm>
              <a:off x="502560" y="4107600"/>
              <a:ext cx="82080" cy="511200"/>
            </a:xfrm>
            <a:custGeom>
              <a:avLst/>
              <a:gdLst>
                <a:gd name="textAreaLeft" fmla="*/ 0 w 82080"/>
                <a:gd name="textAreaRight" fmla="*/ 82440 w 82080"/>
                <a:gd name="textAreaTop" fmla="*/ 0 h 511200"/>
                <a:gd name="textAreaBottom" fmla="*/ 511560 h 511200"/>
              </a:gdLst>
              <a:ahLst/>
              <a:cxnLst/>
              <a:rect l="textAreaLeft" t="textAreaTop" r="textAreaRight" b="textAreaBottom"/>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459" name="Freeform 34"/>
            <p:cNvSpPr/>
            <p:nvPr/>
          </p:nvSpPr>
          <p:spPr>
            <a:xfrm>
              <a:off x="973800" y="3145680"/>
              <a:ext cx="1409760" cy="2716560"/>
            </a:xfrm>
            <a:custGeom>
              <a:avLst/>
              <a:gdLst>
                <a:gd name="textAreaLeft" fmla="*/ 0 w 1409760"/>
                <a:gd name="textAreaRight" fmla="*/ 1410120 w 1409760"/>
                <a:gd name="textAreaTop" fmla="*/ 0 h 2716560"/>
                <a:gd name="textAreaBottom" fmla="*/ 2716920 h 2716560"/>
              </a:gdLst>
              <a:ahLst/>
              <a:cxnLst/>
              <a:rect l="textAreaLeft" t="textAreaTop" r="textAreaRight" b="textAreaBottom"/>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460" name="Freeform 35"/>
            <p:cNvSpPr/>
            <p:nvPr/>
          </p:nvSpPr>
          <p:spPr>
            <a:xfrm>
              <a:off x="1073520" y="6600240"/>
              <a:ext cx="120240" cy="252720"/>
            </a:xfrm>
            <a:custGeom>
              <a:avLst/>
              <a:gdLst>
                <a:gd name="textAreaLeft" fmla="*/ 0 w 120240"/>
                <a:gd name="textAreaRight" fmla="*/ 120600 w 120240"/>
                <a:gd name="textAreaTop" fmla="*/ 0 h 252720"/>
                <a:gd name="textAreaBottom" fmla="*/ 253080 h 252720"/>
              </a:gdLst>
              <a:ahLst/>
              <a:cxnLst/>
              <a:rect l="textAreaLeft" t="textAreaTop" r="textAreaRight" b="textAreaBottom"/>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461" name="Freeform 36"/>
            <p:cNvSpPr/>
            <p:nvPr/>
          </p:nvSpPr>
          <p:spPr>
            <a:xfrm>
              <a:off x="973800" y="5897160"/>
              <a:ext cx="137520" cy="673920"/>
            </a:xfrm>
            <a:custGeom>
              <a:avLst/>
              <a:gdLst>
                <a:gd name="textAreaLeft" fmla="*/ 0 w 137520"/>
                <a:gd name="textAreaRight" fmla="*/ 137880 w 137520"/>
                <a:gd name="textAreaTop" fmla="*/ 0 h 673920"/>
                <a:gd name="textAreaBottom" fmla="*/ 674280 h 673920"/>
              </a:gdLst>
              <a:ahLst/>
              <a:cxnLst/>
              <a:rect l="textAreaLeft" t="textAreaTop" r="textAreaRight" b="textAreaBottom"/>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462" name="Freeform 37"/>
            <p:cNvSpPr/>
            <p:nvPr/>
          </p:nvSpPr>
          <p:spPr>
            <a:xfrm>
              <a:off x="973800" y="5772600"/>
              <a:ext cx="37800" cy="227520"/>
            </a:xfrm>
            <a:custGeom>
              <a:avLst/>
              <a:gdLst>
                <a:gd name="textAreaLeft" fmla="*/ 0 w 37800"/>
                <a:gd name="textAreaRight" fmla="*/ 38160 w 37800"/>
                <a:gd name="textAreaTop" fmla="*/ 0 h 227520"/>
                <a:gd name="textAreaBottom" fmla="*/ 227880 h 227520"/>
              </a:gdLst>
              <a:ahLst/>
              <a:cxnLst/>
              <a:rect l="textAreaLeft" t="textAreaTop" r="textAreaRight" b="textAreaBottom"/>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463" name="Freeform 38"/>
            <p:cNvSpPr/>
            <p:nvPr/>
          </p:nvSpPr>
          <p:spPr>
            <a:xfrm>
              <a:off x="1006200" y="6322680"/>
              <a:ext cx="210240" cy="530280"/>
            </a:xfrm>
            <a:custGeom>
              <a:avLst/>
              <a:gdLst>
                <a:gd name="textAreaLeft" fmla="*/ 0 w 210240"/>
                <a:gd name="textAreaRight" fmla="*/ 210600 w 210240"/>
                <a:gd name="textAreaTop" fmla="*/ 0 h 530280"/>
                <a:gd name="textAreaBottom" fmla="*/ 530640 h 530280"/>
              </a:gdLst>
              <a:ahLst/>
              <a:cxnLst/>
              <a:rect l="textAreaLeft" t="textAreaTop" r="textAreaRight" b="textAreaBottom"/>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grpSp>
      <p:sp>
        <p:nvSpPr>
          <p:cNvPr id="464" name="Rectangle 6"/>
          <p:cNvSpPr/>
          <p:nvPr/>
        </p:nvSpPr>
        <p:spPr>
          <a:xfrm>
            <a:off x="0" y="0"/>
            <a:ext cx="182520" cy="6857640"/>
          </a:xfrm>
          <a:prstGeom prst="rect">
            <a:avLst/>
          </a:prstGeom>
          <a:solidFill>
            <a:schemeClr val="tx2"/>
          </a:solidFill>
          <a:ln>
            <a:noFill/>
          </a:ln>
          <a:effectLst>
            <a:outerShdw blurRad="38160" dir="5400000" dist="25560" rotWithShape="0">
              <a:srgbClr val="000000">
                <a:alpha val="2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465" name="PlaceHolder 1"/>
          <p:cNvSpPr>
            <a:spLocks noGrp="1"/>
          </p:cNvSpPr>
          <p:nvPr>
            <p:ph type="dt" idx="40"/>
          </p:nvPr>
        </p:nvSpPr>
        <p:spPr>
          <a:xfrm>
            <a:off x="10361520" y="6130440"/>
            <a:ext cx="1145880" cy="370080"/>
          </a:xfrm>
          <a:prstGeom prst="rect">
            <a:avLst/>
          </a:prstGeom>
          <a:noFill/>
          <a:ln w="0">
            <a:noFill/>
          </a:ln>
        </p:spPr>
        <p:txBody>
          <a:bodyPr lIns="91440" rIns="91440" tIns="45720" bIns="45720" anchor="ctr">
            <a:noAutofit/>
          </a:bodyPr>
          <a:lstStyle>
            <a:lvl1pPr indent="0" algn="r" defTabSz="457200">
              <a:lnSpc>
                <a:spcPct val="100000"/>
              </a:lnSpc>
              <a:buNone/>
              <a:defRPr b="0" lang="ru-RU" sz="900" strike="noStrike" u="none">
                <a:solidFill>
                  <a:schemeClr val="dk1">
                    <a:tint val="75000"/>
                  </a:schemeClr>
                </a:solidFill>
                <a:effectLst/>
                <a:uFillTx/>
                <a:latin typeface="Century Gothic"/>
              </a:defRPr>
            </a:lvl1pPr>
          </a:lstStyle>
          <a:p>
            <a:pPr indent="0" algn="r" defTabSz="457200">
              <a:lnSpc>
                <a:spcPct val="100000"/>
              </a:lnSpc>
              <a:buNone/>
            </a:pPr>
            <a:r>
              <a:rPr b="0" lang="ru-RU" sz="900" strike="noStrike" u="none">
                <a:solidFill>
                  <a:schemeClr val="dk1">
                    <a:tint val="75000"/>
                  </a:schemeClr>
                </a:solidFill>
                <a:effectLst/>
                <a:uFillTx/>
                <a:latin typeface="Century Gothic"/>
              </a:rPr>
              <a:t>&lt;дата/час&gt;</a:t>
            </a:r>
            <a:endParaRPr b="0" lang="uk-UA" sz="900" strike="noStrike" u="none">
              <a:solidFill>
                <a:srgbClr val="000000"/>
              </a:solidFill>
              <a:effectLst/>
              <a:uFillTx/>
              <a:latin typeface="Times New Roman"/>
            </a:endParaRPr>
          </a:p>
        </p:txBody>
      </p:sp>
      <p:sp>
        <p:nvSpPr>
          <p:cNvPr id="466" name="PlaceHolder 2"/>
          <p:cNvSpPr>
            <a:spLocks noGrp="1"/>
          </p:cNvSpPr>
          <p:nvPr>
            <p:ph type="ftr" idx="41"/>
          </p:nvPr>
        </p:nvSpPr>
        <p:spPr>
          <a:xfrm>
            <a:off x="2589120" y="6135840"/>
            <a:ext cx="7619760" cy="364680"/>
          </a:xfrm>
          <a:prstGeom prst="rect">
            <a:avLst/>
          </a:prstGeom>
          <a:noFill/>
          <a:ln w="0">
            <a:noFill/>
          </a:ln>
        </p:spPr>
        <p:txBody>
          <a:bodyPr lIns="91440" rIns="91440" tIns="45720" bIns="45720" anchor="ctr">
            <a:noAutofit/>
          </a:bodyPr>
          <a:lstStyle>
            <a:lvl1pPr indent="0" algn="ctr">
              <a:buNone/>
              <a:defRPr b="0" lang="uk-UA" sz="1400" strike="noStrike" u="none">
                <a:solidFill>
                  <a:srgbClr val="000000"/>
                </a:solidFill>
                <a:effectLst/>
                <a:uFillTx/>
                <a:latin typeface="Times New Roman"/>
              </a:defRPr>
            </a:lvl1pPr>
          </a:lstStyle>
          <a:p>
            <a:pPr indent="0" algn="ctr">
              <a:buNone/>
            </a:pPr>
            <a:r>
              <a:rPr b="0" lang="uk-UA" sz="1400" strike="noStrike" u="none">
                <a:solidFill>
                  <a:srgbClr val="000000"/>
                </a:solidFill>
                <a:effectLst/>
                <a:uFillTx/>
                <a:latin typeface="Times New Roman"/>
              </a:rPr>
              <a:t>&lt;нижній колонтитул&gt;</a:t>
            </a:r>
            <a:endParaRPr b="0" lang="uk-UA" sz="1400" strike="noStrike" u="none">
              <a:solidFill>
                <a:srgbClr val="000000"/>
              </a:solidFill>
              <a:effectLst/>
              <a:uFillTx/>
              <a:latin typeface="Times New Roman"/>
            </a:endParaRPr>
          </a:p>
        </p:txBody>
      </p:sp>
      <p:sp>
        <p:nvSpPr>
          <p:cNvPr id="467" name="Freeform 11"/>
          <p:cNvSpPr/>
          <p:nvPr/>
        </p:nvSpPr>
        <p:spPr>
          <a:xfrm flipV="1">
            <a:off x="-3960" y="713880"/>
            <a:ext cx="1588320" cy="506880"/>
          </a:xfrm>
          <a:custGeom>
            <a:avLst/>
            <a:gdLst>
              <a:gd name="textAreaLeft" fmla="*/ 0 w 1588320"/>
              <a:gd name="textAreaRight" fmla="*/ 1588680 w 1588320"/>
              <a:gd name="textAreaTop" fmla="*/ 360 h 506880"/>
              <a:gd name="textAreaBottom" fmla="*/ 507600 h 506880"/>
            </a:gdLst>
            <a:ahLst/>
            <a:cxnLst/>
            <a:rect l="textAreaLeft" t="textAreaTop" r="textAreaRight" b="textAreaBottom"/>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468" name="PlaceHolder 3"/>
          <p:cNvSpPr>
            <a:spLocks noGrp="1"/>
          </p:cNvSpPr>
          <p:nvPr>
            <p:ph type="sldNum" idx="42"/>
          </p:nvPr>
        </p:nvSpPr>
        <p:spPr>
          <a:xfrm>
            <a:off x="531720" y="787680"/>
            <a:ext cx="779400" cy="364680"/>
          </a:xfrm>
          <a:prstGeom prst="rect">
            <a:avLst/>
          </a:prstGeom>
          <a:noFill/>
          <a:ln w="0">
            <a:noFill/>
          </a:ln>
        </p:spPr>
        <p:txBody>
          <a:bodyPr lIns="91440" rIns="91440" tIns="45720" bIns="45720" anchor="ctr">
            <a:noAutofit/>
          </a:bodyPr>
          <a:lstStyle>
            <a:lvl1pPr indent="0" algn="r" defTabSz="457200">
              <a:lnSpc>
                <a:spcPct val="100000"/>
              </a:lnSpc>
              <a:buNone/>
              <a:defRPr b="0" lang="ru-RU" sz="2000" strike="noStrike" u="none">
                <a:solidFill>
                  <a:srgbClr val="feffff"/>
                </a:solidFill>
                <a:effectLst/>
                <a:uFillTx/>
                <a:latin typeface="Century Gothic"/>
              </a:defRPr>
            </a:lvl1pPr>
          </a:lstStyle>
          <a:p>
            <a:pPr indent="0" algn="r" defTabSz="457200">
              <a:lnSpc>
                <a:spcPct val="100000"/>
              </a:lnSpc>
              <a:buNone/>
            </a:pPr>
            <a:fld id="{12963048-5770-48B3-9C15-CCFA1A57AB25}" type="slidenum">
              <a:rPr b="0" lang="ru-RU" sz="2000" strike="noStrike" u="none">
                <a:solidFill>
                  <a:srgbClr val="feffff"/>
                </a:solidFill>
                <a:effectLst/>
                <a:uFillTx/>
                <a:latin typeface="Century Gothic"/>
              </a:rPr>
              <a:t>&lt;номер&gt;</a:t>
            </a:fld>
            <a:endParaRPr b="0" lang="uk-UA" sz="2000" strike="noStrike" u="none">
              <a:solidFill>
                <a:srgbClr val="000000"/>
              </a:solidFill>
              <a:effectLst/>
              <a:uFillTx/>
              <a:latin typeface="Times New Roman"/>
            </a:endParaRPr>
          </a:p>
        </p:txBody>
      </p:sp>
      <p:sp>
        <p:nvSpPr>
          <p:cNvPr id="469"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buNone/>
            </a:pPr>
            <a:r>
              <a:rPr b="0" lang="en-US" sz="1800" strike="noStrike" u="none">
                <a:solidFill>
                  <a:schemeClr val="dk1"/>
                </a:solidFill>
                <a:effectLst/>
                <a:uFillTx/>
                <a:latin typeface="Century Gothic"/>
              </a:rPr>
              <a:t>Для правки тексту заголовка клацніть мишею</a:t>
            </a:r>
            <a:endParaRPr b="0" lang="en-US" sz="1800" strike="noStrike" u="none">
              <a:solidFill>
                <a:schemeClr val="dk1"/>
              </a:solidFill>
              <a:effectLst/>
              <a:uFillTx/>
              <a:latin typeface="Century Gothic"/>
            </a:endParaRPr>
          </a:p>
        </p:txBody>
      </p:sp>
      <p:sp>
        <p:nvSpPr>
          <p:cNvPr id="470"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US" sz="1800" strike="noStrike" u="none">
                <a:solidFill>
                  <a:schemeClr val="dk1">
                    <a:lumMod val="75000"/>
                    <a:lumOff val="25000"/>
                  </a:schemeClr>
                </a:solidFill>
                <a:effectLst/>
                <a:uFillTx/>
                <a:latin typeface="Century Gothic"/>
              </a:rPr>
              <a:t>Для редагування структури клацніть мишею</a:t>
            </a:r>
            <a:endParaRPr b="0" lang="en-US" sz="1800" strike="noStrike" u="none">
              <a:solidFill>
                <a:schemeClr val="dk1">
                  <a:lumMod val="75000"/>
                  <a:lumOff val="25000"/>
                </a:schemeClr>
              </a:solidFill>
              <a:effectLst/>
              <a:uFillTx/>
              <a:latin typeface="Century Gothic"/>
            </a:endParaRPr>
          </a:p>
          <a:p>
            <a:pPr lvl="1" marL="864000" indent="-324000">
              <a:spcBef>
                <a:spcPts val="1134"/>
              </a:spcBef>
              <a:buClr>
                <a:srgbClr val="000000"/>
              </a:buClr>
              <a:buSzPct val="75000"/>
              <a:buFont typeface="Symbol" charset="2"/>
              <a:buChar char=""/>
            </a:pPr>
            <a:r>
              <a:rPr b="0" lang="en-US" sz="1400" strike="noStrike" u="none">
                <a:solidFill>
                  <a:schemeClr val="dk1">
                    <a:lumMod val="75000"/>
                    <a:lumOff val="25000"/>
                  </a:schemeClr>
                </a:solidFill>
                <a:effectLst/>
                <a:uFillTx/>
                <a:latin typeface="Century Gothic"/>
              </a:rPr>
              <a:t>Другий рівень структури</a:t>
            </a:r>
            <a:endParaRPr b="0" lang="en-US" sz="1400" strike="noStrike" u="none">
              <a:solidFill>
                <a:schemeClr val="dk1">
                  <a:lumMod val="75000"/>
                  <a:lumOff val="25000"/>
                </a:schemeClr>
              </a:solidFill>
              <a:effectLst/>
              <a:uFillTx/>
              <a:latin typeface="Century Gothic"/>
            </a:endParaRPr>
          </a:p>
          <a:p>
            <a:pPr lvl="2" marL="1296000" indent="-288000">
              <a:spcBef>
                <a:spcPts val="850"/>
              </a:spcBef>
              <a:buClr>
                <a:srgbClr val="000000"/>
              </a:buClr>
              <a:buSzPct val="45000"/>
              <a:buFont typeface="Wingdings" charset="2"/>
              <a:buChar char=""/>
            </a:pPr>
            <a:r>
              <a:rPr b="0" lang="en-US" sz="1200" strike="noStrike" u="none">
                <a:solidFill>
                  <a:schemeClr val="dk1">
                    <a:lumMod val="75000"/>
                    <a:lumOff val="25000"/>
                  </a:schemeClr>
                </a:solidFill>
                <a:effectLst/>
                <a:uFillTx/>
                <a:latin typeface="Century Gothic"/>
              </a:rPr>
              <a:t>Третій рівень структури</a:t>
            </a:r>
            <a:endParaRPr b="0" lang="en-US" sz="1200" strike="noStrike" u="none">
              <a:solidFill>
                <a:schemeClr val="dk1">
                  <a:lumMod val="75000"/>
                  <a:lumOff val="25000"/>
                </a:schemeClr>
              </a:solidFill>
              <a:effectLst/>
              <a:uFillTx/>
              <a:latin typeface="Century Gothic"/>
            </a:endParaRPr>
          </a:p>
          <a:p>
            <a:pPr lvl="3" marL="1728000" indent="-216000">
              <a:spcBef>
                <a:spcPts val="567"/>
              </a:spcBef>
              <a:buClr>
                <a:srgbClr val="000000"/>
              </a:buClr>
              <a:buSzPct val="75000"/>
              <a:buFont typeface="Symbol" charset="2"/>
              <a:buChar char=""/>
            </a:pPr>
            <a:r>
              <a:rPr b="0" lang="en-US" sz="1200" strike="noStrike" u="none">
                <a:solidFill>
                  <a:schemeClr val="dk1">
                    <a:lumMod val="75000"/>
                    <a:lumOff val="25000"/>
                  </a:schemeClr>
                </a:solidFill>
                <a:effectLst/>
                <a:uFillTx/>
                <a:latin typeface="Century Gothic"/>
              </a:rPr>
              <a:t>Четвертий рівень структури</a:t>
            </a:r>
            <a:endParaRPr b="0" lang="en-US" sz="1200" strike="noStrike" u="none">
              <a:solidFill>
                <a:schemeClr val="dk1">
                  <a:lumMod val="75000"/>
                  <a:lumOff val="25000"/>
                </a:schemeClr>
              </a:solidFill>
              <a:effectLst/>
              <a:uFillTx/>
              <a:latin typeface="Century Gothic"/>
            </a:endParaRPr>
          </a:p>
          <a:p>
            <a:pPr lvl="4" marL="2160000" indent="-216000">
              <a:spcBef>
                <a:spcPts val="283"/>
              </a:spcBef>
              <a:buClr>
                <a:srgbClr val="000000"/>
              </a:buClr>
              <a:buSzPct val="45000"/>
              <a:buFont typeface="Wingdings" charset="2"/>
              <a:buChar char=""/>
            </a:pPr>
            <a:r>
              <a:rPr b="0" lang="en-US" sz="2000" strike="noStrike" u="none">
                <a:solidFill>
                  <a:schemeClr val="dk1">
                    <a:lumMod val="75000"/>
                    <a:lumOff val="25000"/>
                  </a:schemeClr>
                </a:solidFill>
                <a:effectLst/>
                <a:uFillTx/>
                <a:latin typeface="Century Gothic"/>
              </a:rPr>
              <a:t>П'ятий рівень структури</a:t>
            </a:r>
            <a:endParaRPr b="0" lang="en-US" sz="2000" strike="noStrike" u="none">
              <a:solidFill>
                <a:schemeClr val="dk1">
                  <a:lumMod val="75000"/>
                  <a:lumOff val="25000"/>
                </a:schemeClr>
              </a:solidFill>
              <a:effectLst/>
              <a:uFillTx/>
              <a:latin typeface="Century Gothic"/>
            </a:endParaRPr>
          </a:p>
          <a:p>
            <a:pPr lvl="5" marL="2592000" indent="-216000">
              <a:spcBef>
                <a:spcPts val="283"/>
              </a:spcBef>
              <a:buClr>
                <a:srgbClr val="000000"/>
              </a:buClr>
              <a:buSzPct val="45000"/>
              <a:buFont typeface="Wingdings" charset="2"/>
              <a:buChar char=""/>
            </a:pPr>
            <a:r>
              <a:rPr b="0" lang="en-US" sz="2000" strike="noStrike" u="none">
                <a:solidFill>
                  <a:schemeClr val="dk1">
                    <a:lumMod val="75000"/>
                    <a:lumOff val="25000"/>
                  </a:schemeClr>
                </a:solidFill>
                <a:effectLst/>
                <a:uFillTx/>
                <a:latin typeface="Century Gothic"/>
              </a:rPr>
              <a:t>Шостий рівень структури</a:t>
            </a:r>
            <a:endParaRPr b="0" lang="en-US" sz="2000" strike="noStrike" u="none">
              <a:solidFill>
                <a:schemeClr val="dk1">
                  <a:lumMod val="75000"/>
                  <a:lumOff val="25000"/>
                </a:schemeClr>
              </a:solidFill>
              <a:effectLst/>
              <a:uFillTx/>
              <a:latin typeface="Century Gothic"/>
            </a:endParaRPr>
          </a:p>
          <a:p>
            <a:pPr lvl="6" marL="3024000" indent="-216000">
              <a:spcBef>
                <a:spcPts val="283"/>
              </a:spcBef>
              <a:buClr>
                <a:srgbClr val="000000"/>
              </a:buClr>
              <a:buSzPct val="45000"/>
              <a:buFont typeface="Wingdings" charset="2"/>
              <a:buChar char=""/>
            </a:pPr>
            <a:r>
              <a:rPr b="0" lang="en-US" sz="2000" strike="noStrike" u="none">
                <a:solidFill>
                  <a:schemeClr val="dk1">
                    <a:lumMod val="75000"/>
                    <a:lumOff val="25000"/>
                  </a:schemeClr>
                </a:solidFill>
                <a:effectLst/>
                <a:uFillTx/>
                <a:latin typeface="Century Gothic"/>
              </a:rPr>
              <a:t>Сьомий рівень структури</a:t>
            </a:r>
            <a:endParaRPr b="0" lang="en-US" sz="2000" strike="noStrike" u="none">
              <a:solidFill>
                <a:schemeClr val="dk1">
                  <a:lumMod val="75000"/>
                  <a:lumOff val="25000"/>
                </a:schemeClr>
              </a:solidFill>
              <a:effectLst/>
              <a:uFillTx/>
              <a:latin typeface="Century Gothic"/>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Объект с подписью">
    <p:bg>
      <p:bgPr>
        <a:gradFill rotWithShape="0">
          <a:gsLst>
            <a:gs pos="0">
              <a:srgbClr val="ffffff"/>
            </a:gs>
            <a:gs pos="100000">
              <a:srgbClr val="dfe7c4"/>
            </a:gs>
          </a:gsLst>
          <a:path path="circle">
            <a:fillToRect l="25000" t="25000" r="75000" b="75000"/>
          </a:path>
        </a:gradFill>
      </p:bgPr>
    </p:bg>
    <p:spTree>
      <p:nvGrpSpPr>
        <p:cNvPr id="1" name=""/>
        <p:cNvGrpSpPr/>
        <p:nvPr/>
      </p:nvGrpSpPr>
      <p:grpSpPr>
        <a:xfrm>
          <a:off x="0" y="0"/>
          <a:ext cx="0" cy="0"/>
          <a:chOff x="0" y="0"/>
          <a:chExt cx="0" cy="0"/>
        </a:xfrm>
      </p:grpSpPr>
      <p:grpSp>
        <p:nvGrpSpPr>
          <p:cNvPr id="471" name="Group 22"/>
          <p:cNvGrpSpPr/>
          <p:nvPr/>
        </p:nvGrpSpPr>
        <p:grpSpPr>
          <a:xfrm>
            <a:off x="0" y="228600"/>
            <a:ext cx="2851200" cy="6638400"/>
            <a:chOff x="0" y="228600"/>
            <a:chExt cx="2851200" cy="6638400"/>
          </a:xfrm>
        </p:grpSpPr>
        <p:sp>
          <p:nvSpPr>
            <p:cNvPr id="472" name="Freeform 11"/>
            <p:cNvSpPr/>
            <p:nvPr/>
          </p:nvSpPr>
          <p:spPr>
            <a:xfrm>
              <a:off x="0" y="2575080"/>
              <a:ext cx="100440" cy="625680"/>
            </a:xfrm>
            <a:custGeom>
              <a:avLst/>
              <a:gdLst>
                <a:gd name="textAreaLeft" fmla="*/ 0 w 100440"/>
                <a:gd name="textAreaRight" fmla="*/ 100800 w 100440"/>
                <a:gd name="textAreaTop" fmla="*/ 0 h 625680"/>
                <a:gd name="textAreaBottom" fmla="*/ 626040 h 625680"/>
              </a:gdLst>
              <a:ahLst/>
              <a:cxnLst/>
              <a:rect l="textAreaLeft" t="textAreaTop" r="textAreaRight" b="textAreaBottom"/>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473" name="Freeform 12"/>
            <p:cNvSpPr/>
            <p:nvPr/>
          </p:nvSpPr>
          <p:spPr>
            <a:xfrm>
              <a:off x="128520" y="3156480"/>
              <a:ext cx="646200" cy="2322000"/>
            </a:xfrm>
            <a:custGeom>
              <a:avLst/>
              <a:gdLst>
                <a:gd name="textAreaLeft" fmla="*/ 0 w 646200"/>
                <a:gd name="textAreaRight" fmla="*/ 646560 w 646200"/>
                <a:gd name="textAreaTop" fmla="*/ 0 h 2322000"/>
                <a:gd name="textAreaBottom" fmla="*/ 2322360 h 2322000"/>
              </a:gdLst>
              <a:ahLst/>
              <a:cxnLst/>
              <a:rect l="textAreaLeft" t="textAreaTop" r="textAreaRight" b="textAreaBottom"/>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474" name="Freeform 13"/>
            <p:cNvSpPr/>
            <p:nvPr/>
          </p:nvSpPr>
          <p:spPr>
            <a:xfrm>
              <a:off x="807120" y="5447160"/>
              <a:ext cx="609120" cy="1419840"/>
            </a:xfrm>
            <a:custGeom>
              <a:avLst/>
              <a:gdLst>
                <a:gd name="textAreaLeft" fmla="*/ 0 w 609120"/>
                <a:gd name="textAreaRight" fmla="*/ 609480 w 609120"/>
                <a:gd name="textAreaTop" fmla="*/ 0 h 1419840"/>
                <a:gd name="textAreaBottom" fmla="*/ 1420200 h 1419840"/>
              </a:gdLst>
              <a:ahLst/>
              <a:cxnLst/>
              <a:rect l="textAreaLeft" t="textAreaTop" r="textAreaRight" b="textAreaBottom"/>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475" name="Freeform 14"/>
            <p:cNvSpPr/>
            <p:nvPr/>
          </p:nvSpPr>
          <p:spPr>
            <a:xfrm>
              <a:off x="959760" y="6503760"/>
              <a:ext cx="171000" cy="363240"/>
            </a:xfrm>
            <a:custGeom>
              <a:avLst/>
              <a:gdLst>
                <a:gd name="textAreaLeft" fmla="*/ 0 w 171000"/>
                <a:gd name="textAreaRight" fmla="*/ 171360 w 171000"/>
                <a:gd name="textAreaTop" fmla="*/ 0 h 363240"/>
                <a:gd name="textAreaBottom" fmla="*/ 363600 h 363240"/>
              </a:gdLst>
              <a:ahLst/>
              <a:cxnLst/>
              <a:rect l="textAreaLeft" t="textAreaTop" r="textAreaRight" b="textAreaBottom"/>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476" name="Freeform 15"/>
            <p:cNvSpPr/>
            <p:nvPr/>
          </p:nvSpPr>
          <p:spPr>
            <a:xfrm>
              <a:off x="100800" y="3201120"/>
              <a:ext cx="821520" cy="3328200"/>
            </a:xfrm>
            <a:custGeom>
              <a:avLst/>
              <a:gdLst>
                <a:gd name="textAreaLeft" fmla="*/ 0 w 821520"/>
                <a:gd name="textAreaRight" fmla="*/ 821880 w 821520"/>
                <a:gd name="textAreaTop" fmla="*/ 0 h 3328200"/>
                <a:gd name="textAreaBottom" fmla="*/ 3328560 h 3328200"/>
              </a:gdLst>
              <a:ahLst/>
              <a:cxnLst/>
              <a:rect l="textAreaLeft" t="textAreaTop" r="textAreaRight" b="textAreaBottom"/>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477" name="Freeform 16"/>
            <p:cNvSpPr/>
            <p:nvPr/>
          </p:nvSpPr>
          <p:spPr>
            <a:xfrm>
              <a:off x="22320" y="228600"/>
              <a:ext cx="105840" cy="2927520"/>
            </a:xfrm>
            <a:custGeom>
              <a:avLst/>
              <a:gdLst>
                <a:gd name="textAreaLeft" fmla="*/ 0 w 105840"/>
                <a:gd name="textAreaRight" fmla="*/ 106200 w 105840"/>
                <a:gd name="textAreaTop" fmla="*/ 0 h 2927520"/>
                <a:gd name="textAreaBottom" fmla="*/ 2927880 h 2927520"/>
              </a:gdLst>
              <a:ahLst/>
              <a:cxnLst/>
              <a:rect l="textAreaLeft" t="textAreaTop" r="textAreaRight" b="textAreaBottom"/>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478" name="Freeform 17"/>
            <p:cNvSpPr/>
            <p:nvPr/>
          </p:nvSpPr>
          <p:spPr>
            <a:xfrm>
              <a:off x="78120" y="2944080"/>
              <a:ext cx="77760" cy="493560"/>
            </a:xfrm>
            <a:custGeom>
              <a:avLst/>
              <a:gdLst>
                <a:gd name="textAreaLeft" fmla="*/ 0 w 77760"/>
                <a:gd name="textAreaRight" fmla="*/ 78120 w 77760"/>
                <a:gd name="textAreaTop" fmla="*/ 0 h 493560"/>
                <a:gd name="textAreaBottom" fmla="*/ 493920 h 493560"/>
              </a:gdLst>
              <a:ahLst/>
              <a:cxnLst/>
              <a:rect l="textAreaLeft" t="textAreaTop" r="textAreaRight" b="textAreaBottom"/>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479" name="Freeform 18"/>
            <p:cNvSpPr/>
            <p:nvPr/>
          </p:nvSpPr>
          <p:spPr>
            <a:xfrm>
              <a:off x="769680" y="5478840"/>
              <a:ext cx="189720" cy="1024560"/>
            </a:xfrm>
            <a:custGeom>
              <a:avLst/>
              <a:gdLst>
                <a:gd name="textAreaLeft" fmla="*/ 0 w 189720"/>
                <a:gd name="textAreaRight" fmla="*/ 190080 w 189720"/>
                <a:gd name="textAreaTop" fmla="*/ 0 h 1024560"/>
                <a:gd name="textAreaBottom" fmla="*/ 1024920 h 1024560"/>
              </a:gdLst>
              <a:ahLst/>
              <a:cxnLst/>
              <a:rect l="textAreaLeft" t="textAreaTop" r="textAreaRight" b="textAreaBottom"/>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480" name="Freeform 19"/>
            <p:cNvSpPr/>
            <p:nvPr/>
          </p:nvSpPr>
          <p:spPr>
            <a:xfrm>
              <a:off x="775440" y="1398960"/>
              <a:ext cx="2075760" cy="4047840"/>
            </a:xfrm>
            <a:custGeom>
              <a:avLst/>
              <a:gdLst>
                <a:gd name="textAreaLeft" fmla="*/ 0 w 2075760"/>
                <a:gd name="textAreaRight" fmla="*/ 2076120 w 2075760"/>
                <a:gd name="textAreaTop" fmla="*/ 0 h 4047840"/>
                <a:gd name="textAreaBottom" fmla="*/ 4048200 h 4047840"/>
              </a:gdLst>
              <a:ahLst/>
              <a:cxnLst/>
              <a:rect l="textAreaLeft" t="textAreaTop" r="textAreaRight" b="textAreaBottom"/>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481" name="Freeform 20"/>
            <p:cNvSpPr/>
            <p:nvPr/>
          </p:nvSpPr>
          <p:spPr>
            <a:xfrm>
              <a:off x="922680" y="6530040"/>
              <a:ext cx="161640" cy="336960"/>
            </a:xfrm>
            <a:custGeom>
              <a:avLst/>
              <a:gdLst>
                <a:gd name="textAreaLeft" fmla="*/ 0 w 161640"/>
                <a:gd name="textAreaRight" fmla="*/ 162000 w 161640"/>
                <a:gd name="textAreaTop" fmla="*/ 0 h 336960"/>
                <a:gd name="textAreaBottom" fmla="*/ 337320 h 336960"/>
              </a:gdLst>
              <a:ahLst/>
              <a:cxnLst/>
              <a:rect l="textAreaLeft" t="textAreaTop" r="textAreaRight" b="textAreaBottom"/>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482" name="Freeform 21"/>
            <p:cNvSpPr/>
            <p:nvPr/>
          </p:nvSpPr>
          <p:spPr>
            <a:xfrm>
              <a:off x="769680" y="5359320"/>
              <a:ext cx="37080" cy="221400"/>
            </a:xfrm>
            <a:custGeom>
              <a:avLst/>
              <a:gdLst>
                <a:gd name="textAreaLeft" fmla="*/ 0 w 37080"/>
                <a:gd name="textAreaRight" fmla="*/ 37440 w 37080"/>
                <a:gd name="textAreaTop" fmla="*/ 0 h 221400"/>
                <a:gd name="textAreaBottom" fmla="*/ 221760 h 221400"/>
              </a:gdLst>
              <a:ahLst/>
              <a:cxnLst/>
              <a:rect l="textAreaLeft" t="textAreaTop" r="textAreaRight" b="textAreaBottom"/>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483" name="Freeform 22"/>
            <p:cNvSpPr/>
            <p:nvPr/>
          </p:nvSpPr>
          <p:spPr>
            <a:xfrm>
              <a:off x="849960" y="6244560"/>
              <a:ext cx="238320" cy="622080"/>
            </a:xfrm>
            <a:custGeom>
              <a:avLst/>
              <a:gdLst>
                <a:gd name="textAreaLeft" fmla="*/ 0 w 238320"/>
                <a:gd name="textAreaRight" fmla="*/ 238680 w 238320"/>
                <a:gd name="textAreaTop" fmla="*/ 0 h 622080"/>
                <a:gd name="textAreaBottom" fmla="*/ 622440 h 622080"/>
              </a:gdLst>
              <a:ahLst/>
              <a:cxnLst/>
              <a:rect l="textAreaLeft" t="textAreaTop" r="textAreaRight" b="textAreaBottom"/>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grpSp>
      <p:grpSp>
        <p:nvGrpSpPr>
          <p:cNvPr id="484" name="Group 9"/>
          <p:cNvGrpSpPr/>
          <p:nvPr/>
        </p:nvGrpSpPr>
        <p:grpSpPr>
          <a:xfrm>
            <a:off x="27360" y="-720"/>
            <a:ext cx="2356200" cy="6853680"/>
            <a:chOff x="27360" y="-720"/>
            <a:chExt cx="2356200" cy="6853680"/>
          </a:xfrm>
        </p:grpSpPr>
        <p:sp>
          <p:nvSpPr>
            <p:cNvPr id="485" name="Freeform 27"/>
            <p:cNvSpPr/>
            <p:nvPr/>
          </p:nvSpPr>
          <p:spPr>
            <a:xfrm>
              <a:off x="27360" y="-720"/>
              <a:ext cx="493920" cy="4400640"/>
            </a:xfrm>
            <a:custGeom>
              <a:avLst/>
              <a:gdLst>
                <a:gd name="textAreaLeft" fmla="*/ 0 w 493920"/>
                <a:gd name="textAreaRight" fmla="*/ 494280 w 493920"/>
                <a:gd name="textAreaTop" fmla="*/ 0 h 4400640"/>
                <a:gd name="textAreaBottom" fmla="*/ 4401000 h 4400640"/>
              </a:gdLst>
              <a:ahLst/>
              <a:cxnLst/>
              <a:rect l="textAreaLeft" t="textAreaTop" r="textAreaRight" b="textAreaBottom"/>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486" name="Freeform 28"/>
            <p:cNvSpPr/>
            <p:nvPr/>
          </p:nvSpPr>
          <p:spPr>
            <a:xfrm>
              <a:off x="550440" y="4316400"/>
              <a:ext cx="423000" cy="1580400"/>
            </a:xfrm>
            <a:custGeom>
              <a:avLst/>
              <a:gdLst>
                <a:gd name="textAreaLeft" fmla="*/ 0 w 423000"/>
                <a:gd name="textAreaRight" fmla="*/ 423360 w 423000"/>
                <a:gd name="textAreaTop" fmla="*/ 0 h 1580400"/>
                <a:gd name="textAreaBottom" fmla="*/ 1580760 h 1580400"/>
              </a:gdLst>
              <a:ahLst/>
              <a:cxnLst/>
              <a:rect l="textAreaLeft" t="textAreaTop" r="textAreaRight" b="textAreaBottom"/>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487" name="Freeform 29"/>
            <p:cNvSpPr/>
            <p:nvPr/>
          </p:nvSpPr>
          <p:spPr>
            <a:xfrm>
              <a:off x="1006200" y="5862600"/>
              <a:ext cx="430560" cy="990360"/>
            </a:xfrm>
            <a:custGeom>
              <a:avLst/>
              <a:gdLst>
                <a:gd name="textAreaLeft" fmla="*/ 0 w 430560"/>
                <a:gd name="textAreaRight" fmla="*/ 430920 w 430560"/>
                <a:gd name="textAreaTop" fmla="*/ 0 h 990360"/>
                <a:gd name="textAreaBottom" fmla="*/ 990720 h 990360"/>
              </a:gdLst>
              <a:ahLst/>
              <a:cxnLst/>
              <a:rect l="textAreaLeft" t="textAreaTop" r="textAreaRight" b="textAreaBottom"/>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488" name="Freeform 30"/>
            <p:cNvSpPr/>
            <p:nvPr/>
          </p:nvSpPr>
          <p:spPr>
            <a:xfrm>
              <a:off x="521640" y="4364280"/>
              <a:ext cx="551520" cy="2235600"/>
            </a:xfrm>
            <a:custGeom>
              <a:avLst/>
              <a:gdLst>
                <a:gd name="textAreaLeft" fmla="*/ 0 w 551520"/>
                <a:gd name="textAreaRight" fmla="*/ 551880 w 551520"/>
                <a:gd name="textAreaTop" fmla="*/ 0 h 2235600"/>
                <a:gd name="textAreaBottom" fmla="*/ 2235960 h 2235600"/>
              </a:gdLst>
              <a:ahLst/>
              <a:cxnLst/>
              <a:rect l="textAreaLeft" t="textAreaTop" r="textAreaRight" b="textAreaBottom"/>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489" name="Freeform 31"/>
            <p:cNvSpPr/>
            <p:nvPr/>
          </p:nvSpPr>
          <p:spPr>
            <a:xfrm>
              <a:off x="468000" y="1289160"/>
              <a:ext cx="173880" cy="3026880"/>
            </a:xfrm>
            <a:custGeom>
              <a:avLst/>
              <a:gdLst>
                <a:gd name="textAreaLeft" fmla="*/ 0 w 173880"/>
                <a:gd name="textAreaRight" fmla="*/ 174240 w 173880"/>
                <a:gd name="textAreaTop" fmla="*/ 0 h 3026880"/>
                <a:gd name="textAreaBottom" fmla="*/ 3027240 h 3026880"/>
              </a:gdLst>
              <a:ahLst/>
              <a:cxnLst/>
              <a:rect l="textAreaLeft" t="textAreaTop" r="textAreaRight" b="textAreaBottom"/>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490" name="Freeform 32"/>
            <p:cNvSpPr/>
            <p:nvPr/>
          </p:nvSpPr>
          <p:spPr>
            <a:xfrm>
              <a:off x="1111680" y="6571440"/>
              <a:ext cx="133920" cy="281160"/>
            </a:xfrm>
            <a:custGeom>
              <a:avLst/>
              <a:gdLst>
                <a:gd name="textAreaLeft" fmla="*/ 0 w 133920"/>
                <a:gd name="textAreaRight" fmla="*/ 134280 w 133920"/>
                <a:gd name="textAreaTop" fmla="*/ 0 h 281160"/>
                <a:gd name="textAreaBottom" fmla="*/ 281520 h 281160"/>
              </a:gdLst>
              <a:ahLst/>
              <a:cxnLst/>
              <a:rect l="textAreaLeft" t="textAreaTop" r="textAreaRight" b="textAreaBottom"/>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491" name="Freeform 33"/>
            <p:cNvSpPr/>
            <p:nvPr/>
          </p:nvSpPr>
          <p:spPr>
            <a:xfrm>
              <a:off x="502560" y="4107600"/>
              <a:ext cx="82080" cy="511200"/>
            </a:xfrm>
            <a:custGeom>
              <a:avLst/>
              <a:gdLst>
                <a:gd name="textAreaLeft" fmla="*/ 0 w 82080"/>
                <a:gd name="textAreaRight" fmla="*/ 82440 w 82080"/>
                <a:gd name="textAreaTop" fmla="*/ 0 h 511200"/>
                <a:gd name="textAreaBottom" fmla="*/ 511560 h 511200"/>
              </a:gdLst>
              <a:ahLst/>
              <a:cxnLst/>
              <a:rect l="textAreaLeft" t="textAreaTop" r="textAreaRight" b="textAreaBottom"/>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492" name="Freeform 34"/>
            <p:cNvSpPr/>
            <p:nvPr/>
          </p:nvSpPr>
          <p:spPr>
            <a:xfrm>
              <a:off x="973800" y="3145680"/>
              <a:ext cx="1409760" cy="2716560"/>
            </a:xfrm>
            <a:custGeom>
              <a:avLst/>
              <a:gdLst>
                <a:gd name="textAreaLeft" fmla="*/ 0 w 1409760"/>
                <a:gd name="textAreaRight" fmla="*/ 1410120 w 1409760"/>
                <a:gd name="textAreaTop" fmla="*/ 0 h 2716560"/>
                <a:gd name="textAreaBottom" fmla="*/ 2716920 h 2716560"/>
              </a:gdLst>
              <a:ahLst/>
              <a:cxnLst/>
              <a:rect l="textAreaLeft" t="textAreaTop" r="textAreaRight" b="textAreaBottom"/>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493" name="Freeform 35"/>
            <p:cNvSpPr/>
            <p:nvPr/>
          </p:nvSpPr>
          <p:spPr>
            <a:xfrm>
              <a:off x="1073520" y="6600240"/>
              <a:ext cx="120240" cy="252720"/>
            </a:xfrm>
            <a:custGeom>
              <a:avLst/>
              <a:gdLst>
                <a:gd name="textAreaLeft" fmla="*/ 0 w 120240"/>
                <a:gd name="textAreaRight" fmla="*/ 120600 w 120240"/>
                <a:gd name="textAreaTop" fmla="*/ 0 h 252720"/>
                <a:gd name="textAreaBottom" fmla="*/ 253080 h 252720"/>
              </a:gdLst>
              <a:ahLst/>
              <a:cxnLst/>
              <a:rect l="textAreaLeft" t="textAreaTop" r="textAreaRight" b="textAreaBottom"/>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494" name="Freeform 36"/>
            <p:cNvSpPr/>
            <p:nvPr/>
          </p:nvSpPr>
          <p:spPr>
            <a:xfrm>
              <a:off x="973800" y="5897160"/>
              <a:ext cx="137520" cy="673920"/>
            </a:xfrm>
            <a:custGeom>
              <a:avLst/>
              <a:gdLst>
                <a:gd name="textAreaLeft" fmla="*/ 0 w 137520"/>
                <a:gd name="textAreaRight" fmla="*/ 137880 w 137520"/>
                <a:gd name="textAreaTop" fmla="*/ 0 h 673920"/>
                <a:gd name="textAreaBottom" fmla="*/ 674280 h 673920"/>
              </a:gdLst>
              <a:ahLst/>
              <a:cxnLst/>
              <a:rect l="textAreaLeft" t="textAreaTop" r="textAreaRight" b="textAreaBottom"/>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495" name="Freeform 37"/>
            <p:cNvSpPr/>
            <p:nvPr/>
          </p:nvSpPr>
          <p:spPr>
            <a:xfrm>
              <a:off x="973800" y="5772600"/>
              <a:ext cx="37800" cy="227520"/>
            </a:xfrm>
            <a:custGeom>
              <a:avLst/>
              <a:gdLst>
                <a:gd name="textAreaLeft" fmla="*/ 0 w 37800"/>
                <a:gd name="textAreaRight" fmla="*/ 38160 w 37800"/>
                <a:gd name="textAreaTop" fmla="*/ 0 h 227520"/>
                <a:gd name="textAreaBottom" fmla="*/ 227880 h 227520"/>
              </a:gdLst>
              <a:ahLst/>
              <a:cxnLst/>
              <a:rect l="textAreaLeft" t="textAreaTop" r="textAreaRight" b="textAreaBottom"/>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496" name="Freeform 38"/>
            <p:cNvSpPr/>
            <p:nvPr/>
          </p:nvSpPr>
          <p:spPr>
            <a:xfrm>
              <a:off x="1006200" y="6322680"/>
              <a:ext cx="210240" cy="530280"/>
            </a:xfrm>
            <a:custGeom>
              <a:avLst/>
              <a:gdLst>
                <a:gd name="textAreaLeft" fmla="*/ 0 w 210240"/>
                <a:gd name="textAreaRight" fmla="*/ 210600 w 210240"/>
                <a:gd name="textAreaTop" fmla="*/ 0 h 530280"/>
                <a:gd name="textAreaBottom" fmla="*/ 530640 h 530280"/>
              </a:gdLst>
              <a:ahLst/>
              <a:cxnLst/>
              <a:rect l="textAreaLeft" t="textAreaTop" r="textAreaRight" b="textAreaBottom"/>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grpSp>
      <p:sp>
        <p:nvSpPr>
          <p:cNvPr id="497" name="Rectangle 6"/>
          <p:cNvSpPr/>
          <p:nvPr/>
        </p:nvSpPr>
        <p:spPr>
          <a:xfrm>
            <a:off x="0" y="0"/>
            <a:ext cx="182520" cy="6857640"/>
          </a:xfrm>
          <a:prstGeom prst="rect">
            <a:avLst/>
          </a:prstGeom>
          <a:solidFill>
            <a:schemeClr val="tx2"/>
          </a:solidFill>
          <a:ln>
            <a:noFill/>
          </a:ln>
          <a:effectLst>
            <a:outerShdw blurRad="38160" dir="5400000" dist="25560" rotWithShape="0">
              <a:srgbClr val="000000">
                <a:alpha val="2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498" name="PlaceHolder 1"/>
          <p:cNvSpPr>
            <a:spLocks noGrp="1"/>
          </p:cNvSpPr>
          <p:nvPr>
            <p:ph type="title"/>
          </p:nvPr>
        </p:nvSpPr>
        <p:spPr>
          <a:xfrm>
            <a:off x="2589120" y="446040"/>
            <a:ext cx="3504960" cy="975960"/>
          </a:xfrm>
          <a:prstGeom prst="rect">
            <a:avLst/>
          </a:prstGeom>
          <a:noFill/>
          <a:ln w="0">
            <a:noFill/>
          </a:ln>
        </p:spPr>
        <p:txBody>
          <a:bodyPr lIns="91440" rIns="91440" tIns="45720" bIns="45720" anchor="b">
            <a:noAutofit/>
          </a:bodyPr>
          <a:p>
            <a:pPr indent="0" defTabSz="457200">
              <a:lnSpc>
                <a:spcPct val="100000"/>
              </a:lnSpc>
              <a:buNone/>
            </a:pPr>
            <a:r>
              <a:rPr b="0" lang="ru-RU" sz="2000" strike="noStrike" u="none">
                <a:solidFill>
                  <a:schemeClr val="dk1">
                    <a:lumMod val="85000"/>
                    <a:lumOff val="15000"/>
                  </a:schemeClr>
                </a:solidFill>
                <a:effectLst/>
                <a:uFillTx/>
                <a:latin typeface="Century Gothic"/>
              </a:rPr>
              <a:t>Образец заголовка</a:t>
            </a:r>
            <a:endParaRPr b="0" lang="en-US" sz="2000" strike="noStrike" u="none">
              <a:solidFill>
                <a:schemeClr val="dk1"/>
              </a:solidFill>
              <a:effectLst/>
              <a:uFillTx/>
              <a:latin typeface="Century Gothic"/>
            </a:endParaRPr>
          </a:p>
        </p:txBody>
      </p:sp>
      <p:sp>
        <p:nvSpPr>
          <p:cNvPr id="499" name="PlaceHolder 2"/>
          <p:cNvSpPr>
            <a:spLocks noGrp="1"/>
          </p:cNvSpPr>
          <p:nvPr>
            <p:ph type="body"/>
          </p:nvPr>
        </p:nvSpPr>
        <p:spPr>
          <a:xfrm>
            <a:off x="6323040" y="446040"/>
            <a:ext cx="5181120" cy="5414760"/>
          </a:xfrm>
          <a:prstGeom prst="rect">
            <a:avLst/>
          </a:prstGeom>
          <a:noFill/>
          <a:ln w="0">
            <a:noFill/>
          </a:ln>
        </p:spPr>
        <p:txBody>
          <a:bodyPr lIns="91440" rIns="91440" tIns="45720" bIns="45720" anchor="ctr">
            <a:normAutofit/>
          </a:bodyPr>
          <a:p>
            <a:pPr marL="343080" indent="-343080" defTabSz="457200">
              <a:lnSpc>
                <a:spcPct val="100000"/>
              </a:lnSpc>
              <a:spcBef>
                <a:spcPts val="1001"/>
              </a:spcBef>
              <a:buClr>
                <a:srgbClr val="a53010"/>
              </a:buClr>
              <a:buFont typeface="Wingdings 3" charset="2"/>
              <a:buChar char=""/>
            </a:pPr>
            <a:r>
              <a:rPr b="0" lang="ru-RU" sz="1800" strike="noStrike" u="none">
                <a:solidFill>
                  <a:schemeClr val="dk1">
                    <a:lumMod val="75000"/>
                    <a:lumOff val="25000"/>
                  </a:schemeClr>
                </a:solidFill>
                <a:effectLst/>
                <a:uFillTx/>
                <a:latin typeface="Century Gothic"/>
              </a:rPr>
              <a:t>Образец текста</a:t>
            </a:r>
            <a:endParaRPr b="0" lang="en-US" sz="1800" strike="noStrike" u="none">
              <a:solidFill>
                <a:schemeClr val="dk1">
                  <a:lumMod val="75000"/>
                  <a:lumOff val="25000"/>
                </a:schemeClr>
              </a:solidFill>
              <a:effectLst/>
              <a:uFillTx/>
              <a:latin typeface="Century Gothic"/>
            </a:endParaRPr>
          </a:p>
          <a:p>
            <a:pPr lvl="1" marL="743040" indent="-285840" defTabSz="457200">
              <a:lnSpc>
                <a:spcPct val="100000"/>
              </a:lnSpc>
              <a:spcBef>
                <a:spcPts val="1001"/>
              </a:spcBef>
              <a:buClr>
                <a:srgbClr val="a53010"/>
              </a:buClr>
              <a:buFont typeface="Wingdings 3" charset="2"/>
              <a:buChar char=""/>
            </a:pPr>
            <a:r>
              <a:rPr b="0" lang="ru-RU" sz="1600" strike="noStrike" u="none">
                <a:solidFill>
                  <a:schemeClr val="dk1">
                    <a:lumMod val="75000"/>
                    <a:lumOff val="25000"/>
                  </a:schemeClr>
                </a:solidFill>
                <a:effectLst/>
                <a:uFillTx/>
                <a:latin typeface="Century Gothic"/>
              </a:rPr>
              <a:t>Второй уровень</a:t>
            </a:r>
            <a:endParaRPr b="0" lang="en-US" sz="1600" strike="noStrike" u="none">
              <a:solidFill>
                <a:schemeClr val="dk1">
                  <a:lumMod val="75000"/>
                  <a:lumOff val="25000"/>
                </a:schemeClr>
              </a:solidFill>
              <a:effectLst/>
              <a:uFillTx/>
              <a:latin typeface="Century Gothic"/>
            </a:endParaRPr>
          </a:p>
          <a:p>
            <a:pPr lvl="2" marL="1143000" indent="-228600" defTabSz="457200">
              <a:lnSpc>
                <a:spcPct val="100000"/>
              </a:lnSpc>
              <a:spcBef>
                <a:spcPts val="1001"/>
              </a:spcBef>
              <a:buClr>
                <a:srgbClr val="a53010"/>
              </a:buClr>
              <a:buFont typeface="Wingdings 3" charset="2"/>
              <a:buChar char=""/>
            </a:pPr>
            <a:r>
              <a:rPr b="0" lang="ru-RU" sz="1400" strike="noStrike" u="none">
                <a:solidFill>
                  <a:schemeClr val="dk1">
                    <a:lumMod val="75000"/>
                    <a:lumOff val="25000"/>
                  </a:schemeClr>
                </a:solidFill>
                <a:effectLst/>
                <a:uFillTx/>
                <a:latin typeface="Century Gothic"/>
              </a:rPr>
              <a:t>Третий уровень</a:t>
            </a:r>
            <a:endParaRPr b="0" lang="en-US" sz="1400" strike="noStrike" u="none">
              <a:solidFill>
                <a:schemeClr val="dk1">
                  <a:lumMod val="75000"/>
                  <a:lumOff val="25000"/>
                </a:schemeClr>
              </a:solidFill>
              <a:effectLst/>
              <a:uFillTx/>
              <a:latin typeface="Century Gothic"/>
            </a:endParaRPr>
          </a:p>
          <a:p>
            <a:pPr lvl="3" marL="1600200" indent="-228600" defTabSz="457200">
              <a:lnSpc>
                <a:spcPct val="100000"/>
              </a:lnSpc>
              <a:spcBef>
                <a:spcPts val="1001"/>
              </a:spcBef>
              <a:buClr>
                <a:srgbClr val="a53010"/>
              </a:buClr>
              <a:buFont typeface="Wingdings 3" charset="2"/>
              <a:buChar char=""/>
            </a:pPr>
            <a:r>
              <a:rPr b="0" lang="ru-RU" sz="1200" strike="noStrike" u="none">
                <a:solidFill>
                  <a:schemeClr val="dk1">
                    <a:lumMod val="75000"/>
                    <a:lumOff val="25000"/>
                  </a:schemeClr>
                </a:solidFill>
                <a:effectLst/>
                <a:uFillTx/>
                <a:latin typeface="Century Gothic"/>
              </a:rPr>
              <a:t>Четвертый уровень</a:t>
            </a:r>
            <a:endParaRPr b="0" lang="en-US" sz="1200" strike="noStrike" u="none">
              <a:solidFill>
                <a:schemeClr val="dk1">
                  <a:lumMod val="75000"/>
                  <a:lumOff val="25000"/>
                </a:schemeClr>
              </a:solidFill>
              <a:effectLst/>
              <a:uFillTx/>
              <a:latin typeface="Century Gothic"/>
            </a:endParaRPr>
          </a:p>
          <a:p>
            <a:pPr lvl="4" marL="2057400" indent="-228600" defTabSz="457200">
              <a:lnSpc>
                <a:spcPct val="100000"/>
              </a:lnSpc>
              <a:spcBef>
                <a:spcPts val="1001"/>
              </a:spcBef>
              <a:buClr>
                <a:srgbClr val="a53010"/>
              </a:buClr>
              <a:buFont typeface="Wingdings 3" charset="2"/>
              <a:buChar char=""/>
            </a:pPr>
            <a:r>
              <a:rPr b="0" lang="ru-RU" sz="1200" strike="noStrike" u="none">
                <a:solidFill>
                  <a:schemeClr val="dk1">
                    <a:lumMod val="75000"/>
                    <a:lumOff val="25000"/>
                  </a:schemeClr>
                </a:solidFill>
                <a:effectLst/>
                <a:uFillTx/>
                <a:latin typeface="Century Gothic"/>
              </a:rPr>
              <a:t>Пятый уровень</a:t>
            </a:r>
            <a:endParaRPr b="0" lang="en-US" sz="1200" strike="noStrike" u="none">
              <a:solidFill>
                <a:schemeClr val="dk1">
                  <a:lumMod val="75000"/>
                  <a:lumOff val="25000"/>
                </a:schemeClr>
              </a:solidFill>
              <a:effectLst/>
              <a:uFillTx/>
              <a:latin typeface="Century Gothic"/>
            </a:endParaRPr>
          </a:p>
        </p:txBody>
      </p:sp>
      <p:sp>
        <p:nvSpPr>
          <p:cNvPr id="500" name="PlaceHolder 3"/>
          <p:cNvSpPr>
            <a:spLocks noGrp="1"/>
          </p:cNvSpPr>
          <p:nvPr>
            <p:ph type="body"/>
          </p:nvPr>
        </p:nvSpPr>
        <p:spPr>
          <a:xfrm>
            <a:off x="2589120" y="1598760"/>
            <a:ext cx="3504960" cy="4262040"/>
          </a:xfrm>
          <a:prstGeom prst="rect">
            <a:avLst/>
          </a:prstGeom>
          <a:noFill/>
          <a:ln w="0">
            <a:noFill/>
          </a:ln>
        </p:spPr>
        <p:txBody>
          <a:bodyPr lIns="91440" rIns="91440" tIns="45720" bIns="45720" anchor="t">
            <a:noAutofit/>
          </a:bodyPr>
          <a:p>
            <a:pPr indent="0" defTabSz="457200">
              <a:lnSpc>
                <a:spcPct val="100000"/>
              </a:lnSpc>
              <a:spcBef>
                <a:spcPts val="1001"/>
              </a:spcBef>
              <a:buNone/>
              <a:tabLst>
                <a:tab algn="l" pos="0"/>
              </a:tabLst>
            </a:pPr>
            <a:r>
              <a:rPr b="0" lang="ru-RU" sz="1400" strike="noStrike" u="none">
                <a:solidFill>
                  <a:schemeClr val="dk1">
                    <a:lumMod val="75000"/>
                    <a:lumOff val="25000"/>
                  </a:schemeClr>
                </a:solidFill>
                <a:effectLst/>
                <a:uFillTx/>
                <a:latin typeface="Century Gothic"/>
              </a:rPr>
              <a:t>Образец текста</a:t>
            </a:r>
            <a:endParaRPr b="0" lang="en-US" sz="1400" strike="noStrike" u="none">
              <a:solidFill>
                <a:schemeClr val="dk1">
                  <a:lumMod val="75000"/>
                  <a:lumOff val="25000"/>
                </a:schemeClr>
              </a:solidFill>
              <a:effectLst/>
              <a:uFillTx/>
              <a:latin typeface="Century Gothic"/>
            </a:endParaRPr>
          </a:p>
        </p:txBody>
      </p:sp>
      <p:sp>
        <p:nvSpPr>
          <p:cNvPr id="501" name="PlaceHolder 4"/>
          <p:cNvSpPr>
            <a:spLocks noGrp="1"/>
          </p:cNvSpPr>
          <p:nvPr>
            <p:ph type="dt" idx="43"/>
          </p:nvPr>
        </p:nvSpPr>
        <p:spPr>
          <a:xfrm>
            <a:off x="10361520" y="6130440"/>
            <a:ext cx="1145880" cy="370080"/>
          </a:xfrm>
          <a:prstGeom prst="rect">
            <a:avLst/>
          </a:prstGeom>
          <a:noFill/>
          <a:ln w="0">
            <a:noFill/>
          </a:ln>
        </p:spPr>
        <p:txBody>
          <a:bodyPr lIns="91440" rIns="91440" tIns="45720" bIns="45720" anchor="ctr">
            <a:noAutofit/>
          </a:bodyPr>
          <a:lstStyle>
            <a:lvl1pPr indent="0" algn="r" defTabSz="457200">
              <a:lnSpc>
                <a:spcPct val="100000"/>
              </a:lnSpc>
              <a:buNone/>
              <a:defRPr b="0" lang="ru-RU" sz="900" strike="noStrike" u="none">
                <a:solidFill>
                  <a:schemeClr val="dk1">
                    <a:tint val="75000"/>
                  </a:schemeClr>
                </a:solidFill>
                <a:effectLst/>
                <a:uFillTx/>
                <a:latin typeface="Century Gothic"/>
              </a:defRPr>
            </a:lvl1pPr>
          </a:lstStyle>
          <a:p>
            <a:pPr indent="0" algn="r" defTabSz="457200">
              <a:lnSpc>
                <a:spcPct val="100000"/>
              </a:lnSpc>
              <a:buNone/>
            </a:pPr>
            <a:r>
              <a:rPr b="0" lang="ru-RU" sz="900" strike="noStrike" u="none">
                <a:solidFill>
                  <a:schemeClr val="dk1">
                    <a:tint val="75000"/>
                  </a:schemeClr>
                </a:solidFill>
                <a:effectLst/>
                <a:uFillTx/>
                <a:latin typeface="Century Gothic"/>
              </a:rPr>
              <a:t>&lt;дата/час&gt;</a:t>
            </a:r>
            <a:endParaRPr b="0" lang="uk-UA" sz="900" strike="noStrike" u="none">
              <a:solidFill>
                <a:srgbClr val="000000"/>
              </a:solidFill>
              <a:effectLst/>
              <a:uFillTx/>
              <a:latin typeface="Times New Roman"/>
            </a:endParaRPr>
          </a:p>
        </p:txBody>
      </p:sp>
      <p:sp>
        <p:nvSpPr>
          <p:cNvPr id="502" name="PlaceHolder 5"/>
          <p:cNvSpPr>
            <a:spLocks noGrp="1"/>
          </p:cNvSpPr>
          <p:nvPr>
            <p:ph type="ftr" idx="44"/>
          </p:nvPr>
        </p:nvSpPr>
        <p:spPr>
          <a:xfrm>
            <a:off x="2589120" y="6135840"/>
            <a:ext cx="7619760" cy="364680"/>
          </a:xfrm>
          <a:prstGeom prst="rect">
            <a:avLst/>
          </a:prstGeom>
          <a:noFill/>
          <a:ln w="0">
            <a:noFill/>
          </a:ln>
        </p:spPr>
        <p:txBody>
          <a:bodyPr lIns="91440" rIns="91440" tIns="45720" bIns="45720" anchor="ctr">
            <a:noAutofit/>
          </a:bodyPr>
          <a:lstStyle>
            <a:lvl1pPr indent="0" algn="ctr">
              <a:buNone/>
              <a:defRPr b="0" lang="uk-UA" sz="1400" strike="noStrike" u="none">
                <a:solidFill>
                  <a:srgbClr val="000000"/>
                </a:solidFill>
                <a:effectLst/>
                <a:uFillTx/>
                <a:latin typeface="Times New Roman"/>
              </a:defRPr>
            </a:lvl1pPr>
          </a:lstStyle>
          <a:p>
            <a:pPr indent="0" algn="ctr">
              <a:buNone/>
            </a:pPr>
            <a:r>
              <a:rPr b="0" lang="uk-UA" sz="1400" strike="noStrike" u="none">
                <a:solidFill>
                  <a:srgbClr val="000000"/>
                </a:solidFill>
                <a:effectLst/>
                <a:uFillTx/>
                <a:latin typeface="Times New Roman"/>
              </a:rPr>
              <a:t>&lt;нижній колонтитул&gt;</a:t>
            </a:r>
            <a:endParaRPr b="0" lang="uk-UA" sz="1400" strike="noStrike" u="none">
              <a:solidFill>
                <a:srgbClr val="000000"/>
              </a:solidFill>
              <a:effectLst/>
              <a:uFillTx/>
              <a:latin typeface="Times New Roman"/>
            </a:endParaRPr>
          </a:p>
        </p:txBody>
      </p:sp>
      <p:sp>
        <p:nvSpPr>
          <p:cNvPr id="503" name="Freeform 11"/>
          <p:cNvSpPr/>
          <p:nvPr/>
        </p:nvSpPr>
        <p:spPr>
          <a:xfrm flipV="1">
            <a:off x="-3960" y="713880"/>
            <a:ext cx="1588320" cy="506880"/>
          </a:xfrm>
          <a:custGeom>
            <a:avLst/>
            <a:gdLst>
              <a:gd name="textAreaLeft" fmla="*/ 0 w 1588320"/>
              <a:gd name="textAreaRight" fmla="*/ 1588680 w 1588320"/>
              <a:gd name="textAreaTop" fmla="*/ 360 h 506880"/>
              <a:gd name="textAreaBottom" fmla="*/ 507600 h 506880"/>
            </a:gdLst>
            <a:ahLst/>
            <a:cxnLst/>
            <a:rect l="textAreaLeft" t="textAreaTop" r="textAreaRight" b="textAreaBottom"/>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504" name="PlaceHolder 6"/>
          <p:cNvSpPr>
            <a:spLocks noGrp="1"/>
          </p:cNvSpPr>
          <p:nvPr>
            <p:ph type="sldNum" idx="45"/>
          </p:nvPr>
        </p:nvSpPr>
        <p:spPr>
          <a:xfrm>
            <a:off x="531720" y="787680"/>
            <a:ext cx="779400" cy="364680"/>
          </a:xfrm>
          <a:prstGeom prst="rect">
            <a:avLst/>
          </a:prstGeom>
          <a:noFill/>
          <a:ln w="0">
            <a:noFill/>
          </a:ln>
        </p:spPr>
        <p:txBody>
          <a:bodyPr lIns="91440" rIns="91440" tIns="45720" bIns="45720" anchor="ctr">
            <a:noAutofit/>
          </a:bodyPr>
          <a:lstStyle>
            <a:lvl1pPr indent="0" algn="r" defTabSz="457200">
              <a:lnSpc>
                <a:spcPct val="100000"/>
              </a:lnSpc>
              <a:buNone/>
              <a:defRPr b="0" lang="ru-RU" sz="2000" strike="noStrike" u="none">
                <a:solidFill>
                  <a:srgbClr val="feffff"/>
                </a:solidFill>
                <a:effectLst/>
                <a:uFillTx/>
                <a:latin typeface="Century Gothic"/>
              </a:defRPr>
            </a:lvl1pPr>
          </a:lstStyle>
          <a:p>
            <a:pPr indent="0" algn="r" defTabSz="457200">
              <a:lnSpc>
                <a:spcPct val="100000"/>
              </a:lnSpc>
              <a:buNone/>
            </a:pPr>
            <a:fld id="{A9B38E6D-D1C6-41E2-A7A9-C8804AF9AC23}" type="slidenum">
              <a:rPr b="0" lang="ru-RU" sz="2000" strike="noStrike" u="none">
                <a:solidFill>
                  <a:srgbClr val="feffff"/>
                </a:solidFill>
                <a:effectLst/>
                <a:uFillTx/>
                <a:latin typeface="Century Gothic"/>
              </a:rPr>
              <a:t>&lt;номер&gt;</a:t>
            </a:fld>
            <a:endParaRPr b="0" lang="uk-UA" sz="2000" strike="noStrike" u="none">
              <a:solidFill>
                <a:srgbClr val="000000"/>
              </a:solidFill>
              <a:effectLst/>
              <a:uFillTx/>
              <a:latin typeface="Times New Roman"/>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Рисунок с подписью">
    <p:bg>
      <p:bgPr>
        <a:gradFill rotWithShape="0">
          <a:gsLst>
            <a:gs pos="0">
              <a:srgbClr val="ffffff"/>
            </a:gs>
            <a:gs pos="100000">
              <a:srgbClr val="dfe7c4"/>
            </a:gs>
          </a:gsLst>
          <a:path path="circle">
            <a:fillToRect l="25000" t="25000" r="75000" b="75000"/>
          </a:path>
        </a:gradFill>
      </p:bgPr>
    </p:bg>
    <p:spTree>
      <p:nvGrpSpPr>
        <p:cNvPr id="1" name=""/>
        <p:cNvGrpSpPr/>
        <p:nvPr/>
      </p:nvGrpSpPr>
      <p:grpSpPr>
        <a:xfrm>
          <a:off x="0" y="0"/>
          <a:ext cx="0" cy="0"/>
          <a:chOff x="0" y="0"/>
          <a:chExt cx="0" cy="0"/>
        </a:xfrm>
      </p:grpSpPr>
      <p:grpSp>
        <p:nvGrpSpPr>
          <p:cNvPr id="505" name="Group 22"/>
          <p:cNvGrpSpPr/>
          <p:nvPr/>
        </p:nvGrpSpPr>
        <p:grpSpPr>
          <a:xfrm>
            <a:off x="0" y="228600"/>
            <a:ext cx="2851200" cy="6638400"/>
            <a:chOff x="0" y="228600"/>
            <a:chExt cx="2851200" cy="6638400"/>
          </a:xfrm>
        </p:grpSpPr>
        <p:sp>
          <p:nvSpPr>
            <p:cNvPr id="506" name="Freeform 11"/>
            <p:cNvSpPr/>
            <p:nvPr/>
          </p:nvSpPr>
          <p:spPr>
            <a:xfrm>
              <a:off x="0" y="2575080"/>
              <a:ext cx="100440" cy="625680"/>
            </a:xfrm>
            <a:custGeom>
              <a:avLst/>
              <a:gdLst>
                <a:gd name="textAreaLeft" fmla="*/ 0 w 100440"/>
                <a:gd name="textAreaRight" fmla="*/ 100800 w 100440"/>
                <a:gd name="textAreaTop" fmla="*/ 0 h 625680"/>
                <a:gd name="textAreaBottom" fmla="*/ 626040 h 625680"/>
              </a:gdLst>
              <a:ahLst/>
              <a:cxnLst/>
              <a:rect l="textAreaLeft" t="textAreaTop" r="textAreaRight" b="textAreaBottom"/>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507" name="Freeform 12"/>
            <p:cNvSpPr/>
            <p:nvPr/>
          </p:nvSpPr>
          <p:spPr>
            <a:xfrm>
              <a:off x="128520" y="3156480"/>
              <a:ext cx="646200" cy="2322000"/>
            </a:xfrm>
            <a:custGeom>
              <a:avLst/>
              <a:gdLst>
                <a:gd name="textAreaLeft" fmla="*/ 0 w 646200"/>
                <a:gd name="textAreaRight" fmla="*/ 646560 w 646200"/>
                <a:gd name="textAreaTop" fmla="*/ 0 h 2322000"/>
                <a:gd name="textAreaBottom" fmla="*/ 2322360 h 2322000"/>
              </a:gdLst>
              <a:ahLst/>
              <a:cxnLst/>
              <a:rect l="textAreaLeft" t="textAreaTop" r="textAreaRight" b="textAreaBottom"/>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508" name="Freeform 13"/>
            <p:cNvSpPr/>
            <p:nvPr/>
          </p:nvSpPr>
          <p:spPr>
            <a:xfrm>
              <a:off x="807120" y="5447160"/>
              <a:ext cx="609120" cy="1419840"/>
            </a:xfrm>
            <a:custGeom>
              <a:avLst/>
              <a:gdLst>
                <a:gd name="textAreaLeft" fmla="*/ 0 w 609120"/>
                <a:gd name="textAreaRight" fmla="*/ 609480 w 609120"/>
                <a:gd name="textAreaTop" fmla="*/ 0 h 1419840"/>
                <a:gd name="textAreaBottom" fmla="*/ 1420200 h 1419840"/>
              </a:gdLst>
              <a:ahLst/>
              <a:cxnLst/>
              <a:rect l="textAreaLeft" t="textAreaTop" r="textAreaRight" b="textAreaBottom"/>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509" name="Freeform 14"/>
            <p:cNvSpPr/>
            <p:nvPr/>
          </p:nvSpPr>
          <p:spPr>
            <a:xfrm>
              <a:off x="959760" y="6503760"/>
              <a:ext cx="171000" cy="363240"/>
            </a:xfrm>
            <a:custGeom>
              <a:avLst/>
              <a:gdLst>
                <a:gd name="textAreaLeft" fmla="*/ 0 w 171000"/>
                <a:gd name="textAreaRight" fmla="*/ 171360 w 171000"/>
                <a:gd name="textAreaTop" fmla="*/ 0 h 363240"/>
                <a:gd name="textAreaBottom" fmla="*/ 363600 h 363240"/>
              </a:gdLst>
              <a:ahLst/>
              <a:cxnLst/>
              <a:rect l="textAreaLeft" t="textAreaTop" r="textAreaRight" b="textAreaBottom"/>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510" name="Freeform 15"/>
            <p:cNvSpPr/>
            <p:nvPr/>
          </p:nvSpPr>
          <p:spPr>
            <a:xfrm>
              <a:off x="100800" y="3201120"/>
              <a:ext cx="821520" cy="3328200"/>
            </a:xfrm>
            <a:custGeom>
              <a:avLst/>
              <a:gdLst>
                <a:gd name="textAreaLeft" fmla="*/ 0 w 821520"/>
                <a:gd name="textAreaRight" fmla="*/ 821880 w 821520"/>
                <a:gd name="textAreaTop" fmla="*/ 0 h 3328200"/>
                <a:gd name="textAreaBottom" fmla="*/ 3328560 h 3328200"/>
              </a:gdLst>
              <a:ahLst/>
              <a:cxnLst/>
              <a:rect l="textAreaLeft" t="textAreaTop" r="textAreaRight" b="textAreaBottom"/>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511" name="Freeform 16"/>
            <p:cNvSpPr/>
            <p:nvPr/>
          </p:nvSpPr>
          <p:spPr>
            <a:xfrm>
              <a:off x="22320" y="228600"/>
              <a:ext cx="105840" cy="2927520"/>
            </a:xfrm>
            <a:custGeom>
              <a:avLst/>
              <a:gdLst>
                <a:gd name="textAreaLeft" fmla="*/ 0 w 105840"/>
                <a:gd name="textAreaRight" fmla="*/ 106200 w 105840"/>
                <a:gd name="textAreaTop" fmla="*/ 0 h 2927520"/>
                <a:gd name="textAreaBottom" fmla="*/ 2927880 h 2927520"/>
              </a:gdLst>
              <a:ahLst/>
              <a:cxnLst/>
              <a:rect l="textAreaLeft" t="textAreaTop" r="textAreaRight" b="textAreaBottom"/>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512" name="Freeform 17"/>
            <p:cNvSpPr/>
            <p:nvPr/>
          </p:nvSpPr>
          <p:spPr>
            <a:xfrm>
              <a:off x="78120" y="2944080"/>
              <a:ext cx="77760" cy="493560"/>
            </a:xfrm>
            <a:custGeom>
              <a:avLst/>
              <a:gdLst>
                <a:gd name="textAreaLeft" fmla="*/ 0 w 77760"/>
                <a:gd name="textAreaRight" fmla="*/ 78120 w 77760"/>
                <a:gd name="textAreaTop" fmla="*/ 0 h 493560"/>
                <a:gd name="textAreaBottom" fmla="*/ 493920 h 493560"/>
              </a:gdLst>
              <a:ahLst/>
              <a:cxnLst/>
              <a:rect l="textAreaLeft" t="textAreaTop" r="textAreaRight" b="textAreaBottom"/>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513" name="Freeform 18"/>
            <p:cNvSpPr/>
            <p:nvPr/>
          </p:nvSpPr>
          <p:spPr>
            <a:xfrm>
              <a:off x="769680" y="5478840"/>
              <a:ext cx="189720" cy="1024560"/>
            </a:xfrm>
            <a:custGeom>
              <a:avLst/>
              <a:gdLst>
                <a:gd name="textAreaLeft" fmla="*/ 0 w 189720"/>
                <a:gd name="textAreaRight" fmla="*/ 190080 w 189720"/>
                <a:gd name="textAreaTop" fmla="*/ 0 h 1024560"/>
                <a:gd name="textAreaBottom" fmla="*/ 1024920 h 1024560"/>
              </a:gdLst>
              <a:ahLst/>
              <a:cxnLst/>
              <a:rect l="textAreaLeft" t="textAreaTop" r="textAreaRight" b="textAreaBottom"/>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514" name="Freeform 19"/>
            <p:cNvSpPr/>
            <p:nvPr/>
          </p:nvSpPr>
          <p:spPr>
            <a:xfrm>
              <a:off x="775440" y="1398960"/>
              <a:ext cx="2075760" cy="4047840"/>
            </a:xfrm>
            <a:custGeom>
              <a:avLst/>
              <a:gdLst>
                <a:gd name="textAreaLeft" fmla="*/ 0 w 2075760"/>
                <a:gd name="textAreaRight" fmla="*/ 2076120 w 2075760"/>
                <a:gd name="textAreaTop" fmla="*/ 0 h 4047840"/>
                <a:gd name="textAreaBottom" fmla="*/ 4048200 h 4047840"/>
              </a:gdLst>
              <a:ahLst/>
              <a:cxnLst/>
              <a:rect l="textAreaLeft" t="textAreaTop" r="textAreaRight" b="textAreaBottom"/>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515" name="Freeform 20"/>
            <p:cNvSpPr/>
            <p:nvPr/>
          </p:nvSpPr>
          <p:spPr>
            <a:xfrm>
              <a:off x="922680" y="6530040"/>
              <a:ext cx="161640" cy="336960"/>
            </a:xfrm>
            <a:custGeom>
              <a:avLst/>
              <a:gdLst>
                <a:gd name="textAreaLeft" fmla="*/ 0 w 161640"/>
                <a:gd name="textAreaRight" fmla="*/ 162000 w 161640"/>
                <a:gd name="textAreaTop" fmla="*/ 0 h 336960"/>
                <a:gd name="textAreaBottom" fmla="*/ 337320 h 336960"/>
              </a:gdLst>
              <a:ahLst/>
              <a:cxnLst/>
              <a:rect l="textAreaLeft" t="textAreaTop" r="textAreaRight" b="textAreaBottom"/>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516" name="Freeform 21"/>
            <p:cNvSpPr/>
            <p:nvPr/>
          </p:nvSpPr>
          <p:spPr>
            <a:xfrm>
              <a:off x="769680" y="5359320"/>
              <a:ext cx="37080" cy="221400"/>
            </a:xfrm>
            <a:custGeom>
              <a:avLst/>
              <a:gdLst>
                <a:gd name="textAreaLeft" fmla="*/ 0 w 37080"/>
                <a:gd name="textAreaRight" fmla="*/ 37440 w 37080"/>
                <a:gd name="textAreaTop" fmla="*/ 0 h 221400"/>
                <a:gd name="textAreaBottom" fmla="*/ 221760 h 221400"/>
              </a:gdLst>
              <a:ahLst/>
              <a:cxnLst/>
              <a:rect l="textAreaLeft" t="textAreaTop" r="textAreaRight" b="textAreaBottom"/>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517" name="Freeform 22"/>
            <p:cNvSpPr/>
            <p:nvPr/>
          </p:nvSpPr>
          <p:spPr>
            <a:xfrm>
              <a:off x="849960" y="6244560"/>
              <a:ext cx="238320" cy="622080"/>
            </a:xfrm>
            <a:custGeom>
              <a:avLst/>
              <a:gdLst>
                <a:gd name="textAreaLeft" fmla="*/ 0 w 238320"/>
                <a:gd name="textAreaRight" fmla="*/ 238680 w 238320"/>
                <a:gd name="textAreaTop" fmla="*/ 0 h 622080"/>
                <a:gd name="textAreaBottom" fmla="*/ 622440 h 622080"/>
              </a:gdLst>
              <a:ahLst/>
              <a:cxnLst/>
              <a:rect l="textAreaLeft" t="textAreaTop" r="textAreaRight" b="textAreaBottom"/>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grpSp>
      <p:grpSp>
        <p:nvGrpSpPr>
          <p:cNvPr id="518" name="Group 9"/>
          <p:cNvGrpSpPr/>
          <p:nvPr/>
        </p:nvGrpSpPr>
        <p:grpSpPr>
          <a:xfrm>
            <a:off x="27360" y="-720"/>
            <a:ext cx="2356200" cy="6853680"/>
            <a:chOff x="27360" y="-720"/>
            <a:chExt cx="2356200" cy="6853680"/>
          </a:xfrm>
        </p:grpSpPr>
        <p:sp>
          <p:nvSpPr>
            <p:cNvPr id="519" name="Freeform 27"/>
            <p:cNvSpPr/>
            <p:nvPr/>
          </p:nvSpPr>
          <p:spPr>
            <a:xfrm>
              <a:off x="27360" y="-720"/>
              <a:ext cx="493920" cy="4400640"/>
            </a:xfrm>
            <a:custGeom>
              <a:avLst/>
              <a:gdLst>
                <a:gd name="textAreaLeft" fmla="*/ 0 w 493920"/>
                <a:gd name="textAreaRight" fmla="*/ 494280 w 493920"/>
                <a:gd name="textAreaTop" fmla="*/ 0 h 4400640"/>
                <a:gd name="textAreaBottom" fmla="*/ 4401000 h 4400640"/>
              </a:gdLst>
              <a:ahLst/>
              <a:cxnLst/>
              <a:rect l="textAreaLeft" t="textAreaTop" r="textAreaRight" b="textAreaBottom"/>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520" name="Freeform 28"/>
            <p:cNvSpPr/>
            <p:nvPr/>
          </p:nvSpPr>
          <p:spPr>
            <a:xfrm>
              <a:off x="550440" y="4316400"/>
              <a:ext cx="423000" cy="1580400"/>
            </a:xfrm>
            <a:custGeom>
              <a:avLst/>
              <a:gdLst>
                <a:gd name="textAreaLeft" fmla="*/ 0 w 423000"/>
                <a:gd name="textAreaRight" fmla="*/ 423360 w 423000"/>
                <a:gd name="textAreaTop" fmla="*/ 0 h 1580400"/>
                <a:gd name="textAreaBottom" fmla="*/ 1580760 h 1580400"/>
              </a:gdLst>
              <a:ahLst/>
              <a:cxnLst/>
              <a:rect l="textAreaLeft" t="textAreaTop" r="textAreaRight" b="textAreaBottom"/>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521" name="Freeform 29"/>
            <p:cNvSpPr/>
            <p:nvPr/>
          </p:nvSpPr>
          <p:spPr>
            <a:xfrm>
              <a:off x="1006200" y="5862600"/>
              <a:ext cx="430560" cy="990360"/>
            </a:xfrm>
            <a:custGeom>
              <a:avLst/>
              <a:gdLst>
                <a:gd name="textAreaLeft" fmla="*/ 0 w 430560"/>
                <a:gd name="textAreaRight" fmla="*/ 430920 w 430560"/>
                <a:gd name="textAreaTop" fmla="*/ 0 h 990360"/>
                <a:gd name="textAreaBottom" fmla="*/ 990720 h 990360"/>
              </a:gdLst>
              <a:ahLst/>
              <a:cxnLst/>
              <a:rect l="textAreaLeft" t="textAreaTop" r="textAreaRight" b="textAreaBottom"/>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522" name="Freeform 30"/>
            <p:cNvSpPr/>
            <p:nvPr/>
          </p:nvSpPr>
          <p:spPr>
            <a:xfrm>
              <a:off x="521640" y="4364280"/>
              <a:ext cx="551520" cy="2235600"/>
            </a:xfrm>
            <a:custGeom>
              <a:avLst/>
              <a:gdLst>
                <a:gd name="textAreaLeft" fmla="*/ 0 w 551520"/>
                <a:gd name="textAreaRight" fmla="*/ 551880 w 551520"/>
                <a:gd name="textAreaTop" fmla="*/ 0 h 2235600"/>
                <a:gd name="textAreaBottom" fmla="*/ 2235960 h 2235600"/>
              </a:gdLst>
              <a:ahLst/>
              <a:cxnLst/>
              <a:rect l="textAreaLeft" t="textAreaTop" r="textAreaRight" b="textAreaBottom"/>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523" name="Freeform 31"/>
            <p:cNvSpPr/>
            <p:nvPr/>
          </p:nvSpPr>
          <p:spPr>
            <a:xfrm>
              <a:off x="468000" y="1289160"/>
              <a:ext cx="173880" cy="3026880"/>
            </a:xfrm>
            <a:custGeom>
              <a:avLst/>
              <a:gdLst>
                <a:gd name="textAreaLeft" fmla="*/ 0 w 173880"/>
                <a:gd name="textAreaRight" fmla="*/ 174240 w 173880"/>
                <a:gd name="textAreaTop" fmla="*/ 0 h 3026880"/>
                <a:gd name="textAreaBottom" fmla="*/ 3027240 h 3026880"/>
              </a:gdLst>
              <a:ahLst/>
              <a:cxnLst/>
              <a:rect l="textAreaLeft" t="textAreaTop" r="textAreaRight" b="textAreaBottom"/>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524" name="Freeform 32"/>
            <p:cNvSpPr/>
            <p:nvPr/>
          </p:nvSpPr>
          <p:spPr>
            <a:xfrm>
              <a:off x="1111680" y="6571440"/>
              <a:ext cx="133920" cy="281160"/>
            </a:xfrm>
            <a:custGeom>
              <a:avLst/>
              <a:gdLst>
                <a:gd name="textAreaLeft" fmla="*/ 0 w 133920"/>
                <a:gd name="textAreaRight" fmla="*/ 134280 w 133920"/>
                <a:gd name="textAreaTop" fmla="*/ 0 h 281160"/>
                <a:gd name="textAreaBottom" fmla="*/ 281520 h 281160"/>
              </a:gdLst>
              <a:ahLst/>
              <a:cxnLst/>
              <a:rect l="textAreaLeft" t="textAreaTop" r="textAreaRight" b="textAreaBottom"/>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525" name="Freeform 33"/>
            <p:cNvSpPr/>
            <p:nvPr/>
          </p:nvSpPr>
          <p:spPr>
            <a:xfrm>
              <a:off x="502560" y="4107600"/>
              <a:ext cx="82080" cy="511200"/>
            </a:xfrm>
            <a:custGeom>
              <a:avLst/>
              <a:gdLst>
                <a:gd name="textAreaLeft" fmla="*/ 0 w 82080"/>
                <a:gd name="textAreaRight" fmla="*/ 82440 w 82080"/>
                <a:gd name="textAreaTop" fmla="*/ 0 h 511200"/>
                <a:gd name="textAreaBottom" fmla="*/ 511560 h 511200"/>
              </a:gdLst>
              <a:ahLst/>
              <a:cxnLst/>
              <a:rect l="textAreaLeft" t="textAreaTop" r="textAreaRight" b="textAreaBottom"/>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526" name="Freeform 34"/>
            <p:cNvSpPr/>
            <p:nvPr/>
          </p:nvSpPr>
          <p:spPr>
            <a:xfrm>
              <a:off x="973800" y="3145680"/>
              <a:ext cx="1409760" cy="2716560"/>
            </a:xfrm>
            <a:custGeom>
              <a:avLst/>
              <a:gdLst>
                <a:gd name="textAreaLeft" fmla="*/ 0 w 1409760"/>
                <a:gd name="textAreaRight" fmla="*/ 1410120 w 1409760"/>
                <a:gd name="textAreaTop" fmla="*/ 0 h 2716560"/>
                <a:gd name="textAreaBottom" fmla="*/ 2716920 h 2716560"/>
              </a:gdLst>
              <a:ahLst/>
              <a:cxnLst/>
              <a:rect l="textAreaLeft" t="textAreaTop" r="textAreaRight" b="textAreaBottom"/>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527" name="Freeform 35"/>
            <p:cNvSpPr/>
            <p:nvPr/>
          </p:nvSpPr>
          <p:spPr>
            <a:xfrm>
              <a:off x="1073520" y="6600240"/>
              <a:ext cx="120240" cy="252720"/>
            </a:xfrm>
            <a:custGeom>
              <a:avLst/>
              <a:gdLst>
                <a:gd name="textAreaLeft" fmla="*/ 0 w 120240"/>
                <a:gd name="textAreaRight" fmla="*/ 120600 w 120240"/>
                <a:gd name="textAreaTop" fmla="*/ 0 h 252720"/>
                <a:gd name="textAreaBottom" fmla="*/ 253080 h 252720"/>
              </a:gdLst>
              <a:ahLst/>
              <a:cxnLst/>
              <a:rect l="textAreaLeft" t="textAreaTop" r="textAreaRight" b="textAreaBottom"/>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528" name="Freeform 36"/>
            <p:cNvSpPr/>
            <p:nvPr/>
          </p:nvSpPr>
          <p:spPr>
            <a:xfrm>
              <a:off x="973800" y="5897160"/>
              <a:ext cx="137520" cy="673920"/>
            </a:xfrm>
            <a:custGeom>
              <a:avLst/>
              <a:gdLst>
                <a:gd name="textAreaLeft" fmla="*/ 0 w 137520"/>
                <a:gd name="textAreaRight" fmla="*/ 137880 w 137520"/>
                <a:gd name="textAreaTop" fmla="*/ 0 h 673920"/>
                <a:gd name="textAreaBottom" fmla="*/ 674280 h 673920"/>
              </a:gdLst>
              <a:ahLst/>
              <a:cxnLst/>
              <a:rect l="textAreaLeft" t="textAreaTop" r="textAreaRight" b="textAreaBottom"/>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529" name="Freeform 37"/>
            <p:cNvSpPr/>
            <p:nvPr/>
          </p:nvSpPr>
          <p:spPr>
            <a:xfrm>
              <a:off x="973800" y="5772600"/>
              <a:ext cx="37800" cy="227520"/>
            </a:xfrm>
            <a:custGeom>
              <a:avLst/>
              <a:gdLst>
                <a:gd name="textAreaLeft" fmla="*/ 0 w 37800"/>
                <a:gd name="textAreaRight" fmla="*/ 38160 w 37800"/>
                <a:gd name="textAreaTop" fmla="*/ 0 h 227520"/>
                <a:gd name="textAreaBottom" fmla="*/ 227880 h 227520"/>
              </a:gdLst>
              <a:ahLst/>
              <a:cxnLst/>
              <a:rect l="textAreaLeft" t="textAreaTop" r="textAreaRight" b="textAreaBottom"/>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530" name="Freeform 38"/>
            <p:cNvSpPr/>
            <p:nvPr/>
          </p:nvSpPr>
          <p:spPr>
            <a:xfrm>
              <a:off x="1006200" y="6322680"/>
              <a:ext cx="210240" cy="530280"/>
            </a:xfrm>
            <a:custGeom>
              <a:avLst/>
              <a:gdLst>
                <a:gd name="textAreaLeft" fmla="*/ 0 w 210240"/>
                <a:gd name="textAreaRight" fmla="*/ 210600 w 210240"/>
                <a:gd name="textAreaTop" fmla="*/ 0 h 530280"/>
                <a:gd name="textAreaBottom" fmla="*/ 530640 h 530280"/>
              </a:gdLst>
              <a:ahLst/>
              <a:cxnLst/>
              <a:rect l="textAreaLeft" t="textAreaTop" r="textAreaRight" b="textAreaBottom"/>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grpSp>
      <p:sp>
        <p:nvSpPr>
          <p:cNvPr id="531" name="Rectangle 6"/>
          <p:cNvSpPr/>
          <p:nvPr/>
        </p:nvSpPr>
        <p:spPr>
          <a:xfrm>
            <a:off x="0" y="0"/>
            <a:ext cx="182520" cy="6857640"/>
          </a:xfrm>
          <a:prstGeom prst="rect">
            <a:avLst/>
          </a:prstGeom>
          <a:solidFill>
            <a:schemeClr val="tx2"/>
          </a:solidFill>
          <a:ln>
            <a:noFill/>
          </a:ln>
          <a:effectLst>
            <a:outerShdw blurRad="38160" dir="5400000" dist="25560" rotWithShape="0">
              <a:srgbClr val="000000">
                <a:alpha val="2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532" name="PlaceHolder 1"/>
          <p:cNvSpPr>
            <a:spLocks noGrp="1"/>
          </p:cNvSpPr>
          <p:nvPr>
            <p:ph type="title"/>
          </p:nvPr>
        </p:nvSpPr>
        <p:spPr>
          <a:xfrm>
            <a:off x="2589120" y="4800600"/>
            <a:ext cx="8915040" cy="566280"/>
          </a:xfrm>
          <a:prstGeom prst="rect">
            <a:avLst/>
          </a:prstGeom>
          <a:noFill/>
          <a:ln w="0">
            <a:noFill/>
          </a:ln>
        </p:spPr>
        <p:txBody>
          <a:bodyPr lIns="91440" rIns="91440" tIns="45720" bIns="45720" anchor="b">
            <a:normAutofit/>
          </a:bodyPr>
          <a:p>
            <a:pPr indent="0" defTabSz="457200">
              <a:lnSpc>
                <a:spcPct val="100000"/>
              </a:lnSpc>
              <a:buNone/>
            </a:pPr>
            <a:r>
              <a:rPr b="0" lang="ru-RU" sz="2400" strike="noStrike" u="none">
                <a:solidFill>
                  <a:schemeClr val="dk1">
                    <a:lumMod val="85000"/>
                    <a:lumOff val="15000"/>
                  </a:schemeClr>
                </a:solidFill>
                <a:effectLst/>
                <a:uFillTx/>
                <a:latin typeface="Century Gothic"/>
              </a:rPr>
              <a:t>Образец заголовка</a:t>
            </a:r>
            <a:endParaRPr b="0" lang="en-US" sz="2400" strike="noStrike" u="none">
              <a:solidFill>
                <a:schemeClr val="dk1"/>
              </a:solidFill>
              <a:effectLst/>
              <a:uFillTx/>
              <a:latin typeface="Century Gothic"/>
            </a:endParaRPr>
          </a:p>
        </p:txBody>
      </p:sp>
      <p:sp>
        <p:nvSpPr>
          <p:cNvPr id="533" name="PlaceHolder 2"/>
          <p:cNvSpPr>
            <a:spLocks noGrp="1"/>
          </p:cNvSpPr>
          <p:nvPr>
            <p:ph type="body"/>
          </p:nvPr>
        </p:nvSpPr>
        <p:spPr>
          <a:xfrm>
            <a:off x="2589120" y="635040"/>
            <a:ext cx="8915040" cy="3854520"/>
          </a:xfrm>
          <a:prstGeom prst="rect">
            <a:avLst/>
          </a:prstGeom>
          <a:noFill/>
          <a:ln w="0">
            <a:noFill/>
          </a:ln>
        </p:spPr>
        <p:txBody>
          <a:bodyPr lIns="90000" rIns="90000" tIns="45000" bIns="45000" anchor="t">
            <a:normAutofit/>
          </a:bodyPr>
          <a:p>
            <a:pPr indent="0" algn="ctr" defTabSz="457200">
              <a:lnSpc>
                <a:spcPct val="100000"/>
              </a:lnSpc>
              <a:buNone/>
              <a:tabLst>
                <a:tab algn="l" pos="0"/>
              </a:tabLst>
            </a:pPr>
            <a:r>
              <a:rPr b="0" lang="ru-RU" sz="1600" strike="noStrike" u="none">
                <a:solidFill>
                  <a:schemeClr val="dk1"/>
                </a:solidFill>
                <a:effectLst/>
                <a:uFillTx/>
                <a:latin typeface="Century Gothic"/>
              </a:rPr>
              <a:t>Вставка рисунка</a:t>
            </a:r>
            <a:endParaRPr b="0" lang="en-US" sz="1600" strike="noStrike" u="none">
              <a:solidFill>
                <a:schemeClr val="dk1">
                  <a:lumMod val="75000"/>
                  <a:lumOff val="25000"/>
                </a:schemeClr>
              </a:solidFill>
              <a:effectLst/>
              <a:uFillTx/>
              <a:latin typeface="Century Gothic"/>
            </a:endParaRPr>
          </a:p>
        </p:txBody>
      </p:sp>
      <p:sp>
        <p:nvSpPr>
          <p:cNvPr id="534" name="PlaceHolder 3"/>
          <p:cNvSpPr>
            <a:spLocks noGrp="1"/>
          </p:cNvSpPr>
          <p:nvPr>
            <p:ph type="body"/>
          </p:nvPr>
        </p:nvSpPr>
        <p:spPr>
          <a:xfrm>
            <a:off x="2589120" y="5367240"/>
            <a:ext cx="8915040" cy="493200"/>
          </a:xfrm>
          <a:prstGeom prst="rect">
            <a:avLst/>
          </a:prstGeom>
          <a:noFill/>
          <a:ln w="0">
            <a:noFill/>
          </a:ln>
        </p:spPr>
        <p:txBody>
          <a:bodyPr lIns="91440" rIns="91440" tIns="45720" bIns="45720" anchor="t">
            <a:normAutofit/>
          </a:bodyPr>
          <a:p>
            <a:pPr indent="0" defTabSz="457200">
              <a:lnSpc>
                <a:spcPct val="100000"/>
              </a:lnSpc>
              <a:spcBef>
                <a:spcPts val="1001"/>
              </a:spcBef>
              <a:buNone/>
              <a:tabLst>
                <a:tab algn="l" pos="0"/>
              </a:tabLst>
            </a:pPr>
            <a:r>
              <a:rPr b="0" lang="ru-RU" sz="1200" strike="noStrike" u="none">
                <a:solidFill>
                  <a:schemeClr val="dk1">
                    <a:lumMod val="75000"/>
                    <a:lumOff val="25000"/>
                  </a:schemeClr>
                </a:solidFill>
                <a:effectLst/>
                <a:uFillTx/>
                <a:latin typeface="Century Gothic"/>
              </a:rPr>
              <a:t>Образец текста</a:t>
            </a:r>
            <a:endParaRPr b="0" lang="en-US" sz="1200" strike="noStrike" u="none">
              <a:solidFill>
                <a:schemeClr val="dk1">
                  <a:lumMod val="75000"/>
                  <a:lumOff val="25000"/>
                </a:schemeClr>
              </a:solidFill>
              <a:effectLst/>
              <a:uFillTx/>
              <a:latin typeface="Century Gothic"/>
            </a:endParaRPr>
          </a:p>
        </p:txBody>
      </p:sp>
      <p:sp>
        <p:nvSpPr>
          <p:cNvPr id="535" name="PlaceHolder 4"/>
          <p:cNvSpPr>
            <a:spLocks noGrp="1"/>
          </p:cNvSpPr>
          <p:nvPr>
            <p:ph type="dt" idx="46"/>
          </p:nvPr>
        </p:nvSpPr>
        <p:spPr>
          <a:xfrm>
            <a:off x="10361520" y="6130440"/>
            <a:ext cx="1145880" cy="370080"/>
          </a:xfrm>
          <a:prstGeom prst="rect">
            <a:avLst/>
          </a:prstGeom>
          <a:noFill/>
          <a:ln w="0">
            <a:noFill/>
          </a:ln>
        </p:spPr>
        <p:txBody>
          <a:bodyPr lIns="91440" rIns="91440" tIns="45720" bIns="45720" anchor="ctr">
            <a:noAutofit/>
          </a:bodyPr>
          <a:lstStyle>
            <a:lvl1pPr indent="0" algn="r" defTabSz="457200">
              <a:lnSpc>
                <a:spcPct val="100000"/>
              </a:lnSpc>
              <a:buNone/>
              <a:defRPr b="0" lang="ru-RU" sz="900" strike="noStrike" u="none">
                <a:solidFill>
                  <a:schemeClr val="dk1">
                    <a:tint val="75000"/>
                  </a:schemeClr>
                </a:solidFill>
                <a:effectLst/>
                <a:uFillTx/>
                <a:latin typeface="Century Gothic"/>
              </a:defRPr>
            </a:lvl1pPr>
          </a:lstStyle>
          <a:p>
            <a:pPr indent="0" algn="r" defTabSz="457200">
              <a:lnSpc>
                <a:spcPct val="100000"/>
              </a:lnSpc>
              <a:buNone/>
            </a:pPr>
            <a:r>
              <a:rPr b="0" lang="ru-RU" sz="900" strike="noStrike" u="none">
                <a:solidFill>
                  <a:schemeClr val="dk1">
                    <a:tint val="75000"/>
                  </a:schemeClr>
                </a:solidFill>
                <a:effectLst/>
                <a:uFillTx/>
                <a:latin typeface="Century Gothic"/>
              </a:rPr>
              <a:t>&lt;дата/час&gt;</a:t>
            </a:r>
            <a:endParaRPr b="0" lang="uk-UA" sz="900" strike="noStrike" u="none">
              <a:solidFill>
                <a:srgbClr val="000000"/>
              </a:solidFill>
              <a:effectLst/>
              <a:uFillTx/>
              <a:latin typeface="Times New Roman"/>
            </a:endParaRPr>
          </a:p>
        </p:txBody>
      </p:sp>
      <p:sp>
        <p:nvSpPr>
          <p:cNvPr id="536" name="PlaceHolder 5"/>
          <p:cNvSpPr>
            <a:spLocks noGrp="1"/>
          </p:cNvSpPr>
          <p:nvPr>
            <p:ph type="ftr" idx="47"/>
          </p:nvPr>
        </p:nvSpPr>
        <p:spPr>
          <a:xfrm>
            <a:off x="2589120" y="6135840"/>
            <a:ext cx="7619760" cy="364680"/>
          </a:xfrm>
          <a:prstGeom prst="rect">
            <a:avLst/>
          </a:prstGeom>
          <a:noFill/>
          <a:ln w="0">
            <a:noFill/>
          </a:ln>
        </p:spPr>
        <p:txBody>
          <a:bodyPr lIns="91440" rIns="91440" tIns="45720" bIns="45720" anchor="ctr">
            <a:noAutofit/>
          </a:bodyPr>
          <a:lstStyle>
            <a:lvl1pPr indent="0" algn="ctr">
              <a:buNone/>
              <a:defRPr b="0" lang="uk-UA" sz="1400" strike="noStrike" u="none">
                <a:solidFill>
                  <a:srgbClr val="000000"/>
                </a:solidFill>
                <a:effectLst/>
                <a:uFillTx/>
                <a:latin typeface="Times New Roman"/>
              </a:defRPr>
            </a:lvl1pPr>
          </a:lstStyle>
          <a:p>
            <a:pPr indent="0" algn="ctr">
              <a:buNone/>
            </a:pPr>
            <a:r>
              <a:rPr b="0" lang="uk-UA" sz="1400" strike="noStrike" u="none">
                <a:solidFill>
                  <a:srgbClr val="000000"/>
                </a:solidFill>
                <a:effectLst/>
                <a:uFillTx/>
                <a:latin typeface="Times New Roman"/>
              </a:rPr>
              <a:t>&lt;нижній колонтитул&gt;</a:t>
            </a:r>
            <a:endParaRPr b="0" lang="uk-UA" sz="1400" strike="noStrike" u="none">
              <a:solidFill>
                <a:srgbClr val="000000"/>
              </a:solidFill>
              <a:effectLst/>
              <a:uFillTx/>
              <a:latin typeface="Times New Roman"/>
            </a:endParaRPr>
          </a:p>
        </p:txBody>
      </p:sp>
      <p:sp>
        <p:nvSpPr>
          <p:cNvPr id="537" name="Freeform 11"/>
          <p:cNvSpPr/>
          <p:nvPr/>
        </p:nvSpPr>
        <p:spPr>
          <a:xfrm flipV="1">
            <a:off x="-3960" y="4911840"/>
            <a:ext cx="1588320" cy="506880"/>
          </a:xfrm>
          <a:custGeom>
            <a:avLst/>
            <a:gdLst>
              <a:gd name="textAreaLeft" fmla="*/ 0 w 1588320"/>
              <a:gd name="textAreaRight" fmla="*/ 1588680 w 1588320"/>
              <a:gd name="textAreaTop" fmla="*/ 360 h 506880"/>
              <a:gd name="textAreaBottom" fmla="*/ 507600 h 506880"/>
            </a:gdLst>
            <a:ahLst/>
            <a:cxnLst/>
            <a:rect l="textAreaLeft" t="textAreaTop" r="textAreaRight" b="textAreaBottom"/>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538" name="PlaceHolder 6"/>
          <p:cNvSpPr>
            <a:spLocks noGrp="1"/>
          </p:cNvSpPr>
          <p:nvPr>
            <p:ph type="sldNum" idx="48"/>
          </p:nvPr>
        </p:nvSpPr>
        <p:spPr>
          <a:xfrm>
            <a:off x="531720" y="4983120"/>
            <a:ext cx="779400" cy="364680"/>
          </a:xfrm>
          <a:prstGeom prst="rect">
            <a:avLst/>
          </a:prstGeom>
          <a:noFill/>
          <a:ln w="0">
            <a:noFill/>
          </a:ln>
        </p:spPr>
        <p:txBody>
          <a:bodyPr lIns="91440" rIns="91440" tIns="45720" bIns="45720" anchor="ctr">
            <a:noAutofit/>
          </a:bodyPr>
          <a:lstStyle>
            <a:lvl1pPr indent="0" algn="r" defTabSz="457200">
              <a:lnSpc>
                <a:spcPct val="100000"/>
              </a:lnSpc>
              <a:buNone/>
              <a:defRPr b="0" lang="ru-RU" sz="2000" strike="noStrike" u="none">
                <a:solidFill>
                  <a:srgbClr val="feffff"/>
                </a:solidFill>
                <a:effectLst/>
                <a:uFillTx/>
                <a:latin typeface="Century Gothic"/>
              </a:defRPr>
            </a:lvl1pPr>
          </a:lstStyle>
          <a:p>
            <a:pPr indent="0" algn="r" defTabSz="457200">
              <a:lnSpc>
                <a:spcPct val="100000"/>
              </a:lnSpc>
              <a:buNone/>
            </a:pPr>
            <a:fld id="{6D9F2BA9-84E9-40A8-8BE5-4C81321830CC}" type="slidenum">
              <a:rPr b="0" lang="ru-RU" sz="2000" strike="noStrike" u="none">
                <a:solidFill>
                  <a:srgbClr val="feffff"/>
                </a:solidFill>
                <a:effectLst/>
                <a:uFillTx/>
                <a:latin typeface="Century Gothic"/>
              </a:rPr>
              <a:t>&lt;номер&gt;</a:t>
            </a:fld>
            <a:endParaRPr b="0" lang="uk-UA" sz="2000" strike="noStrike" u="none">
              <a:solidFill>
                <a:srgbClr val="000000"/>
              </a:solidFill>
              <a:effectLst/>
              <a:uFillTx/>
              <a:latin typeface="Times New Roman"/>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Заголовок и подпись">
    <p:bg>
      <p:bgPr>
        <a:gradFill rotWithShape="0">
          <a:gsLst>
            <a:gs pos="0">
              <a:srgbClr val="ffffff"/>
            </a:gs>
            <a:gs pos="100000">
              <a:srgbClr val="dfe7c4"/>
            </a:gs>
          </a:gsLst>
          <a:path path="circle">
            <a:fillToRect l="25000" t="25000" r="75000" b="75000"/>
          </a:path>
        </a:gradFill>
      </p:bgPr>
    </p:bg>
    <p:spTree>
      <p:nvGrpSpPr>
        <p:cNvPr id="1" name=""/>
        <p:cNvGrpSpPr/>
        <p:nvPr/>
      </p:nvGrpSpPr>
      <p:grpSpPr>
        <a:xfrm>
          <a:off x="0" y="0"/>
          <a:ext cx="0" cy="0"/>
          <a:chOff x="0" y="0"/>
          <a:chExt cx="0" cy="0"/>
        </a:xfrm>
      </p:grpSpPr>
      <p:grpSp>
        <p:nvGrpSpPr>
          <p:cNvPr id="32" name="Group 22"/>
          <p:cNvGrpSpPr/>
          <p:nvPr/>
        </p:nvGrpSpPr>
        <p:grpSpPr>
          <a:xfrm>
            <a:off x="0" y="228600"/>
            <a:ext cx="2851200" cy="6638400"/>
            <a:chOff x="0" y="228600"/>
            <a:chExt cx="2851200" cy="6638400"/>
          </a:xfrm>
        </p:grpSpPr>
        <p:sp>
          <p:nvSpPr>
            <p:cNvPr id="33" name="Freeform 11"/>
            <p:cNvSpPr/>
            <p:nvPr/>
          </p:nvSpPr>
          <p:spPr>
            <a:xfrm>
              <a:off x="0" y="2575080"/>
              <a:ext cx="100440" cy="625680"/>
            </a:xfrm>
            <a:custGeom>
              <a:avLst/>
              <a:gdLst>
                <a:gd name="textAreaLeft" fmla="*/ 0 w 100440"/>
                <a:gd name="textAreaRight" fmla="*/ 100800 w 100440"/>
                <a:gd name="textAreaTop" fmla="*/ 0 h 625680"/>
                <a:gd name="textAreaBottom" fmla="*/ 626040 h 625680"/>
              </a:gdLst>
              <a:ahLst/>
              <a:cxnLst/>
              <a:rect l="textAreaLeft" t="textAreaTop" r="textAreaRight" b="textAreaBottom"/>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34" name="Freeform 12"/>
            <p:cNvSpPr/>
            <p:nvPr/>
          </p:nvSpPr>
          <p:spPr>
            <a:xfrm>
              <a:off x="128520" y="3156480"/>
              <a:ext cx="646200" cy="2322000"/>
            </a:xfrm>
            <a:custGeom>
              <a:avLst/>
              <a:gdLst>
                <a:gd name="textAreaLeft" fmla="*/ 0 w 646200"/>
                <a:gd name="textAreaRight" fmla="*/ 646560 w 646200"/>
                <a:gd name="textAreaTop" fmla="*/ 0 h 2322000"/>
                <a:gd name="textAreaBottom" fmla="*/ 2322360 h 2322000"/>
              </a:gdLst>
              <a:ahLst/>
              <a:cxnLst/>
              <a:rect l="textAreaLeft" t="textAreaTop" r="textAreaRight" b="textAreaBottom"/>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35" name="Freeform 13"/>
            <p:cNvSpPr/>
            <p:nvPr/>
          </p:nvSpPr>
          <p:spPr>
            <a:xfrm>
              <a:off x="807120" y="5447160"/>
              <a:ext cx="609120" cy="1419840"/>
            </a:xfrm>
            <a:custGeom>
              <a:avLst/>
              <a:gdLst>
                <a:gd name="textAreaLeft" fmla="*/ 0 w 609120"/>
                <a:gd name="textAreaRight" fmla="*/ 609480 w 609120"/>
                <a:gd name="textAreaTop" fmla="*/ 0 h 1419840"/>
                <a:gd name="textAreaBottom" fmla="*/ 1420200 h 1419840"/>
              </a:gdLst>
              <a:ahLst/>
              <a:cxnLst/>
              <a:rect l="textAreaLeft" t="textAreaTop" r="textAreaRight" b="textAreaBottom"/>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36" name="Freeform 14"/>
            <p:cNvSpPr/>
            <p:nvPr/>
          </p:nvSpPr>
          <p:spPr>
            <a:xfrm>
              <a:off x="959760" y="6503760"/>
              <a:ext cx="171000" cy="363240"/>
            </a:xfrm>
            <a:custGeom>
              <a:avLst/>
              <a:gdLst>
                <a:gd name="textAreaLeft" fmla="*/ 0 w 171000"/>
                <a:gd name="textAreaRight" fmla="*/ 171360 w 171000"/>
                <a:gd name="textAreaTop" fmla="*/ 0 h 363240"/>
                <a:gd name="textAreaBottom" fmla="*/ 363600 h 363240"/>
              </a:gdLst>
              <a:ahLst/>
              <a:cxnLst/>
              <a:rect l="textAreaLeft" t="textAreaTop" r="textAreaRight" b="textAreaBottom"/>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37" name="Freeform 15"/>
            <p:cNvSpPr/>
            <p:nvPr/>
          </p:nvSpPr>
          <p:spPr>
            <a:xfrm>
              <a:off x="100800" y="3201120"/>
              <a:ext cx="821520" cy="3328200"/>
            </a:xfrm>
            <a:custGeom>
              <a:avLst/>
              <a:gdLst>
                <a:gd name="textAreaLeft" fmla="*/ 0 w 821520"/>
                <a:gd name="textAreaRight" fmla="*/ 821880 w 821520"/>
                <a:gd name="textAreaTop" fmla="*/ 0 h 3328200"/>
                <a:gd name="textAreaBottom" fmla="*/ 3328560 h 3328200"/>
              </a:gdLst>
              <a:ahLst/>
              <a:cxnLst/>
              <a:rect l="textAreaLeft" t="textAreaTop" r="textAreaRight" b="textAreaBottom"/>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38" name="Freeform 16"/>
            <p:cNvSpPr/>
            <p:nvPr/>
          </p:nvSpPr>
          <p:spPr>
            <a:xfrm>
              <a:off x="22320" y="228600"/>
              <a:ext cx="105840" cy="2927520"/>
            </a:xfrm>
            <a:custGeom>
              <a:avLst/>
              <a:gdLst>
                <a:gd name="textAreaLeft" fmla="*/ 0 w 105840"/>
                <a:gd name="textAreaRight" fmla="*/ 106200 w 105840"/>
                <a:gd name="textAreaTop" fmla="*/ 0 h 2927520"/>
                <a:gd name="textAreaBottom" fmla="*/ 2927880 h 2927520"/>
              </a:gdLst>
              <a:ahLst/>
              <a:cxnLst/>
              <a:rect l="textAreaLeft" t="textAreaTop" r="textAreaRight" b="textAreaBottom"/>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39" name="Freeform 17"/>
            <p:cNvSpPr/>
            <p:nvPr/>
          </p:nvSpPr>
          <p:spPr>
            <a:xfrm>
              <a:off x="78120" y="2944080"/>
              <a:ext cx="77760" cy="493560"/>
            </a:xfrm>
            <a:custGeom>
              <a:avLst/>
              <a:gdLst>
                <a:gd name="textAreaLeft" fmla="*/ 0 w 77760"/>
                <a:gd name="textAreaRight" fmla="*/ 78120 w 77760"/>
                <a:gd name="textAreaTop" fmla="*/ 0 h 493560"/>
                <a:gd name="textAreaBottom" fmla="*/ 493920 h 493560"/>
              </a:gdLst>
              <a:ahLst/>
              <a:cxnLst/>
              <a:rect l="textAreaLeft" t="textAreaTop" r="textAreaRight" b="textAreaBottom"/>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40" name="Freeform 18"/>
            <p:cNvSpPr/>
            <p:nvPr/>
          </p:nvSpPr>
          <p:spPr>
            <a:xfrm>
              <a:off x="769680" y="5478840"/>
              <a:ext cx="189720" cy="1024560"/>
            </a:xfrm>
            <a:custGeom>
              <a:avLst/>
              <a:gdLst>
                <a:gd name="textAreaLeft" fmla="*/ 0 w 189720"/>
                <a:gd name="textAreaRight" fmla="*/ 190080 w 189720"/>
                <a:gd name="textAreaTop" fmla="*/ 0 h 1024560"/>
                <a:gd name="textAreaBottom" fmla="*/ 1024920 h 1024560"/>
              </a:gdLst>
              <a:ahLst/>
              <a:cxnLst/>
              <a:rect l="textAreaLeft" t="textAreaTop" r="textAreaRight" b="textAreaBottom"/>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41" name="Freeform 19"/>
            <p:cNvSpPr/>
            <p:nvPr/>
          </p:nvSpPr>
          <p:spPr>
            <a:xfrm>
              <a:off x="775440" y="1398960"/>
              <a:ext cx="2075760" cy="4047840"/>
            </a:xfrm>
            <a:custGeom>
              <a:avLst/>
              <a:gdLst>
                <a:gd name="textAreaLeft" fmla="*/ 0 w 2075760"/>
                <a:gd name="textAreaRight" fmla="*/ 2076120 w 2075760"/>
                <a:gd name="textAreaTop" fmla="*/ 0 h 4047840"/>
                <a:gd name="textAreaBottom" fmla="*/ 4048200 h 4047840"/>
              </a:gdLst>
              <a:ahLst/>
              <a:cxnLst/>
              <a:rect l="textAreaLeft" t="textAreaTop" r="textAreaRight" b="textAreaBottom"/>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42" name="Freeform 20"/>
            <p:cNvSpPr/>
            <p:nvPr/>
          </p:nvSpPr>
          <p:spPr>
            <a:xfrm>
              <a:off x="922680" y="6530040"/>
              <a:ext cx="161640" cy="336960"/>
            </a:xfrm>
            <a:custGeom>
              <a:avLst/>
              <a:gdLst>
                <a:gd name="textAreaLeft" fmla="*/ 0 w 161640"/>
                <a:gd name="textAreaRight" fmla="*/ 162000 w 161640"/>
                <a:gd name="textAreaTop" fmla="*/ 0 h 336960"/>
                <a:gd name="textAreaBottom" fmla="*/ 337320 h 336960"/>
              </a:gdLst>
              <a:ahLst/>
              <a:cxnLst/>
              <a:rect l="textAreaLeft" t="textAreaTop" r="textAreaRight" b="textAreaBottom"/>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43" name="Freeform 21"/>
            <p:cNvSpPr/>
            <p:nvPr/>
          </p:nvSpPr>
          <p:spPr>
            <a:xfrm>
              <a:off x="769680" y="5359320"/>
              <a:ext cx="37080" cy="221400"/>
            </a:xfrm>
            <a:custGeom>
              <a:avLst/>
              <a:gdLst>
                <a:gd name="textAreaLeft" fmla="*/ 0 w 37080"/>
                <a:gd name="textAreaRight" fmla="*/ 37440 w 37080"/>
                <a:gd name="textAreaTop" fmla="*/ 0 h 221400"/>
                <a:gd name="textAreaBottom" fmla="*/ 221760 h 221400"/>
              </a:gdLst>
              <a:ahLst/>
              <a:cxnLst/>
              <a:rect l="textAreaLeft" t="textAreaTop" r="textAreaRight" b="textAreaBottom"/>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44" name="Freeform 22"/>
            <p:cNvSpPr/>
            <p:nvPr/>
          </p:nvSpPr>
          <p:spPr>
            <a:xfrm>
              <a:off x="849960" y="6244560"/>
              <a:ext cx="238320" cy="622080"/>
            </a:xfrm>
            <a:custGeom>
              <a:avLst/>
              <a:gdLst>
                <a:gd name="textAreaLeft" fmla="*/ 0 w 238320"/>
                <a:gd name="textAreaRight" fmla="*/ 238680 w 238320"/>
                <a:gd name="textAreaTop" fmla="*/ 0 h 622080"/>
                <a:gd name="textAreaBottom" fmla="*/ 622440 h 622080"/>
              </a:gdLst>
              <a:ahLst/>
              <a:cxnLst/>
              <a:rect l="textAreaLeft" t="textAreaTop" r="textAreaRight" b="textAreaBottom"/>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grpSp>
      <p:grpSp>
        <p:nvGrpSpPr>
          <p:cNvPr id="45" name="Group 9"/>
          <p:cNvGrpSpPr/>
          <p:nvPr/>
        </p:nvGrpSpPr>
        <p:grpSpPr>
          <a:xfrm>
            <a:off x="27360" y="-720"/>
            <a:ext cx="2356200" cy="6853680"/>
            <a:chOff x="27360" y="-720"/>
            <a:chExt cx="2356200" cy="6853680"/>
          </a:xfrm>
        </p:grpSpPr>
        <p:sp>
          <p:nvSpPr>
            <p:cNvPr id="46" name="Freeform 27"/>
            <p:cNvSpPr/>
            <p:nvPr/>
          </p:nvSpPr>
          <p:spPr>
            <a:xfrm>
              <a:off x="27360" y="-720"/>
              <a:ext cx="493920" cy="4400640"/>
            </a:xfrm>
            <a:custGeom>
              <a:avLst/>
              <a:gdLst>
                <a:gd name="textAreaLeft" fmla="*/ 0 w 493920"/>
                <a:gd name="textAreaRight" fmla="*/ 494280 w 493920"/>
                <a:gd name="textAreaTop" fmla="*/ 0 h 4400640"/>
                <a:gd name="textAreaBottom" fmla="*/ 4401000 h 4400640"/>
              </a:gdLst>
              <a:ahLst/>
              <a:cxnLst/>
              <a:rect l="textAreaLeft" t="textAreaTop" r="textAreaRight" b="textAreaBottom"/>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47" name="Freeform 28"/>
            <p:cNvSpPr/>
            <p:nvPr/>
          </p:nvSpPr>
          <p:spPr>
            <a:xfrm>
              <a:off x="550440" y="4316400"/>
              <a:ext cx="423000" cy="1580400"/>
            </a:xfrm>
            <a:custGeom>
              <a:avLst/>
              <a:gdLst>
                <a:gd name="textAreaLeft" fmla="*/ 0 w 423000"/>
                <a:gd name="textAreaRight" fmla="*/ 423360 w 423000"/>
                <a:gd name="textAreaTop" fmla="*/ 0 h 1580400"/>
                <a:gd name="textAreaBottom" fmla="*/ 1580760 h 1580400"/>
              </a:gdLst>
              <a:ahLst/>
              <a:cxnLst/>
              <a:rect l="textAreaLeft" t="textAreaTop" r="textAreaRight" b="textAreaBottom"/>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48" name="Freeform 29"/>
            <p:cNvSpPr/>
            <p:nvPr/>
          </p:nvSpPr>
          <p:spPr>
            <a:xfrm>
              <a:off x="1006200" y="5862600"/>
              <a:ext cx="430560" cy="990360"/>
            </a:xfrm>
            <a:custGeom>
              <a:avLst/>
              <a:gdLst>
                <a:gd name="textAreaLeft" fmla="*/ 0 w 430560"/>
                <a:gd name="textAreaRight" fmla="*/ 430920 w 430560"/>
                <a:gd name="textAreaTop" fmla="*/ 0 h 990360"/>
                <a:gd name="textAreaBottom" fmla="*/ 990720 h 990360"/>
              </a:gdLst>
              <a:ahLst/>
              <a:cxnLst/>
              <a:rect l="textAreaLeft" t="textAreaTop" r="textAreaRight" b="textAreaBottom"/>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49" name="Freeform 30"/>
            <p:cNvSpPr/>
            <p:nvPr/>
          </p:nvSpPr>
          <p:spPr>
            <a:xfrm>
              <a:off x="521640" y="4364280"/>
              <a:ext cx="551520" cy="2235600"/>
            </a:xfrm>
            <a:custGeom>
              <a:avLst/>
              <a:gdLst>
                <a:gd name="textAreaLeft" fmla="*/ 0 w 551520"/>
                <a:gd name="textAreaRight" fmla="*/ 551880 w 551520"/>
                <a:gd name="textAreaTop" fmla="*/ 0 h 2235600"/>
                <a:gd name="textAreaBottom" fmla="*/ 2235960 h 2235600"/>
              </a:gdLst>
              <a:ahLst/>
              <a:cxnLst/>
              <a:rect l="textAreaLeft" t="textAreaTop" r="textAreaRight" b="textAreaBottom"/>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50" name="Freeform 31"/>
            <p:cNvSpPr/>
            <p:nvPr/>
          </p:nvSpPr>
          <p:spPr>
            <a:xfrm>
              <a:off x="468000" y="1289160"/>
              <a:ext cx="173880" cy="3026880"/>
            </a:xfrm>
            <a:custGeom>
              <a:avLst/>
              <a:gdLst>
                <a:gd name="textAreaLeft" fmla="*/ 0 w 173880"/>
                <a:gd name="textAreaRight" fmla="*/ 174240 w 173880"/>
                <a:gd name="textAreaTop" fmla="*/ 0 h 3026880"/>
                <a:gd name="textAreaBottom" fmla="*/ 3027240 h 3026880"/>
              </a:gdLst>
              <a:ahLst/>
              <a:cxnLst/>
              <a:rect l="textAreaLeft" t="textAreaTop" r="textAreaRight" b="textAreaBottom"/>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51" name="Freeform 32"/>
            <p:cNvSpPr/>
            <p:nvPr/>
          </p:nvSpPr>
          <p:spPr>
            <a:xfrm>
              <a:off x="1111680" y="6571440"/>
              <a:ext cx="133920" cy="281160"/>
            </a:xfrm>
            <a:custGeom>
              <a:avLst/>
              <a:gdLst>
                <a:gd name="textAreaLeft" fmla="*/ 0 w 133920"/>
                <a:gd name="textAreaRight" fmla="*/ 134280 w 133920"/>
                <a:gd name="textAreaTop" fmla="*/ 0 h 281160"/>
                <a:gd name="textAreaBottom" fmla="*/ 281520 h 281160"/>
              </a:gdLst>
              <a:ahLst/>
              <a:cxnLst/>
              <a:rect l="textAreaLeft" t="textAreaTop" r="textAreaRight" b="textAreaBottom"/>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52" name="Freeform 33"/>
            <p:cNvSpPr/>
            <p:nvPr/>
          </p:nvSpPr>
          <p:spPr>
            <a:xfrm>
              <a:off x="502560" y="4107600"/>
              <a:ext cx="82080" cy="511200"/>
            </a:xfrm>
            <a:custGeom>
              <a:avLst/>
              <a:gdLst>
                <a:gd name="textAreaLeft" fmla="*/ 0 w 82080"/>
                <a:gd name="textAreaRight" fmla="*/ 82440 w 82080"/>
                <a:gd name="textAreaTop" fmla="*/ 0 h 511200"/>
                <a:gd name="textAreaBottom" fmla="*/ 511560 h 511200"/>
              </a:gdLst>
              <a:ahLst/>
              <a:cxnLst/>
              <a:rect l="textAreaLeft" t="textAreaTop" r="textAreaRight" b="textAreaBottom"/>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53" name="Freeform 34"/>
            <p:cNvSpPr/>
            <p:nvPr/>
          </p:nvSpPr>
          <p:spPr>
            <a:xfrm>
              <a:off x="973800" y="3145680"/>
              <a:ext cx="1409760" cy="2716560"/>
            </a:xfrm>
            <a:custGeom>
              <a:avLst/>
              <a:gdLst>
                <a:gd name="textAreaLeft" fmla="*/ 0 w 1409760"/>
                <a:gd name="textAreaRight" fmla="*/ 1410120 w 1409760"/>
                <a:gd name="textAreaTop" fmla="*/ 0 h 2716560"/>
                <a:gd name="textAreaBottom" fmla="*/ 2716920 h 2716560"/>
              </a:gdLst>
              <a:ahLst/>
              <a:cxnLst/>
              <a:rect l="textAreaLeft" t="textAreaTop" r="textAreaRight" b="textAreaBottom"/>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54" name="Freeform 35"/>
            <p:cNvSpPr/>
            <p:nvPr/>
          </p:nvSpPr>
          <p:spPr>
            <a:xfrm>
              <a:off x="1073520" y="6600240"/>
              <a:ext cx="120240" cy="252720"/>
            </a:xfrm>
            <a:custGeom>
              <a:avLst/>
              <a:gdLst>
                <a:gd name="textAreaLeft" fmla="*/ 0 w 120240"/>
                <a:gd name="textAreaRight" fmla="*/ 120600 w 120240"/>
                <a:gd name="textAreaTop" fmla="*/ 0 h 252720"/>
                <a:gd name="textAreaBottom" fmla="*/ 253080 h 252720"/>
              </a:gdLst>
              <a:ahLst/>
              <a:cxnLst/>
              <a:rect l="textAreaLeft" t="textAreaTop" r="textAreaRight" b="textAreaBottom"/>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55" name="Freeform 36"/>
            <p:cNvSpPr/>
            <p:nvPr/>
          </p:nvSpPr>
          <p:spPr>
            <a:xfrm>
              <a:off x="973800" y="5897160"/>
              <a:ext cx="137520" cy="673920"/>
            </a:xfrm>
            <a:custGeom>
              <a:avLst/>
              <a:gdLst>
                <a:gd name="textAreaLeft" fmla="*/ 0 w 137520"/>
                <a:gd name="textAreaRight" fmla="*/ 137880 w 137520"/>
                <a:gd name="textAreaTop" fmla="*/ 0 h 673920"/>
                <a:gd name="textAreaBottom" fmla="*/ 674280 h 673920"/>
              </a:gdLst>
              <a:ahLst/>
              <a:cxnLst/>
              <a:rect l="textAreaLeft" t="textAreaTop" r="textAreaRight" b="textAreaBottom"/>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56" name="Freeform 37"/>
            <p:cNvSpPr/>
            <p:nvPr/>
          </p:nvSpPr>
          <p:spPr>
            <a:xfrm>
              <a:off x="973800" y="5772600"/>
              <a:ext cx="37800" cy="227520"/>
            </a:xfrm>
            <a:custGeom>
              <a:avLst/>
              <a:gdLst>
                <a:gd name="textAreaLeft" fmla="*/ 0 w 37800"/>
                <a:gd name="textAreaRight" fmla="*/ 38160 w 37800"/>
                <a:gd name="textAreaTop" fmla="*/ 0 h 227520"/>
                <a:gd name="textAreaBottom" fmla="*/ 227880 h 227520"/>
              </a:gdLst>
              <a:ahLst/>
              <a:cxnLst/>
              <a:rect l="textAreaLeft" t="textAreaTop" r="textAreaRight" b="textAreaBottom"/>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57" name="Freeform 38"/>
            <p:cNvSpPr/>
            <p:nvPr/>
          </p:nvSpPr>
          <p:spPr>
            <a:xfrm>
              <a:off x="1006200" y="6322680"/>
              <a:ext cx="210240" cy="530280"/>
            </a:xfrm>
            <a:custGeom>
              <a:avLst/>
              <a:gdLst>
                <a:gd name="textAreaLeft" fmla="*/ 0 w 210240"/>
                <a:gd name="textAreaRight" fmla="*/ 210600 w 210240"/>
                <a:gd name="textAreaTop" fmla="*/ 0 h 530280"/>
                <a:gd name="textAreaBottom" fmla="*/ 530640 h 530280"/>
              </a:gdLst>
              <a:ahLst/>
              <a:cxnLst/>
              <a:rect l="textAreaLeft" t="textAreaTop" r="textAreaRight" b="textAreaBottom"/>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grpSp>
      <p:sp>
        <p:nvSpPr>
          <p:cNvPr id="58" name="Rectangle 6"/>
          <p:cNvSpPr/>
          <p:nvPr/>
        </p:nvSpPr>
        <p:spPr>
          <a:xfrm>
            <a:off x="0" y="0"/>
            <a:ext cx="182520" cy="6857640"/>
          </a:xfrm>
          <a:prstGeom prst="rect">
            <a:avLst/>
          </a:prstGeom>
          <a:solidFill>
            <a:schemeClr val="tx2"/>
          </a:solidFill>
          <a:ln>
            <a:noFill/>
          </a:ln>
          <a:effectLst>
            <a:outerShdw blurRad="38160" dir="5400000" dist="25560" rotWithShape="0">
              <a:srgbClr val="000000">
                <a:alpha val="2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59" name="PlaceHolder 1"/>
          <p:cNvSpPr>
            <a:spLocks noGrp="1"/>
          </p:cNvSpPr>
          <p:nvPr>
            <p:ph type="title"/>
          </p:nvPr>
        </p:nvSpPr>
        <p:spPr>
          <a:xfrm>
            <a:off x="2589120" y="609480"/>
            <a:ext cx="8915040" cy="3116520"/>
          </a:xfrm>
          <a:prstGeom prst="rect">
            <a:avLst/>
          </a:prstGeom>
          <a:noFill/>
          <a:ln w="0">
            <a:noFill/>
          </a:ln>
        </p:spPr>
        <p:txBody>
          <a:bodyPr lIns="91440" rIns="91440" tIns="45720" bIns="45720" anchor="ctr">
            <a:normAutofit/>
          </a:bodyPr>
          <a:p>
            <a:pPr indent="0" defTabSz="457200">
              <a:lnSpc>
                <a:spcPct val="100000"/>
              </a:lnSpc>
              <a:buNone/>
            </a:pPr>
            <a:r>
              <a:rPr b="0" lang="ru-RU" sz="4800" strike="noStrike" u="none">
                <a:solidFill>
                  <a:schemeClr val="dk1">
                    <a:lumMod val="85000"/>
                    <a:lumOff val="15000"/>
                  </a:schemeClr>
                </a:solidFill>
                <a:effectLst/>
                <a:uFillTx/>
                <a:latin typeface="Century Gothic"/>
              </a:rPr>
              <a:t>Образец заголовка</a:t>
            </a:r>
            <a:endParaRPr b="0" lang="en-US" sz="4800" strike="noStrike" u="none">
              <a:solidFill>
                <a:schemeClr val="dk1"/>
              </a:solidFill>
              <a:effectLst/>
              <a:uFillTx/>
              <a:latin typeface="Century Gothic"/>
            </a:endParaRPr>
          </a:p>
        </p:txBody>
      </p:sp>
      <p:sp>
        <p:nvSpPr>
          <p:cNvPr id="60" name="PlaceHolder 2"/>
          <p:cNvSpPr>
            <a:spLocks noGrp="1"/>
          </p:cNvSpPr>
          <p:nvPr>
            <p:ph type="body"/>
          </p:nvPr>
        </p:nvSpPr>
        <p:spPr>
          <a:xfrm>
            <a:off x="2589120" y="4354200"/>
            <a:ext cx="8915040" cy="1555560"/>
          </a:xfrm>
          <a:prstGeom prst="rect">
            <a:avLst/>
          </a:prstGeom>
          <a:noFill/>
          <a:ln w="0">
            <a:noFill/>
          </a:ln>
        </p:spPr>
        <p:txBody>
          <a:bodyPr lIns="91440" rIns="91440" tIns="45720" bIns="45720" anchor="ctr">
            <a:normAutofit/>
          </a:bodyPr>
          <a:p>
            <a:pPr indent="0" defTabSz="457200">
              <a:lnSpc>
                <a:spcPct val="100000"/>
              </a:lnSpc>
              <a:spcBef>
                <a:spcPts val="1001"/>
              </a:spcBef>
              <a:buNone/>
              <a:tabLst>
                <a:tab algn="l" pos="0"/>
              </a:tabLst>
            </a:pPr>
            <a:r>
              <a:rPr b="0" lang="ru-RU" sz="1800" strike="noStrike" u="none">
                <a:solidFill>
                  <a:schemeClr val="dk1">
                    <a:lumMod val="65000"/>
                    <a:lumOff val="35000"/>
                  </a:schemeClr>
                </a:solidFill>
                <a:effectLst/>
                <a:uFillTx/>
                <a:latin typeface="Century Gothic"/>
              </a:rPr>
              <a:t>Образец текста</a:t>
            </a:r>
            <a:endParaRPr b="0" lang="en-US" sz="1800" strike="noStrike" u="none">
              <a:solidFill>
                <a:schemeClr val="dk1">
                  <a:lumMod val="75000"/>
                  <a:lumOff val="25000"/>
                </a:schemeClr>
              </a:solidFill>
              <a:effectLst/>
              <a:uFillTx/>
              <a:latin typeface="Century Gothic"/>
            </a:endParaRPr>
          </a:p>
        </p:txBody>
      </p:sp>
      <p:sp>
        <p:nvSpPr>
          <p:cNvPr id="61" name="PlaceHolder 3"/>
          <p:cNvSpPr>
            <a:spLocks noGrp="1"/>
          </p:cNvSpPr>
          <p:nvPr>
            <p:ph type="dt" idx="4"/>
          </p:nvPr>
        </p:nvSpPr>
        <p:spPr>
          <a:xfrm>
            <a:off x="10361520" y="6130440"/>
            <a:ext cx="1145880" cy="370080"/>
          </a:xfrm>
          <a:prstGeom prst="rect">
            <a:avLst/>
          </a:prstGeom>
          <a:noFill/>
          <a:ln w="0">
            <a:noFill/>
          </a:ln>
        </p:spPr>
        <p:txBody>
          <a:bodyPr lIns="91440" rIns="91440" tIns="45720" bIns="45720" anchor="ctr">
            <a:noAutofit/>
          </a:bodyPr>
          <a:lstStyle>
            <a:lvl1pPr indent="0" algn="r" defTabSz="457200">
              <a:lnSpc>
                <a:spcPct val="100000"/>
              </a:lnSpc>
              <a:buNone/>
              <a:defRPr b="0" lang="ru-RU" sz="900" strike="noStrike" u="none">
                <a:solidFill>
                  <a:schemeClr val="dk1">
                    <a:tint val="75000"/>
                  </a:schemeClr>
                </a:solidFill>
                <a:effectLst/>
                <a:uFillTx/>
                <a:latin typeface="Century Gothic"/>
              </a:defRPr>
            </a:lvl1pPr>
          </a:lstStyle>
          <a:p>
            <a:pPr indent="0" algn="r" defTabSz="457200">
              <a:lnSpc>
                <a:spcPct val="100000"/>
              </a:lnSpc>
              <a:buNone/>
            </a:pPr>
            <a:r>
              <a:rPr b="0" lang="ru-RU" sz="900" strike="noStrike" u="none">
                <a:solidFill>
                  <a:schemeClr val="dk1">
                    <a:tint val="75000"/>
                  </a:schemeClr>
                </a:solidFill>
                <a:effectLst/>
                <a:uFillTx/>
                <a:latin typeface="Century Gothic"/>
              </a:rPr>
              <a:t>&lt;дата/час&gt;</a:t>
            </a:r>
            <a:endParaRPr b="0" lang="uk-UA" sz="900" strike="noStrike" u="none">
              <a:solidFill>
                <a:srgbClr val="000000"/>
              </a:solidFill>
              <a:effectLst/>
              <a:uFillTx/>
              <a:latin typeface="Times New Roman"/>
            </a:endParaRPr>
          </a:p>
        </p:txBody>
      </p:sp>
      <p:sp>
        <p:nvSpPr>
          <p:cNvPr id="62" name="PlaceHolder 4"/>
          <p:cNvSpPr>
            <a:spLocks noGrp="1"/>
          </p:cNvSpPr>
          <p:nvPr>
            <p:ph type="ftr" idx="5"/>
          </p:nvPr>
        </p:nvSpPr>
        <p:spPr>
          <a:xfrm>
            <a:off x="2589120" y="6135840"/>
            <a:ext cx="7619760" cy="364680"/>
          </a:xfrm>
          <a:prstGeom prst="rect">
            <a:avLst/>
          </a:prstGeom>
          <a:noFill/>
          <a:ln w="0">
            <a:noFill/>
          </a:ln>
        </p:spPr>
        <p:txBody>
          <a:bodyPr lIns="91440" rIns="91440" tIns="45720" bIns="45720" anchor="ctr">
            <a:noAutofit/>
          </a:bodyPr>
          <a:lstStyle>
            <a:lvl1pPr indent="0" algn="ctr">
              <a:buNone/>
              <a:defRPr b="0" lang="uk-UA" sz="1400" strike="noStrike" u="none">
                <a:solidFill>
                  <a:srgbClr val="000000"/>
                </a:solidFill>
                <a:effectLst/>
                <a:uFillTx/>
                <a:latin typeface="Times New Roman"/>
              </a:defRPr>
            </a:lvl1pPr>
          </a:lstStyle>
          <a:p>
            <a:pPr indent="0" algn="ctr">
              <a:buNone/>
            </a:pPr>
            <a:r>
              <a:rPr b="0" lang="uk-UA" sz="1400" strike="noStrike" u="none">
                <a:solidFill>
                  <a:srgbClr val="000000"/>
                </a:solidFill>
                <a:effectLst/>
                <a:uFillTx/>
                <a:latin typeface="Times New Roman"/>
              </a:rPr>
              <a:t>&lt;нижній колонтитул&gt;</a:t>
            </a:r>
            <a:endParaRPr b="0" lang="uk-UA" sz="1400" strike="noStrike" u="none">
              <a:solidFill>
                <a:srgbClr val="000000"/>
              </a:solidFill>
              <a:effectLst/>
              <a:uFillTx/>
              <a:latin typeface="Times New Roman"/>
            </a:endParaRPr>
          </a:p>
        </p:txBody>
      </p:sp>
      <p:sp>
        <p:nvSpPr>
          <p:cNvPr id="63" name="Freeform 11"/>
          <p:cNvSpPr/>
          <p:nvPr/>
        </p:nvSpPr>
        <p:spPr>
          <a:xfrm flipV="1">
            <a:off x="-3960" y="3178080"/>
            <a:ext cx="1588320" cy="506880"/>
          </a:xfrm>
          <a:custGeom>
            <a:avLst/>
            <a:gdLst>
              <a:gd name="textAreaLeft" fmla="*/ 0 w 1588320"/>
              <a:gd name="textAreaRight" fmla="*/ 1588680 w 1588320"/>
              <a:gd name="textAreaTop" fmla="*/ 360 h 506880"/>
              <a:gd name="textAreaBottom" fmla="*/ 507600 h 506880"/>
            </a:gdLst>
            <a:ahLst/>
            <a:cxnLst/>
            <a:rect l="textAreaLeft" t="textAreaTop" r="textAreaRight" b="textAreaBottom"/>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64" name="PlaceHolder 5"/>
          <p:cNvSpPr>
            <a:spLocks noGrp="1"/>
          </p:cNvSpPr>
          <p:nvPr>
            <p:ph type="sldNum" idx="6"/>
          </p:nvPr>
        </p:nvSpPr>
        <p:spPr>
          <a:xfrm>
            <a:off x="531720" y="3243960"/>
            <a:ext cx="779400" cy="364680"/>
          </a:xfrm>
          <a:prstGeom prst="rect">
            <a:avLst/>
          </a:prstGeom>
          <a:noFill/>
          <a:ln w="0">
            <a:noFill/>
          </a:ln>
        </p:spPr>
        <p:txBody>
          <a:bodyPr lIns="91440" rIns="91440" tIns="45720" bIns="45720" anchor="ctr">
            <a:noAutofit/>
          </a:bodyPr>
          <a:lstStyle>
            <a:lvl1pPr indent="0" algn="r" defTabSz="457200">
              <a:lnSpc>
                <a:spcPct val="100000"/>
              </a:lnSpc>
              <a:buNone/>
              <a:defRPr b="0" lang="ru-RU" sz="2000" strike="noStrike" u="none">
                <a:solidFill>
                  <a:srgbClr val="feffff"/>
                </a:solidFill>
                <a:effectLst/>
                <a:uFillTx/>
                <a:latin typeface="Century Gothic"/>
              </a:defRPr>
            </a:lvl1pPr>
          </a:lstStyle>
          <a:p>
            <a:pPr indent="0" algn="r" defTabSz="457200">
              <a:lnSpc>
                <a:spcPct val="100000"/>
              </a:lnSpc>
              <a:buNone/>
            </a:pPr>
            <a:fld id="{DEA5BCC0-FAB1-426E-A4CE-8DEF96213600}" type="slidenum">
              <a:rPr b="0" lang="ru-RU" sz="2000" strike="noStrike" u="none">
                <a:solidFill>
                  <a:srgbClr val="feffff"/>
                </a:solidFill>
                <a:effectLst/>
                <a:uFillTx/>
                <a:latin typeface="Century Gothic"/>
              </a:rPr>
              <a:t>&lt;номер&gt;</a:t>
            </a:fld>
            <a:endParaRPr b="0" lang="uk-UA" sz="2000" strike="noStrike" u="none">
              <a:solidFill>
                <a:srgbClr val="000000"/>
              </a:solidFill>
              <a:effectLst/>
              <a:uFillTx/>
              <a:latin typeface="Times New Roman"/>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Цитата с подписью">
    <p:bg>
      <p:bgPr>
        <a:gradFill rotWithShape="0">
          <a:gsLst>
            <a:gs pos="0">
              <a:srgbClr val="ffffff"/>
            </a:gs>
            <a:gs pos="100000">
              <a:srgbClr val="dfe7c4"/>
            </a:gs>
          </a:gsLst>
          <a:path path="circle">
            <a:fillToRect l="25000" t="25000" r="75000" b="75000"/>
          </a:path>
        </a:gradFill>
      </p:bgPr>
    </p:bg>
    <p:spTree>
      <p:nvGrpSpPr>
        <p:cNvPr id="1" name=""/>
        <p:cNvGrpSpPr/>
        <p:nvPr/>
      </p:nvGrpSpPr>
      <p:grpSpPr>
        <a:xfrm>
          <a:off x="0" y="0"/>
          <a:ext cx="0" cy="0"/>
          <a:chOff x="0" y="0"/>
          <a:chExt cx="0" cy="0"/>
        </a:xfrm>
      </p:grpSpPr>
      <p:grpSp>
        <p:nvGrpSpPr>
          <p:cNvPr id="65" name="Group 22"/>
          <p:cNvGrpSpPr/>
          <p:nvPr/>
        </p:nvGrpSpPr>
        <p:grpSpPr>
          <a:xfrm>
            <a:off x="0" y="228600"/>
            <a:ext cx="2851200" cy="6638400"/>
            <a:chOff x="0" y="228600"/>
            <a:chExt cx="2851200" cy="6638400"/>
          </a:xfrm>
        </p:grpSpPr>
        <p:sp>
          <p:nvSpPr>
            <p:cNvPr id="66" name="Freeform 11"/>
            <p:cNvSpPr/>
            <p:nvPr/>
          </p:nvSpPr>
          <p:spPr>
            <a:xfrm>
              <a:off x="0" y="2575080"/>
              <a:ext cx="100440" cy="625680"/>
            </a:xfrm>
            <a:custGeom>
              <a:avLst/>
              <a:gdLst>
                <a:gd name="textAreaLeft" fmla="*/ 0 w 100440"/>
                <a:gd name="textAreaRight" fmla="*/ 100800 w 100440"/>
                <a:gd name="textAreaTop" fmla="*/ 0 h 625680"/>
                <a:gd name="textAreaBottom" fmla="*/ 626040 h 625680"/>
              </a:gdLst>
              <a:ahLst/>
              <a:cxnLst/>
              <a:rect l="textAreaLeft" t="textAreaTop" r="textAreaRight" b="textAreaBottom"/>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67" name="Freeform 12"/>
            <p:cNvSpPr/>
            <p:nvPr/>
          </p:nvSpPr>
          <p:spPr>
            <a:xfrm>
              <a:off x="128520" y="3156480"/>
              <a:ext cx="646200" cy="2322000"/>
            </a:xfrm>
            <a:custGeom>
              <a:avLst/>
              <a:gdLst>
                <a:gd name="textAreaLeft" fmla="*/ 0 w 646200"/>
                <a:gd name="textAreaRight" fmla="*/ 646560 w 646200"/>
                <a:gd name="textAreaTop" fmla="*/ 0 h 2322000"/>
                <a:gd name="textAreaBottom" fmla="*/ 2322360 h 2322000"/>
              </a:gdLst>
              <a:ahLst/>
              <a:cxnLst/>
              <a:rect l="textAreaLeft" t="textAreaTop" r="textAreaRight" b="textAreaBottom"/>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68" name="Freeform 13"/>
            <p:cNvSpPr/>
            <p:nvPr/>
          </p:nvSpPr>
          <p:spPr>
            <a:xfrm>
              <a:off x="807120" y="5447160"/>
              <a:ext cx="609120" cy="1419840"/>
            </a:xfrm>
            <a:custGeom>
              <a:avLst/>
              <a:gdLst>
                <a:gd name="textAreaLeft" fmla="*/ 0 w 609120"/>
                <a:gd name="textAreaRight" fmla="*/ 609480 w 609120"/>
                <a:gd name="textAreaTop" fmla="*/ 0 h 1419840"/>
                <a:gd name="textAreaBottom" fmla="*/ 1420200 h 1419840"/>
              </a:gdLst>
              <a:ahLst/>
              <a:cxnLst/>
              <a:rect l="textAreaLeft" t="textAreaTop" r="textAreaRight" b="textAreaBottom"/>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69" name="Freeform 14"/>
            <p:cNvSpPr/>
            <p:nvPr/>
          </p:nvSpPr>
          <p:spPr>
            <a:xfrm>
              <a:off x="959760" y="6503760"/>
              <a:ext cx="171000" cy="363240"/>
            </a:xfrm>
            <a:custGeom>
              <a:avLst/>
              <a:gdLst>
                <a:gd name="textAreaLeft" fmla="*/ 0 w 171000"/>
                <a:gd name="textAreaRight" fmla="*/ 171360 w 171000"/>
                <a:gd name="textAreaTop" fmla="*/ 0 h 363240"/>
                <a:gd name="textAreaBottom" fmla="*/ 363600 h 363240"/>
              </a:gdLst>
              <a:ahLst/>
              <a:cxnLst/>
              <a:rect l="textAreaLeft" t="textAreaTop" r="textAreaRight" b="textAreaBottom"/>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70" name="Freeform 15"/>
            <p:cNvSpPr/>
            <p:nvPr/>
          </p:nvSpPr>
          <p:spPr>
            <a:xfrm>
              <a:off x="100800" y="3201120"/>
              <a:ext cx="821520" cy="3328200"/>
            </a:xfrm>
            <a:custGeom>
              <a:avLst/>
              <a:gdLst>
                <a:gd name="textAreaLeft" fmla="*/ 0 w 821520"/>
                <a:gd name="textAreaRight" fmla="*/ 821880 w 821520"/>
                <a:gd name="textAreaTop" fmla="*/ 0 h 3328200"/>
                <a:gd name="textAreaBottom" fmla="*/ 3328560 h 3328200"/>
              </a:gdLst>
              <a:ahLst/>
              <a:cxnLst/>
              <a:rect l="textAreaLeft" t="textAreaTop" r="textAreaRight" b="textAreaBottom"/>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71" name="Freeform 16"/>
            <p:cNvSpPr/>
            <p:nvPr/>
          </p:nvSpPr>
          <p:spPr>
            <a:xfrm>
              <a:off x="22320" y="228600"/>
              <a:ext cx="105840" cy="2927520"/>
            </a:xfrm>
            <a:custGeom>
              <a:avLst/>
              <a:gdLst>
                <a:gd name="textAreaLeft" fmla="*/ 0 w 105840"/>
                <a:gd name="textAreaRight" fmla="*/ 106200 w 105840"/>
                <a:gd name="textAreaTop" fmla="*/ 0 h 2927520"/>
                <a:gd name="textAreaBottom" fmla="*/ 2927880 h 2927520"/>
              </a:gdLst>
              <a:ahLst/>
              <a:cxnLst/>
              <a:rect l="textAreaLeft" t="textAreaTop" r="textAreaRight" b="textAreaBottom"/>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72" name="Freeform 17"/>
            <p:cNvSpPr/>
            <p:nvPr/>
          </p:nvSpPr>
          <p:spPr>
            <a:xfrm>
              <a:off x="78120" y="2944080"/>
              <a:ext cx="77760" cy="493560"/>
            </a:xfrm>
            <a:custGeom>
              <a:avLst/>
              <a:gdLst>
                <a:gd name="textAreaLeft" fmla="*/ 0 w 77760"/>
                <a:gd name="textAreaRight" fmla="*/ 78120 w 77760"/>
                <a:gd name="textAreaTop" fmla="*/ 0 h 493560"/>
                <a:gd name="textAreaBottom" fmla="*/ 493920 h 493560"/>
              </a:gdLst>
              <a:ahLst/>
              <a:cxnLst/>
              <a:rect l="textAreaLeft" t="textAreaTop" r="textAreaRight" b="textAreaBottom"/>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73" name="Freeform 18"/>
            <p:cNvSpPr/>
            <p:nvPr/>
          </p:nvSpPr>
          <p:spPr>
            <a:xfrm>
              <a:off x="769680" y="5478840"/>
              <a:ext cx="189720" cy="1024560"/>
            </a:xfrm>
            <a:custGeom>
              <a:avLst/>
              <a:gdLst>
                <a:gd name="textAreaLeft" fmla="*/ 0 w 189720"/>
                <a:gd name="textAreaRight" fmla="*/ 190080 w 189720"/>
                <a:gd name="textAreaTop" fmla="*/ 0 h 1024560"/>
                <a:gd name="textAreaBottom" fmla="*/ 1024920 h 1024560"/>
              </a:gdLst>
              <a:ahLst/>
              <a:cxnLst/>
              <a:rect l="textAreaLeft" t="textAreaTop" r="textAreaRight" b="textAreaBottom"/>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74" name="Freeform 19"/>
            <p:cNvSpPr/>
            <p:nvPr/>
          </p:nvSpPr>
          <p:spPr>
            <a:xfrm>
              <a:off x="775440" y="1398960"/>
              <a:ext cx="2075760" cy="4047840"/>
            </a:xfrm>
            <a:custGeom>
              <a:avLst/>
              <a:gdLst>
                <a:gd name="textAreaLeft" fmla="*/ 0 w 2075760"/>
                <a:gd name="textAreaRight" fmla="*/ 2076120 w 2075760"/>
                <a:gd name="textAreaTop" fmla="*/ 0 h 4047840"/>
                <a:gd name="textAreaBottom" fmla="*/ 4048200 h 4047840"/>
              </a:gdLst>
              <a:ahLst/>
              <a:cxnLst/>
              <a:rect l="textAreaLeft" t="textAreaTop" r="textAreaRight" b="textAreaBottom"/>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75" name="Freeform 20"/>
            <p:cNvSpPr/>
            <p:nvPr/>
          </p:nvSpPr>
          <p:spPr>
            <a:xfrm>
              <a:off x="922680" y="6530040"/>
              <a:ext cx="161640" cy="336960"/>
            </a:xfrm>
            <a:custGeom>
              <a:avLst/>
              <a:gdLst>
                <a:gd name="textAreaLeft" fmla="*/ 0 w 161640"/>
                <a:gd name="textAreaRight" fmla="*/ 162000 w 161640"/>
                <a:gd name="textAreaTop" fmla="*/ 0 h 336960"/>
                <a:gd name="textAreaBottom" fmla="*/ 337320 h 336960"/>
              </a:gdLst>
              <a:ahLst/>
              <a:cxnLst/>
              <a:rect l="textAreaLeft" t="textAreaTop" r="textAreaRight" b="textAreaBottom"/>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76" name="Freeform 21"/>
            <p:cNvSpPr/>
            <p:nvPr/>
          </p:nvSpPr>
          <p:spPr>
            <a:xfrm>
              <a:off x="769680" y="5359320"/>
              <a:ext cx="37080" cy="221400"/>
            </a:xfrm>
            <a:custGeom>
              <a:avLst/>
              <a:gdLst>
                <a:gd name="textAreaLeft" fmla="*/ 0 w 37080"/>
                <a:gd name="textAreaRight" fmla="*/ 37440 w 37080"/>
                <a:gd name="textAreaTop" fmla="*/ 0 h 221400"/>
                <a:gd name="textAreaBottom" fmla="*/ 221760 h 221400"/>
              </a:gdLst>
              <a:ahLst/>
              <a:cxnLst/>
              <a:rect l="textAreaLeft" t="textAreaTop" r="textAreaRight" b="textAreaBottom"/>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77" name="Freeform 22"/>
            <p:cNvSpPr/>
            <p:nvPr/>
          </p:nvSpPr>
          <p:spPr>
            <a:xfrm>
              <a:off x="849960" y="6244560"/>
              <a:ext cx="238320" cy="622080"/>
            </a:xfrm>
            <a:custGeom>
              <a:avLst/>
              <a:gdLst>
                <a:gd name="textAreaLeft" fmla="*/ 0 w 238320"/>
                <a:gd name="textAreaRight" fmla="*/ 238680 w 238320"/>
                <a:gd name="textAreaTop" fmla="*/ 0 h 622080"/>
                <a:gd name="textAreaBottom" fmla="*/ 622440 h 622080"/>
              </a:gdLst>
              <a:ahLst/>
              <a:cxnLst/>
              <a:rect l="textAreaLeft" t="textAreaTop" r="textAreaRight" b="textAreaBottom"/>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grpSp>
      <p:grpSp>
        <p:nvGrpSpPr>
          <p:cNvPr id="78" name="Group 9"/>
          <p:cNvGrpSpPr/>
          <p:nvPr/>
        </p:nvGrpSpPr>
        <p:grpSpPr>
          <a:xfrm>
            <a:off x="27360" y="-720"/>
            <a:ext cx="2356200" cy="6853680"/>
            <a:chOff x="27360" y="-720"/>
            <a:chExt cx="2356200" cy="6853680"/>
          </a:xfrm>
        </p:grpSpPr>
        <p:sp>
          <p:nvSpPr>
            <p:cNvPr id="79" name="Freeform 27"/>
            <p:cNvSpPr/>
            <p:nvPr/>
          </p:nvSpPr>
          <p:spPr>
            <a:xfrm>
              <a:off x="27360" y="-720"/>
              <a:ext cx="493920" cy="4400640"/>
            </a:xfrm>
            <a:custGeom>
              <a:avLst/>
              <a:gdLst>
                <a:gd name="textAreaLeft" fmla="*/ 0 w 493920"/>
                <a:gd name="textAreaRight" fmla="*/ 494280 w 493920"/>
                <a:gd name="textAreaTop" fmla="*/ 0 h 4400640"/>
                <a:gd name="textAreaBottom" fmla="*/ 4401000 h 4400640"/>
              </a:gdLst>
              <a:ahLst/>
              <a:cxnLst/>
              <a:rect l="textAreaLeft" t="textAreaTop" r="textAreaRight" b="textAreaBottom"/>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80" name="Freeform 28"/>
            <p:cNvSpPr/>
            <p:nvPr/>
          </p:nvSpPr>
          <p:spPr>
            <a:xfrm>
              <a:off x="550440" y="4316400"/>
              <a:ext cx="423000" cy="1580400"/>
            </a:xfrm>
            <a:custGeom>
              <a:avLst/>
              <a:gdLst>
                <a:gd name="textAreaLeft" fmla="*/ 0 w 423000"/>
                <a:gd name="textAreaRight" fmla="*/ 423360 w 423000"/>
                <a:gd name="textAreaTop" fmla="*/ 0 h 1580400"/>
                <a:gd name="textAreaBottom" fmla="*/ 1580760 h 1580400"/>
              </a:gdLst>
              <a:ahLst/>
              <a:cxnLst/>
              <a:rect l="textAreaLeft" t="textAreaTop" r="textAreaRight" b="textAreaBottom"/>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81" name="Freeform 29"/>
            <p:cNvSpPr/>
            <p:nvPr/>
          </p:nvSpPr>
          <p:spPr>
            <a:xfrm>
              <a:off x="1006200" y="5862600"/>
              <a:ext cx="430560" cy="990360"/>
            </a:xfrm>
            <a:custGeom>
              <a:avLst/>
              <a:gdLst>
                <a:gd name="textAreaLeft" fmla="*/ 0 w 430560"/>
                <a:gd name="textAreaRight" fmla="*/ 430920 w 430560"/>
                <a:gd name="textAreaTop" fmla="*/ 0 h 990360"/>
                <a:gd name="textAreaBottom" fmla="*/ 990720 h 990360"/>
              </a:gdLst>
              <a:ahLst/>
              <a:cxnLst/>
              <a:rect l="textAreaLeft" t="textAreaTop" r="textAreaRight" b="textAreaBottom"/>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82" name="Freeform 30"/>
            <p:cNvSpPr/>
            <p:nvPr/>
          </p:nvSpPr>
          <p:spPr>
            <a:xfrm>
              <a:off x="521640" y="4364280"/>
              <a:ext cx="551520" cy="2235600"/>
            </a:xfrm>
            <a:custGeom>
              <a:avLst/>
              <a:gdLst>
                <a:gd name="textAreaLeft" fmla="*/ 0 w 551520"/>
                <a:gd name="textAreaRight" fmla="*/ 551880 w 551520"/>
                <a:gd name="textAreaTop" fmla="*/ 0 h 2235600"/>
                <a:gd name="textAreaBottom" fmla="*/ 2235960 h 2235600"/>
              </a:gdLst>
              <a:ahLst/>
              <a:cxnLst/>
              <a:rect l="textAreaLeft" t="textAreaTop" r="textAreaRight" b="textAreaBottom"/>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83" name="Freeform 31"/>
            <p:cNvSpPr/>
            <p:nvPr/>
          </p:nvSpPr>
          <p:spPr>
            <a:xfrm>
              <a:off x="468000" y="1289160"/>
              <a:ext cx="173880" cy="3026880"/>
            </a:xfrm>
            <a:custGeom>
              <a:avLst/>
              <a:gdLst>
                <a:gd name="textAreaLeft" fmla="*/ 0 w 173880"/>
                <a:gd name="textAreaRight" fmla="*/ 174240 w 173880"/>
                <a:gd name="textAreaTop" fmla="*/ 0 h 3026880"/>
                <a:gd name="textAreaBottom" fmla="*/ 3027240 h 3026880"/>
              </a:gdLst>
              <a:ahLst/>
              <a:cxnLst/>
              <a:rect l="textAreaLeft" t="textAreaTop" r="textAreaRight" b="textAreaBottom"/>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84" name="Freeform 32"/>
            <p:cNvSpPr/>
            <p:nvPr/>
          </p:nvSpPr>
          <p:spPr>
            <a:xfrm>
              <a:off x="1111680" y="6571440"/>
              <a:ext cx="133920" cy="281160"/>
            </a:xfrm>
            <a:custGeom>
              <a:avLst/>
              <a:gdLst>
                <a:gd name="textAreaLeft" fmla="*/ 0 w 133920"/>
                <a:gd name="textAreaRight" fmla="*/ 134280 w 133920"/>
                <a:gd name="textAreaTop" fmla="*/ 0 h 281160"/>
                <a:gd name="textAreaBottom" fmla="*/ 281520 h 281160"/>
              </a:gdLst>
              <a:ahLst/>
              <a:cxnLst/>
              <a:rect l="textAreaLeft" t="textAreaTop" r="textAreaRight" b="textAreaBottom"/>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85" name="Freeform 33"/>
            <p:cNvSpPr/>
            <p:nvPr/>
          </p:nvSpPr>
          <p:spPr>
            <a:xfrm>
              <a:off x="502560" y="4107600"/>
              <a:ext cx="82080" cy="511200"/>
            </a:xfrm>
            <a:custGeom>
              <a:avLst/>
              <a:gdLst>
                <a:gd name="textAreaLeft" fmla="*/ 0 w 82080"/>
                <a:gd name="textAreaRight" fmla="*/ 82440 w 82080"/>
                <a:gd name="textAreaTop" fmla="*/ 0 h 511200"/>
                <a:gd name="textAreaBottom" fmla="*/ 511560 h 511200"/>
              </a:gdLst>
              <a:ahLst/>
              <a:cxnLst/>
              <a:rect l="textAreaLeft" t="textAreaTop" r="textAreaRight" b="textAreaBottom"/>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86" name="Freeform 34"/>
            <p:cNvSpPr/>
            <p:nvPr/>
          </p:nvSpPr>
          <p:spPr>
            <a:xfrm>
              <a:off x="973800" y="3145680"/>
              <a:ext cx="1409760" cy="2716560"/>
            </a:xfrm>
            <a:custGeom>
              <a:avLst/>
              <a:gdLst>
                <a:gd name="textAreaLeft" fmla="*/ 0 w 1409760"/>
                <a:gd name="textAreaRight" fmla="*/ 1410120 w 1409760"/>
                <a:gd name="textAreaTop" fmla="*/ 0 h 2716560"/>
                <a:gd name="textAreaBottom" fmla="*/ 2716920 h 2716560"/>
              </a:gdLst>
              <a:ahLst/>
              <a:cxnLst/>
              <a:rect l="textAreaLeft" t="textAreaTop" r="textAreaRight" b="textAreaBottom"/>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87" name="Freeform 35"/>
            <p:cNvSpPr/>
            <p:nvPr/>
          </p:nvSpPr>
          <p:spPr>
            <a:xfrm>
              <a:off x="1073520" y="6600240"/>
              <a:ext cx="120240" cy="252720"/>
            </a:xfrm>
            <a:custGeom>
              <a:avLst/>
              <a:gdLst>
                <a:gd name="textAreaLeft" fmla="*/ 0 w 120240"/>
                <a:gd name="textAreaRight" fmla="*/ 120600 w 120240"/>
                <a:gd name="textAreaTop" fmla="*/ 0 h 252720"/>
                <a:gd name="textAreaBottom" fmla="*/ 253080 h 252720"/>
              </a:gdLst>
              <a:ahLst/>
              <a:cxnLst/>
              <a:rect l="textAreaLeft" t="textAreaTop" r="textAreaRight" b="textAreaBottom"/>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88" name="Freeform 36"/>
            <p:cNvSpPr/>
            <p:nvPr/>
          </p:nvSpPr>
          <p:spPr>
            <a:xfrm>
              <a:off x="973800" y="5897160"/>
              <a:ext cx="137520" cy="673920"/>
            </a:xfrm>
            <a:custGeom>
              <a:avLst/>
              <a:gdLst>
                <a:gd name="textAreaLeft" fmla="*/ 0 w 137520"/>
                <a:gd name="textAreaRight" fmla="*/ 137880 w 137520"/>
                <a:gd name="textAreaTop" fmla="*/ 0 h 673920"/>
                <a:gd name="textAreaBottom" fmla="*/ 674280 h 673920"/>
              </a:gdLst>
              <a:ahLst/>
              <a:cxnLst/>
              <a:rect l="textAreaLeft" t="textAreaTop" r="textAreaRight" b="textAreaBottom"/>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89" name="Freeform 37"/>
            <p:cNvSpPr/>
            <p:nvPr/>
          </p:nvSpPr>
          <p:spPr>
            <a:xfrm>
              <a:off x="973800" y="5772600"/>
              <a:ext cx="37800" cy="227520"/>
            </a:xfrm>
            <a:custGeom>
              <a:avLst/>
              <a:gdLst>
                <a:gd name="textAreaLeft" fmla="*/ 0 w 37800"/>
                <a:gd name="textAreaRight" fmla="*/ 38160 w 37800"/>
                <a:gd name="textAreaTop" fmla="*/ 0 h 227520"/>
                <a:gd name="textAreaBottom" fmla="*/ 227880 h 227520"/>
              </a:gdLst>
              <a:ahLst/>
              <a:cxnLst/>
              <a:rect l="textAreaLeft" t="textAreaTop" r="textAreaRight" b="textAreaBottom"/>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90" name="Freeform 38"/>
            <p:cNvSpPr/>
            <p:nvPr/>
          </p:nvSpPr>
          <p:spPr>
            <a:xfrm>
              <a:off x="1006200" y="6322680"/>
              <a:ext cx="210240" cy="530280"/>
            </a:xfrm>
            <a:custGeom>
              <a:avLst/>
              <a:gdLst>
                <a:gd name="textAreaLeft" fmla="*/ 0 w 210240"/>
                <a:gd name="textAreaRight" fmla="*/ 210600 w 210240"/>
                <a:gd name="textAreaTop" fmla="*/ 0 h 530280"/>
                <a:gd name="textAreaBottom" fmla="*/ 530640 h 530280"/>
              </a:gdLst>
              <a:ahLst/>
              <a:cxnLst/>
              <a:rect l="textAreaLeft" t="textAreaTop" r="textAreaRight" b="textAreaBottom"/>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grpSp>
      <p:sp>
        <p:nvSpPr>
          <p:cNvPr id="91" name="Rectangle 6"/>
          <p:cNvSpPr/>
          <p:nvPr/>
        </p:nvSpPr>
        <p:spPr>
          <a:xfrm>
            <a:off x="0" y="0"/>
            <a:ext cx="182520" cy="6857640"/>
          </a:xfrm>
          <a:prstGeom prst="rect">
            <a:avLst/>
          </a:prstGeom>
          <a:solidFill>
            <a:schemeClr val="tx2"/>
          </a:solidFill>
          <a:ln>
            <a:noFill/>
          </a:ln>
          <a:effectLst>
            <a:outerShdw blurRad="38160" dir="5400000" dist="25560" rotWithShape="0">
              <a:srgbClr val="000000">
                <a:alpha val="2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92" name="PlaceHolder 1"/>
          <p:cNvSpPr>
            <a:spLocks noGrp="1"/>
          </p:cNvSpPr>
          <p:nvPr>
            <p:ph type="title"/>
          </p:nvPr>
        </p:nvSpPr>
        <p:spPr>
          <a:xfrm>
            <a:off x="2850120" y="609480"/>
            <a:ext cx="8393400" cy="2895120"/>
          </a:xfrm>
          <a:prstGeom prst="rect">
            <a:avLst/>
          </a:prstGeom>
          <a:noFill/>
          <a:ln w="0">
            <a:noFill/>
          </a:ln>
        </p:spPr>
        <p:txBody>
          <a:bodyPr lIns="91440" rIns="91440" tIns="45720" bIns="45720" anchor="ctr">
            <a:normAutofit/>
          </a:bodyPr>
          <a:p>
            <a:pPr indent="0" defTabSz="457200">
              <a:lnSpc>
                <a:spcPct val="100000"/>
              </a:lnSpc>
              <a:buNone/>
            </a:pPr>
            <a:r>
              <a:rPr b="0" lang="ru-RU" sz="4800" strike="noStrike" u="none">
                <a:solidFill>
                  <a:schemeClr val="dk1">
                    <a:lumMod val="85000"/>
                    <a:lumOff val="15000"/>
                  </a:schemeClr>
                </a:solidFill>
                <a:effectLst/>
                <a:uFillTx/>
                <a:latin typeface="Century Gothic"/>
              </a:rPr>
              <a:t>Образец заголовка</a:t>
            </a:r>
            <a:endParaRPr b="0" lang="en-US" sz="4800" strike="noStrike" u="none">
              <a:solidFill>
                <a:schemeClr val="dk1"/>
              </a:solidFill>
              <a:effectLst/>
              <a:uFillTx/>
              <a:latin typeface="Century Gothic"/>
            </a:endParaRPr>
          </a:p>
        </p:txBody>
      </p:sp>
      <p:sp>
        <p:nvSpPr>
          <p:cNvPr id="93" name="PlaceHolder 2"/>
          <p:cNvSpPr>
            <a:spLocks noGrp="1"/>
          </p:cNvSpPr>
          <p:nvPr>
            <p:ph type="body"/>
          </p:nvPr>
        </p:nvSpPr>
        <p:spPr>
          <a:xfrm>
            <a:off x="3274920" y="3505320"/>
            <a:ext cx="7536240" cy="380520"/>
          </a:xfrm>
          <a:prstGeom prst="rect">
            <a:avLst/>
          </a:prstGeom>
          <a:noFill/>
          <a:ln w="0">
            <a:noFill/>
          </a:ln>
        </p:spPr>
        <p:txBody>
          <a:bodyPr lIns="91440" rIns="91440" tIns="45720" bIns="45720" anchor="ctr">
            <a:noAutofit/>
          </a:bodyPr>
          <a:p>
            <a:pPr indent="0" defTabSz="457200">
              <a:lnSpc>
                <a:spcPct val="100000"/>
              </a:lnSpc>
              <a:spcBef>
                <a:spcPts val="1001"/>
              </a:spcBef>
              <a:buNone/>
              <a:tabLst>
                <a:tab algn="l" pos="0"/>
              </a:tabLst>
            </a:pPr>
            <a:r>
              <a:rPr b="0" lang="ru-RU" sz="1600" strike="noStrike" u="none">
                <a:solidFill>
                  <a:schemeClr val="dk1">
                    <a:lumMod val="50000"/>
                    <a:lumOff val="50000"/>
                  </a:schemeClr>
                </a:solidFill>
                <a:effectLst/>
                <a:uFillTx/>
                <a:latin typeface="Century Gothic"/>
              </a:rPr>
              <a:t>Образец текста</a:t>
            </a:r>
            <a:endParaRPr b="0" lang="en-US" sz="1600" strike="noStrike" u="none">
              <a:solidFill>
                <a:schemeClr val="dk1">
                  <a:lumMod val="75000"/>
                  <a:lumOff val="25000"/>
                </a:schemeClr>
              </a:solidFill>
              <a:effectLst/>
              <a:uFillTx/>
              <a:latin typeface="Century Gothic"/>
            </a:endParaRPr>
          </a:p>
        </p:txBody>
      </p:sp>
      <p:sp>
        <p:nvSpPr>
          <p:cNvPr id="94" name="PlaceHolder 3"/>
          <p:cNvSpPr>
            <a:spLocks noGrp="1"/>
          </p:cNvSpPr>
          <p:nvPr>
            <p:ph type="body"/>
          </p:nvPr>
        </p:nvSpPr>
        <p:spPr>
          <a:xfrm>
            <a:off x="2589120" y="4354200"/>
            <a:ext cx="8915040" cy="1555560"/>
          </a:xfrm>
          <a:prstGeom prst="rect">
            <a:avLst/>
          </a:prstGeom>
          <a:noFill/>
          <a:ln w="0">
            <a:noFill/>
          </a:ln>
        </p:spPr>
        <p:txBody>
          <a:bodyPr lIns="91440" rIns="91440" tIns="45720" bIns="45720" anchor="ctr">
            <a:normAutofit/>
          </a:bodyPr>
          <a:p>
            <a:pPr indent="0" defTabSz="457200">
              <a:lnSpc>
                <a:spcPct val="100000"/>
              </a:lnSpc>
              <a:spcBef>
                <a:spcPts val="1001"/>
              </a:spcBef>
              <a:buNone/>
              <a:tabLst>
                <a:tab algn="l" pos="0"/>
              </a:tabLst>
            </a:pPr>
            <a:r>
              <a:rPr b="0" lang="ru-RU" sz="1800" strike="noStrike" u="none">
                <a:solidFill>
                  <a:schemeClr val="dk1">
                    <a:lumMod val="65000"/>
                    <a:lumOff val="35000"/>
                  </a:schemeClr>
                </a:solidFill>
                <a:effectLst/>
                <a:uFillTx/>
                <a:latin typeface="Century Gothic"/>
              </a:rPr>
              <a:t>Образец текста</a:t>
            </a:r>
            <a:endParaRPr b="0" lang="en-US" sz="1800" strike="noStrike" u="none">
              <a:solidFill>
                <a:schemeClr val="dk1">
                  <a:lumMod val="75000"/>
                  <a:lumOff val="25000"/>
                </a:schemeClr>
              </a:solidFill>
              <a:effectLst/>
              <a:uFillTx/>
              <a:latin typeface="Century Gothic"/>
            </a:endParaRPr>
          </a:p>
        </p:txBody>
      </p:sp>
      <p:sp>
        <p:nvSpPr>
          <p:cNvPr id="95" name="PlaceHolder 4"/>
          <p:cNvSpPr>
            <a:spLocks noGrp="1"/>
          </p:cNvSpPr>
          <p:nvPr>
            <p:ph type="dt" idx="7"/>
          </p:nvPr>
        </p:nvSpPr>
        <p:spPr>
          <a:xfrm>
            <a:off x="10361520" y="6130440"/>
            <a:ext cx="1145880" cy="370080"/>
          </a:xfrm>
          <a:prstGeom prst="rect">
            <a:avLst/>
          </a:prstGeom>
          <a:noFill/>
          <a:ln w="0">
            <a:noFill/>
          </a:ln>
        </p:spPr>
        <p:txBody>
          <a:bodyPr lIns="91440" rIns="91440" tIns="45720" bIns="45720" anchor="ctr">
            <a:noAutofit/>
          </a:bodyPr>
          <a:lstStyle>
            <a:lvl1pPr indent="0" algn="r" defTabSz="457200">
              <a:lnSpc>
                <a:spcPct val="100000"/>
              </a:lnSpc>
              <a:buNone/>
              <a:defRPr b="0" lang="ru-RU" sz="900" strike="noStrike" u="none">
                <a:solidFill>
                  <a:schemeClr val="dk1">
                    <a:tint val="75000"/>
                  </a:schemeClr>
                </a:solidFill>
                <a:effectLst/>
                <a:uFillTx/>
                <a:latin typeface="Century Gothic"/>
              </a:defRPr>
            </a:lvl1pPr>
          </a:lstStyle>
          <a:p>
            <a:pPr indent="0" algn="r" defTabSz="457200">
              <a:lnSpc>
                <a:spcPct val="100000"/>
              </a:lnSpc>
              <a:buNone/>
            </a:pPr>
            <a:r>
              <a:rPr b="0" lang="ru-RU" sz="900" strike="noStrike" u="none">
                <a:solidFill>
                  <a:schemeClr val="dk1">
                    <a:tint val="75000"/>
                  </a:schemeClr>
                </a:solidFill>
                <a:effectLst/>
                <a:uFillTx/>
                <a:latin typeface="Century Gothic"/>
              </a:rPr>
              <a:t>&lt;дата/час&gt;</a:t>
            </a:r>
            <a:endParaRPr b="0" lang="uk-UA" sz="900" strike="noStrike" u="none">
              <a:solidFill>
                <a:srgbClr val="000000"/>
              </a:solidFill>
              <a:effectLst/>
              <a:uFillTx/>
              <a:latin typeface="Times New Roman"/>
            </a:endParaRPr>
          </a:p>
        </p:txBody>
      </p:sp>
      <p:sp>
        <p:nvSpPr>
          <p:cNvPr id="96" name="PlaceHolder 5"/>
          <p:cNvSpPr>
            <a:spLocks noGrp="1"/>
          </p:cNvSpPr>
          <p:nvPr>
            <p:ph type="ftr" idx="8"/>
          </p:nvPr>
        </p:nvSpPr>
        <p:spPr>
          <a:xfrm>
            <a:off x="2589120" y="6135840"/>
            <a:ext cx="7619760" cy="364680"/>
          </a:xfrm>
          <a:prstGeom prst="rect">
            <a:avLst/>
          </a:prstGeom>
          <a:noFill/>
          <a:ln w="0">
            <a:noFill/>
          </a:ln>
        </p:spPr>
        <p:txBody>
          <a:bodyPr lIns="91440" rIns="91440" tIns="45720" bIns="45720" anchor="ctr">
            <a:noAutofit/>
          </a:bodyPr>
          <a:lstStyle>
            <a:lvl1pPr indent="0" algn="ctr">
              <a:buNone/>
              <a:defRPr b="0" lang="uk-UA" sz="1400" strike="noStrike" u="none">
                <a:solidFill>
                  <a:srgbClr val="000000"/>
                </a:solidFill>
                <a:effectLst/>
                <a:uFillTx/>
                <a:latin typeface="Times New Roman"/>
              </a:defRPr>
            </a:lvl1pPr>
          </a:lstStyle>
          <a:p>
            <a:pPr indent="0" algn="ctr">
              <a:buNone/>
            </a:pPr>
            <a:r>
              <a:rPr b="0" lang="uk-UA" sz="1400" strike="noStrike" u="none">
                <a:solidFill>
                  <a:srgbClr val="000000"/>
                </a:solidFill>
                <a:effectLst/>
                <a:uFillTx/>
                <a:latin typeface="Times New Roman"/>
              </a:rPr>
              <a:t>&lt;нижній колонтитул&gt;</a:t>
            </a:r>
            <a:endParaRPr b="0" lang="uk-UA" sz="1400" strike="noStrike" u="none">
              <a:solidFill>
                <a:srgbClr val="000000"/>
              </a:solidFill>
              <a:effectLst/>
              <a:uFillTx/>
              <a:latin typeface="Times New Roman"/>
            </a:endParaRPr>
          </a:p>
        </p:txBody>
      </p:sp>
      <p:sp>
        <p:nvSpPr>
          <p:cNvPr id="97" name="Freeform 11"/>
          <p:cNvSpPr/>
          <p:nvPr/>
        </p:nvSpPr>
        <p:spPr>
          <a:xfrm flipV="1">
            <a:off x="-3960" y="3178080"/>
            <a:ext cx="1588320" cy="506880"/>
          </a:xfrm>
          <a:custGeom>
            <a:avLst/>
            <a:gdLst>
              <a:gd name="textAreaLeft" fmla="*/ 0 w 1588320"/>
              <a:gd name="textAreaRight" fmla="*/ 1588680 w 1588320"/>
              <a:gd name="textAreaTop" fmla="*/ 360 h 506880"/>
              <a:gd name="textAreaBottom" fmla="*/ 507600 h 506880"/>
            </a:gdLst>
            <a:ahLst/>
            <a:cxnLst/>
            <a:rect l="textAreaLeft" t="textAreaTop" r="textAreaRight" b="textAreaBottom"/>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98" name="PlaceHolder 6"/>
          <p:cNvSpPr>
            <a:spLocks noGrp="1"/>
          </p:cNvSpPr>
          <p:nvPr>
            <p:ph type="sldNum" idx="9"/>
          </p:nvPr>
        </p:nvSpPr>
        <p:spPr>
          <a:xfrm>
            <a:off x="531720" y="3243960"/>
            <a:ext cx="779400" cy="364680"/>
          </a:xfrm>
          <a:prstGeom prst="rect">
            <a:avLst/>
          </a:prstGeom>
          <a:noFill/>
          <a:ln w="0">
            <a:noFill/>
          </a:ln>
        </p:spPr>
        <p:txBody>
          <a:bodyPr lIns="91440" rIns="91440" tIns="45720" bIns="45720" anchor="ctr">
            <a:noAutofit/>
          </a:bodyPr>
          <a:lstStyle>
            <a:lvl1pPr indent="0" algn="r" defTabSz="457200">
              <a:lnSpc>
                <a:spcPct val="100000"/>
              </a:lnSpc>
              <a:buNone/>
              <a:defRPr b="0" lang="ru-RU" sz="2000" strike="noStrike" u="none">
                <a:solidFill>
                  <a:srgbClr val="feffff"/>
                </a:solidFill>
                <a:effectLst/>
                <a:uFillTx/>
                <a:latin typeface="Century Gothic"/>
              </a:defRPr>
            </a:lvl1pPr>
          </a:lstStyle>
          <a:p>
            <a:pPr indent="0" algn="r" defTabSz="457200">
              <a:lnSpc>
                <a:spcPct val="100000"/>
              </a:lnSpc>
              <a:buNone/>
            </a:pPr>
            <a:fld id="{B619A9BC-98BC-4F6E-B231-000E3DAA9ED9}" type="slidenum">
              <a:rPr b="0" lang="ru-RU" sz="2000" strike="noStrike" u="none">
                <a:solidFill>
                  <a:srgbClr val="feffff"/>
                </a:solidFill>
                <a:effectLst/>
                <a:uFillTx/>
                <a:latin typeface="Century Gothic"/>
              </a:rPr>
              <a:t>&lt;номер&gt;</a:t>
            </a:fld>
            <a:endParaRPr b="0" lang="uk-UA" sz="2000" strike="noStrike" u="none">
              <a:solidFill>
                <a:srgbClr val="000000"/>
              </a:solidFill>
              <a:effectLst/>
              <a:uFillTx/>
              <a:latin typeface="Times New Roman"/>
            </a:endParaRPr>
          </a:p>
        </p:txBody>
      </p:sp>
      <p:sp>
        <p:nvSpPr>
          <p:cNvPr id="99" name="TextBox 13"/>
          <p:cNvSpPr/>
          <p:nvPr/>
        </p:nvSpPr>
        <p:spPr>
          <a:xfrm>
            <a:off x="2467800" y="648000"/>
            <a:ext cx="609120" cy="584280"/>
          </a:xfrm>
          <a:prstGeom prst="rect">
            <a:avLst/>
          </a:prstGeom>
          <a:noFill/>
          <a:ln w="0">
            <a:noFill/>
          </a:ln>
        </p:spPr>
        <p:style>
          <a:lnRef idx="0"/>
          <a:fillRef idx="0"/>
          <a:effectRef idx="0"/>
          <a:fontRef idx="minor"/>
        </p:style>
        <p:txBody>
          <a:bodyPr anchor="ctr">
            <a:noAutofit/>
          </a:bodyPr>
          <a:p>
            <a:pPr defTabSz="457200">
              <a:lnSpc>
                <a:spcPct val="100000"/>
              </a:lnSpc>
            </a:pPr>
            <a:r>
              <a:rPr b="0" lang="en-US" sz="8000" strike="noStrike" u="none">
                <a:solidFill>
                  <a:schemeClr val="accent1"/>
                </a:solidFill>
                <a:effectLst/>
                <a:uFillTx/>
                <a:latin typeface="Arial"/>
              </a:rPr>
              <a:t>“</a:t>
            </a:r>
            <a:endParaRPr b="0" lang="uk-UA" sz="8000" strike="noStrike" u="none">
              <a:solidFill>
                <a:srgbClr val="000000"/>
              </a:solidFill>
              <a:effectLst/>
              <a:uFillTx/>
              <a:latin typeface="Arial"/>
            </a:endParaRPr>
          </a:p>
        </p:txBody>
      </p:sp>
      <p:sp>
        <p:nvSpPr>
          <p:cNvPr id="100" name="TextBox 14"/>
          <p:cNvSpPr/>
          <p:nvPr/>
        </p:nvSpPr>
        <p:spPr>
          <a:xfrm>
            <a:off x="11115000" y="2905200"/>
            <a:ext cx="609120" cy="584280"/>
          </a:xfrm>
          <a:prstGeom prst="rect">
            <a:avLst/>
          </a:prstGeom>
          <a:noFill/>
          <a:ln w="0">
            <a:noFill/>
          </a:ln>
        </p:spPr>
        <p:style>
          <a:lnRef idx="0"/>
          <a:fillRef idx="0"/>
          <a:effectRef idx="0"/>
          <a:fontRef idx="minor"/>
        </p:style>
        <p:txBody>
          <a:bodyPr anchor="ctr">
            <a:noAutofit/>
          </a:bodyPr>
          <a:p>
            <a:pPr defTabSz="457200">
              <a:lnSpc>
                <a:spcPct val="100000"/>
              </a:lnSpc>
            </a:pPr>
            <a:r>
              <a:rPr b="0" lang="en-US" sz="8000" strike="noStrike" u="none">
                <a:solidFill>
                  <a:schemeClr val="accent1"/>
                </a:solidFill>
                <a:effectLst/>
                <a:uFillTx/>
                <a:latin typeface="Arial"/>
              </a:rPr>
              <a:t>”</a:t>
            </a:r>
            <a:endParaRPr b="0" lang="uk-UA" sz="8000" strike="noStrike" u="none">
              <a:solidFill>
                <a:srgbClr val="000000"/>
              </a:solidFill>
              <a:effectLst/>
              <a:uFillTx/>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Карточка имени">
    <p:bg>
      <p:bgPr>
        <a:gradFill rotWithShape="0">
          <a:gsLst>
            <a:gs pos="0">
              <a:srgbClr val="ffffff"/>
            </a:gs>
            <a:gs pos="100000">
              <a:srgbClr val="dfe7c4"/>
            </a:gs>
          </a:gsLst>
          <a:path path="circle">
            <a:fillToRect l="25000" t="25000" r="75000" b="75000"/>
          </a:path>
        </a:gradFill>
      </p:bgPr>
    </p:bg>
    <p:spTree>
      <p:nvGrpSpPr>
        <p:cNvPr id="1" name=""/>
        <p:cNvGrpSpPr/>
        <p:nvPr/>
      </p:nvGrpSpPr>
      <p:grpSpPr>
        <a:xfrm>
          <a:off x="0" y="0"/>
          <a:ext cx="0" cy="0"/>
          <a:chOff x="0" y="0"/>
          <a:chExt cx="0" cy="0"/>
        </a:xfrm>
      </p:grpSpPr>
      <p:grpSp>
        <p:nvGrpSpPr>
          <p:cNvPr id="101" name="Group 22"/>
          <p:cNvGrpSpPr/>
          <p:nvPr/>
        </p:nvGrpSpPr>
        <p:grpSpPr>
          <a:xfrm>
            <a:off x="0" y="228600"/>
            <a:ext cx="2851200" cy="6638400"/>
            <a:chOff x="0" y="228600"/>
            <a:chExt cx="2851200" cy="6638400"/>
          </a:xfrm>
        </p:grpSpPr>
        <p:sp>
          <p:nvSpPr>
            <p:cNvPr id="102" name="Freeform 11"/>
            <p:cNvSpPr/>
            <p:nvPr/>
          </p:nvSpPr>
          <p:spPr>
            <a:xfrm>
              <a:off x="0" y="2575080"/>
              <a:ext cx="100440" cy="625680"/>
            </a:xfrm>
            <a:custGeom>
              <a:avLst/>
              <a:gdLst>
                <a:gd name="textAreaLeft" fmla="*/ 0 w 100440"/>
                <a:gd name="textAreaRight" fmla="*/ 100800 w 100440"/>
                <a:gd name="textAreaTop" fmla="*/ 0 h 625680"/>
                <a:gd name="textAreaBottom" fmla="*/ 626040 h 625680"/>
              </a:gdLst>
              <a:ahLst/>
              <a:cxnLst/>
              <a:rect l="textAreaLeft" t="textAreaTop" r="textAreaRight" b="textAreaBottom"/>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103" name="Freeform 12"/>
            <p:cNvSpPr/>
            <p:nvPr/>
          </p:nvSpPr>
          <p:spPr>
            <a:xfrm>
              <a:off x="128520" y="3156480"/>
              <a:ext cx="646200" cy="2322000"/>
            </a:xfrm>
            <a:custGeom>
              <a:avLst/>
              <a:gdLst>
                <a:gd name="textAreaLeft" fmla="*/ 0 w 646200"/>
                <a:gd name="textAreaRight" fmla="*/ 646560 w 646200"/>
                <a:gd name="textAreaTop" fmla="*/ 0 h 2322000"/>
                <a:gd name="textAreaBottom" fmla="*/ 2322360 h 2322000"/>
              </a:gdLst>
              <a:ahLst/>
              <a:cxnLst/>
              <a:rect l="textAreaLeft" t="textAreaTop" r="textAreaRight" b="textAreaBottom"/>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104" name="Freeform 13"/>
            <p:cNvSpPr/>
            <p:nvPr/>
          </p:nvSpPr>
          <p:spPr>
            <a:xfrm>
              <a:off x="807120" y="5447160"/>
              <a:ext cx="609120" cy="1419840"/>
            </a:xfrm>
            <a:custGeom>
              <a:avLst/>
              <a:gdLst>
                <a:gd name="textAreaLeft" fmla="*/ 0 w 609120"/>
                <a:gd name="textAreaRight" fmla="*/ 609480 w 609120"/>
                <a:gd name="textAreaTop" fmla="*/ 0 h 1419840"/>
                <a:gd name="textAreaBottom" fmla="*/ 1420200 h 1419840"/>
              </a:gdLst>
              <a:ahLst/>
              <a:cxnLst/>
              <a:rect l="textAreaLeft" t="textAreaTop" r="textAreaRight" b="textAreaBottom"/>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105" name="Freeform 14"/>
            <p:cNvSpPr/>
            <p:nvPr/>
          </p:nvSpPr>
          <p:spPr>
            <a:xfrm>
              <a:off x="959760" y="6503760"/>
              <a:ext cx="171000" cy="363240"/>
            </a:xfrm>
            <a:custGeom>
              <a:avLst/>
              <a:gdLst>
                <a:gd name="textAreaLeft" fmla="*/ 0 w 171000"/>
                <a:gd name="textAreaRight" fmla="*/ 171360 w 171000"/>
                <a:gd name="textAreaTop" fmla="*/ 0 h 363240"/>
                <a:gd name="textAreaBottom" fmla="*/ 363600 h 363240"/>
              </a:gdLst>
              <a:ahLst/>
              <a:cxnLst/>
              <a:rect l="textAreaLeft" t="textAreaTop" r="textAreaRight" b="textAreaBottom"/>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106" name="Freeform 15"/>
            <p:cNvSpPr/>
            <p:nvPr/>
          </p:nvSpPr>
          <p:spPr>
            <a:xfrm>
              <a:off x="100800" y="3201120"/>
              <a:ext cx="821520" cy="3328200"/>
            </a:xfrm>
            <a:custGeom>
              <a:avLst/>
              <a:gdLst>
                <a:gd name="textAreaLeft" fmla="*/ 0 w 821520"/>
                <a:gd name="textAreaRight" fmla="*/ 821880 w 821520"/>
                <a:gd name="textAreaTop" fmla="*/ 0 h 3328200"/>
                <a:gd name="textAreaBottom" fmla="*/ 3328560 h 3328200"/>
              </a:gdLst>
              <a:ahLst/>
              <a:cxnLst/>
              <a:rect l="textAreaLeft" t="textAreaTop" r="textAreaRight" b="textAreaBottom"/>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107" name="Freeform 16"/>
            <p:cNvSpPr/>
            <p:nvPr/>
          </p:nvSpPr>
          <p:spPr>
            <a:xfrm>
              <a:off x="22320" y="228600"/>
              <a:ext cx="105840" cy="2927520"/>
            </a:xfrm>
            <a:custGeom>
              <a:avLst/>
              <a:gdLst>
                <a:gd name="textAreaLeft" fmla="*/ 0 w 105840"/>
                <a:gd name="textAreaRight" fmla="*/ 106200 w 105840"/>
                <a:gd name="textAreaTop" fmla="*/ 0 h 2927520"/>
                <a:gd name="textAreaBottom" fmla="*/ 2927880 h 2927520"/>
              </a:gdLst>
              <a:ahLst/>
              <a:cxnLst/>
              <a:rect l="textAreaLeft" t="textAreaTop" r="textAreaRight" b="textAreaBottom"/>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108" name="Freeform 17"/>
            <p:cNvSpPr/>
            <p:nvPr/>
          </p:nvSpPr>
          <p:spPr>
            <a:xfrm>
              <a:off x="78120" y="2944080"/>
              <a:ext cx="77760" cy="493560"/>
            </a:xfrm>
            <a:custGeom>
              <a:avLst/>
              <a:gdLst>
                <a:gd name="textAreaLeft" fmla="*/ 0 w 77760"/>
                <a:gd name="textAreaRight" fmla="*/ 78120 w 77760"/>
                <a:gd name="textAreaTop" fmla="*/ 0 h 493560"/>
                <a:gd name="textAreaBottom" fmla="*/ 493920 h 493560"/>
              </a:gdLst>
              <a:ahLst/>
              <a:cxnLst/>
              <a:rect l="textAreaLeft" t="textAreaTop" r="textAreaRight" b="textAreaBottom"/>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109" name="Freeform 18"/>
            <p:cNvSpPr/>
            <p:nvPr/>
          </p:nvSpPr>
          <p:spPr>
            <a:xfrm>
              <a:off x="769680" y="5478840"/>
              <a:ext cx="189720" cy="1024560"/>
            </a:xfrm>
            <a:custGeom>
              <a:avLst/>
              <a:gdLst>
                <a:gd name="textAreaLeft" fmla="*/ 0 w 189720"/>
                <a:gd name="textAreaRight" fmla="*/ 190080 w 189720"/>
                <a:gd name="textAreaTop" fmla="*/ 0 h 1024560"/>
                <a:gd name="textAreaBottom" fmla="*/ 1024920 h 1024560"/>
              </a:gdLst>
              <a:ahLst/>
              <a:cxnLst/>
              <a:rect l="textAreaLeft" t="textAreaTop" r="textAreaRight" b="textAreaBottom"/>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110" name="Freeform 19"/>
            <p:cNvSpPr/>
            <p:nvPr/>
          </p:nvSpPr>
          <p:spPr>
            <a:xfrm>
              <a:off x="775440" y="1398960"/>
              <a:ext cx="2075760" cy="4047840"/>
            </a:xfrm>
            <a:custGeom>
              <a:avLst/>
              <a:gdLst>
                <a:gd name="textAreaLeft" fmla="*/ 0 w 2075760"/>
                <a:gd name="textAreaRight" fmla="*/ 2076120 w 2075760"/>
                <a:gd name="textAreaTop" fmla="*/ 0 h 4047840"/>
                <a:gd name="textAreaBottom" fmla="*/ 4048200 h 4047840"/>
              </a:gdLst>
              <a:ahLst/>
              <a:cxnLst/>
              <a:rect l="textAreaLeft" t="textAreaTop" r="textAreaRight" b="textAreaBottom"/>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111" name="Freeform 20"/>
            <p:cNvSpPr/>
            <p:nvPr/>
          </p:nvSpPr>
          <p:spPr>
            <a:xfrm>
              <a:off x="922680" y="6530040"/>
              <a:ext cx="161640" cy="336960"/>
            </a:xfrm>
            <a:custGeom>
              <a:avLst/>
              <a:gdLst>
                <a:gd name="textAreaLeft" fmla="*/ 0 w 161640"/>
                <a:gd name="textAreaRight" fmla="*/ 162000 w 161640"/>
                <a:gd name="textAreaTop" fmla="*/ 0 h 336960"/>
                <a:gd name="textAreaBottom" fmla="*/ 337320 h 336960"/>
              </a:gdLst>
              <a:ahLst/>
              <a:cxnLst/>
              <a:rect l="textAreaLeft" t="textAreaTop" r="textAreaRight" b="textAreaBottom"/>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112" name="Freeform 21"/>
            <p:cNvSpPr/>
            <p:nvPr/>
          </p:nvSpPr>
          <p:spPr>
            <a:xfrm>
              <a:off x="769680" y="5359320"/>
              <a:ext cx="37080" cy="221400"/>
            </a:xfrm>
            <a:custGeom>
              <a:avLst/>
              <a:gdLst>
                <a:gd name="textAreaLeft" fmla="*/ 0 w 37080"/>
                <a:gd name="textAreaRight" fmla="*/ 37440 w 37080"/>
                <a:gd name="textAreaTop" fmla="*/ 0 h 221400"/>
                <a:gd name="textAreaBottom" fmla="*/ 221760 h 221400"/>
              </a:gdLst>
              <a:ahLst/>
              <a:cxnLst/>
              <a:rect l="textAreaLeft" t="textAreaTop" r="textAreaRight" b="textAreaBottom"/>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113" name="Freeform 22"/>
            <p:cNvSpPr/>
            <p:nvPr/>
          </p:nvSpPr>
          <p:spPr>
            <a:xfrm>
              <a:off x="849960" y="6244560"/>
              <a:ext cx="238320" cy="622080"/>
            </a:xfrm>
            <a:custGeom>
              <a:avLst/>
              <a:gdLst>
                <a:gd name="textAreaLeft" fmla="*/ 0 w 238320"/>
                <a:gd name="textAreaRight" fmla="*/ 238680 w 238320"/>
                <a:gd name="textAreaTop" fmla="*/ 0 h 622080"/>
                <a:gd name="textAreaBottom" fmla="*/ 622440 h 622080"/>
              </a:gdLst>
              <a:ahLst/>
              <a:cxnLst/>
              <a:rect l="textAreaLeft" t="textAreaTop" r="textAreaRight" b="textAreaBottom"/>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grpSp>
      <p:grpSp>
        <p:nvGrpSpPr>
          <p:cNvPr id="114" name="Group 9"/>
          <p:cNvGrpSpPr/>
          <p:nvPr/>
        </p:nvGrpSpPr>
        <p:grpSpPr>
          <a:xfrm>
            <a:off x="27360" y="-720"/>
            <a:ext cx="2356200" cy="6853680"/>
            <a:chOff x="27360" y="-720"/>
            <a:chExt cx="2356200" cy="6853680"/>
          </a:xfrm>
        </p:grpSpPr>
        <p:sp>
          <p:nvSpPr>
            <p:cNvPr id="115" name="Freeform 27"/>
            <p:cNvSpPr/>
            <p:nvPr/>
          </p:nvSpPr>
          <p:spPr>
            <a:xfrm>
              <a:off x="27360" y="-720"/>
              <a:ext cx="493920" cy="4400640"/>
            </a:xfrm>
            <a:custGeom>
              <a:avLst/>
              <a:gdLst>
                <a:gd name="textAreaLeft" fmla="*/ 0 w 493920"/>
                <a:gd name="textAreaRight" fmla="*/ 494280 w 493920"/>
                <a:gd name="textAreaTop" fmla="*/ 0 h 4400640"/>
                <a:gd name="textAreaBottom" fmla="*/ 4401000 h 4400640"/>
              </a:gdLst>
              <a:ahLst/>
              <a:cxnLst/>
              <a:rect l="textAreaLeft" t="textAreaTop" r="textAreaRight" b="textAreaBottom"/>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116" name="Freeform 28"/>
            <p:cNvSpPr/>
            <p:nvPr/>
          </p:nvSpPr>
          <p:spPr>
            <a:xfrm>
              <a:off x="550440" y="4316400"/>
              <a:ext cx="423000" cy="1580400"/>
            </a:xfrm>
            <a:custGeom>
              <a:avLst/>
              <a:gdLst>
                <a:gd name="textAreaLeft" fmla="*/ 0 w 423000"/>
                <a:gd name="textAreaRight" fmla="*/ 423360 w 423000"/>
                <a:gd name="textAreaTop" fmla="*/ 0 h 1580400"/>
                <a:gd name="textAreaBottom" fmla="*/ 1580760 h 1580400"/>
              </a:gdLst>
              <a:ahLst/>
              <a:cxnLst/>
              <a:rect l="textAreaLeft" t="textAreaTop" r="textAreaRight" b="textAreaBottom"/>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117" name="Freeform 29"/>
            <p:cNvSpPr/>
            <p:nvPr/>
          </p:nvSpPr>
          <p:spPr>
            <a:xfrm>
              <a:off x="1006200" y="5862600"/>
              <a:ext cx="430560" cy="990360"/>
            </a:xfrm>
            <a:custGeom>
              <a:avLst/>
              <a:gdLst>
                <a:gd name="textAreaLeft" fmla="*/ 0 w 430560"/>
                <a:gd name="textAreaRight" fmla="*/ 430920 w 430560"/>
                <a:gd name="textAreaTop" fmla="*/ 0 h 990360"/>
                <a:gd name="textAreaBottom" fmla="*/ 990720 h 990360"/>
              </a:gdLst>
              <a:ahLst/>
              <a:cxnLst/>
              <a:rect l="textAreaLeft" t="textAreaTop" r="textAreaRight" b="textAreaBottom"/>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118" name="Freeform 30"/>
            <p:cNvSpPr/>
            <p:nvPr/>
          </p:nvSpPr>
          <p:spPr>
            <a:xfrm>
              <a:off x="521640" y="4364280"/>
              <a:ext cx="551520" cy="2235600"/>
            </a:xfrm>
            <a:custGeom>
              <a:avLst/>
              <a:gdLst>
                <a:gd name="textAreaLeft" fmla="*/ 0 w 551520"/>
                <a:gd name="textAreaRight" fmla="*/ 551880 w 551520"/>
                <a:gd name="textAreaTop" fmla="*/ 0 h 2235600"/>
                <a:gd name="textAreaBottom" fmla="*/ 2235960 h 2235600"/>
              </a:gdLst>
              <a:ahLst/>
              <a:cxnLst/>
              <a:rect l="textAreaLeft" t="textAreaTop" r="textAreaRight" b="textAreaBottom"/>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119" name="Freeform 31"/>
            <p:cNvSpPr/>
            <p:nvPr/>
          </p:nvSpPr>
          <p:spPr>
            <a:xfrm>
              <a:off x="468000" y="1289160"/>
              <a:ext cx="173880" cy="3026880"/>
            </a:xfrm>
            <a:custGeom>
              <a:avLst/>
              <a:gdLst>
                <a:gd name="textAreaLeft" fmla="*/ 0 w 173880"/>
                <a:gd name="textAreaRight" fmla="*/ 174240 w 173880"/>
                <a:gd name="textAreaTop" fmla="*/ 0 h 3026880"/>
                <a:gd name="textAreaBottom" fmla="*/ 3027240 h 3026880"/>
              </a:gdLst>
              <a:ahLst/>
              <a:cxnLst/>
              <a:rect l="textAreaLeft" t="textAreaTop" r="textAreaRight" b="textAreaBottom"/>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120" name="Freeform 32"/>
            <p:cNvSpPr/>
            <p:nvPr/>
          </p:nvSpPr>
          <p:spPr>
            <a:xfrm>
              <a:off x="1111680" y="6571440"/>
              <a:ext cx="133920" cy="281160"/>
            </a:xfrm>
            <a:custGeom>
              <a:avLst/>
              <a:gdLst>
                <a:gd name="textAreaLeft" fmla="*/ 0 w 133920"/>
                <a:gd name="textAreaRight" fmla="*/ 134280 w 133920"/>
                <a:gd name="textAreaTop" fmla="*/ 0 h 281160"/>
                <a:gd name="textAreaBottom" fmla="*/ 281520 h 281160"/>
              </a:gdLst>
              <a:ahLst/>
              <a:cxnLst/>
              <a:rect l="textAreaLeft" t="textAreaTop" r="textAreaRight" b="textAreaBottom"/>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121" name="Freeform 33"/>
            <p:cNvSpPr/>
            <p:nvPr/>
          </p:nvSpPr>
          <p:spPr>
            <a:xfrm>
              <a:off x="502560" y="4107600"/>
              <a:ext cx="82080" cy="511200"/>
            </a:xfrm>
            <a:custGeom>
              <a:avLst/>
              <a:gdLst>
                <a:gd name="textAreaLeft" fmla="*/ 0 w 82080"/>
                <a:gd name="textAreaRight" fmla="*/ 82440 w 82080"/>
                <a:gd name="textAreaTop" fmla="*/ 0 h 511200"/>
                <a:gd name="textAreaBottom" fmla="*/ 511560 h 511200"/>
              </a:gdLst>
              <a:ahLst/>
              <a:cxnLst/>
              <a:rect l="textAreaLeft" t="textAreaTop" r="textAreaRight" b="textAreaBottom"/>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122" name="Freeform 34"/>
            <p:cNvSpPr/>
            <p:nvPr/>
          </p:nvSpPr>
          <p:spPr>
            <a:xfrm>
              <a:off x="973800" y="3145680"/>
              <a:ext cx="1409760" cy="2716560"/>
            </a:xfrm>
            <a:custGeom>
              <a:avLst/>
              <a:gdLst>
                <a:gd name="textAreaLeft" fmla="*/ 0 w 1409760"/>
                <a:gd name="textAreaRight" fmla="*/ 1410120 w 1409760"/>
                <a:gd name="textAreaTop" fmla="*/ 0 h 2716560"/>
                <a:gd name="textAreaBottom" fmla="*/ 2716920 h 2716560"/>
              </a:gdLst>
              <a:ahLst/>
              <a:cxnLst/>
              <a:rect l="textAreaLeft" t="textAreaTop" r="textAreaRight" b="textAreaBottom"/>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123" name="Freeform 35"/>
            <p:cNvSpPr/>
            <p:nvPr/>
          </p:nvSpPr>
          <p:spPr>
            <a:xfrm>
              <a:off x="1073520" y="6600240"/>
              <a:ext cx="120240" cy="252720"/>
            </a:xfrm>
            <a:custGeom>
              <a:avLst/>
              <a:gdLst>
                <a:gd name="textAreaLeft" fmla="*/ 0 w 120240"/>
                <a:gd name="textAreaRight" fmla="*/ 120600 w 120240"/>
                <a:gd name="textAreaTop" fmla="*/ 0 h 252720"/>
                <a:gd name="textAreaBottom" fmla="*/ 253080 h 252720"/>
              </a:gdLst>
              <a:ahLst/>
              <a:cxnLst/>
              <a:rect l="textAreaLeft" t="textAreaTop" r="textAreaRight" b="textAreaBottom"/>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124" name="Freeform 36"/>
            <p:cNvSpPr/>
            <p:nvPr/>
          </p:nvSpPr>
          <p:spPr>
            <a:xfrm>
              <a:off x="973800" y="5897160"/>
              <a:ext cx="137520" cy="673920"/>
            </a:xfrm>
            <a:custGeom>
              <a:avLst/>
              <a:gdLst>
                <a:gd name="textAreaLeft" fmla="*/ 0 w 137520"/>
                <a:gd name="textAreaRight" fmla="*/ 137880 w 137520"/>
                <a:gd name="textAreaTop" fmla="*/ 0 h 673920"/>
                <a:gd name="textAreaBottom" fmla="*/ 674280 h 673920"/>
              </a:gdLst>
              <a:ahLst/>
              <a:cxnLst/>
              <a:rect l="textAreaLeft" t="textAreaTop" r="textAreaRight" b="textAreaBottom"/>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125" name="Freeform 37"/>
            <p:cNvSpPr/>
            <p:nvPr/>
          </p:nvSpPr>
          <p:spPr>
            <a:xfrm>
              <a:off x="973800" y="5772600"/>
              <a:ext cx="37800" cy="227520"/>
            </a:xfrm>
            <a:custGeom>
              <a:avLst/>
              <a:gdLst>
                <a:gd name="textAreaLeft" fmla="*/ 0 w 37800"/>
                <a:gd name="textAreaRight" fmla="*/ 38160 w 37800"/>
                <a:gd name="textAreaTop" fmla="*/ 0 h 227520"/>
                <a:gd name="textAreaBottom" fmla="*/ 227880 h 227520"/>
              </a:gdLst>
              <a:ahLst/>
              <a:cxnLst/>
              <a:rect l="textAreaLeft" t="textAreaTop" r="textAreaRight" b="textAreaBottom"/>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126" name="Freeform 38"/>
            <p:cNvSpPr/>
            <p:nvPr/>
          </p:nvSpPr>
          <p:spPr>
            <a:xfrm>
              <a:off x="1006200" y="6322680"/>
              <a:ext cx="210240" cy="530280"/>
            </a:xfrm>
            <a:custGeom>
              <a:avLst/>
              <a:gdLst>
                <a:gd name="textAreaLeft" fmla="*/ 0 w 210240"/>
                <a:gd name="textAreaRight" fmla="*/ 210600 w 210240"/>
                <a:gd name="textAreaTop" fmla="*/ 0 h 530280"/>
                <a:gd name="textAreaBottom" fmla="*/ 530640 h 530280"/>
              </a:gdLst>
              <a:ahLst/>
              <a:cxnLst/>
              <a:rect l="textAreaLeft" t="textAreaTop" r="textAreaRight" b="textAreaBottom"/>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grpSp>
      <p:sp>
        <p:nvSpPr>
          <p:cNvPr id="127" name="Rectangle 6"/>
          <p:cNvSpPr/>
          <p:nvPr/>
        </p:nvSpPr>
        <p:spPr>
          <a:xfrm>
            <a:off x="0" y="0"/>
            <a:ext cx="182520" cy="6857640"/>
          </a:xfrm>
          <a:prstGeom prst="rect">
            <a:avLst/>
          </a:prstGeom>
          <a:solidFill>
            <a:schemeClr val="tx2"/>
          </a:solidFill>
          <a:ln>
            <a:noFill/>
          </a:ln>
          <a:effectLst>
            <a:outerShdw blurRad="38160" dir="5400000" dist="25560" rotWithShape="0">
              <a:srgbClr val="000000">
                <a:alpha val="2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128" name="PlaceHolder 1"/>
          <p:cNvSpPr>
            <a:spLocks noGrp="1"/>
          </p:cNvSpPr>
          <p:nvPr>
            <p:ph type="title"/>
          </p:nvPr>
        </p:nvSpPr>
        <p:spPr>
          <a:xfrm>
            <a:off x="2589120" y="2438280"/>
            <a:ext cx="8915040" cy="2724480"/>
          </a:xfrm>
          <a:prstGeom prst="rect">
            <a:avLst/>
          </a:prstGeom>
          <a:noFill/>
          <a:ln w="0">
            <a:noFill/>
          </a:ln>
        </p:spPr>
        <p:txBody>
          <a:bodyPr lIns="91440" rIns="91440" tIns="45720" bIns="45720" anchor="b">
            <a:normAutofit/>
          </a:bodyPr>
          <a:p>
            <a:pPr indent="0" defTabSz="457200">
              <a:lnSpc>
                <a:spcPct val="100000"/>
              </a:lnSpc>
              <a:buNone/>
            </a:pPr>
            <a:r>
              <a:rPr b="0" lang="ru-RU" sz="4800" strike="noStrike" u="none">
                <a:solidFill>
                  <a:schemeClr val="dk1">
                    <a:lumMod val="85000"/>
                    <a:lumOff val="15000"/>
                  </a:schemeClr>
                </a:solidFill>
                <a:effectLst/>
                <a:uFillTx/>
                <a:latin typeface="Century Gothic"/>
              </a:rPr>
              <a:t>Образец заголовка</a:t>
            </a:r>
            <a:endParaRPr b="0" lang="en-US" sz="4800" strike="noStrike" u="none">
              <a:solidFill>
                <a:schemeClr val="dk1"/>
              </a:solidFill>
              <a:effectLst/>
              <a:uFillTx/>
              <a:latin typeface="Century Gothic"/>
            </a:endParaRPr>
          </a:p>
        </p:txBody>
      </p:sp>
      <p:sp>
        <p:nvSpPr>
          <p:cNvPr id="129" name="PlaceHolder 2"/>
          <p:cNvSpPr>
            <a:spLocks noGrp="1"/>
          </p:cNvSpPr>
          <p:nvPr>
            <p:ph type="body"/>
          </p:nvPr>
        </p:nvSpPr>
        <p:spPr>
          <a:xfrm>
            <a:off x="2589120" y="5181480"/>
            <a:ext cx="8915040" cy="729360"/>
          </a:xfrm>
          <a:prstGeom prst="rect">
            <a:avLst/>
          </a:prstGeom>
          <a:noFill/>
          <a:ln w="0">
            <a:noFill/>
          </a:ln>
        </p:spPr>
        <p:txBody>
          <a:bodyPr lIns="91440" rIns="91440" tIns="45720" bIns="45720" anchor="t">
            <a:normAutofit/>
          </a:bodyPr>
          <a:p>
            <a:pPr indent="0" defTabSz="457200">
              <a:lnSpc>
                <a:spcPct val="100000"/>
              </a:lnSpc>
              <a:spcBef>
                <a:spcPts val="1001"/>
              </a:spcBef>
              <a:buNone/>
              <a:tabLst>
                <a:tab algn="l" pos="0"/>
              </a:tabLst>
            </a:pPr>
            <a:r>
              <a:rPr b="0" lang="ru-RU" sz="1800" strike="noStrike" u="none">
                <a:solidFill>
                  <a:schemeClr val="dk1">
                    <a:lumMod val="65000"/>
                    <a:lumOff val="35000"/>
                  </a:schemeClr>
                </a:solidFill>
                <a:effectLst/>
                <a:uFillTx/>
                <a:latin typeface="Century Gothic"/>
              </a:rPr>
              <a:t>Образец текста</a:t>
            </a:r>
            <a:endParaRPr b="0" lang="en-US" sz="1800" strike="noStrike" u="none">
              <a:solidFill>
                <a:schemeClr val="dk1">
                  <a:lumMod val="75000"/>
                  <a:lumOff val="25000"/>
                </a:schemeClr>
              </a:solidFill>
              <a:effectLst/>
              <a:uFillTx/>
              <a:latin typeface="Century Gothic"/>
            </a:endParaRPr>
          </a:p>
        </p:txBody>
      </p:sp>
      <p:sp>
        <p:nvSpPr>
          <p:cNvPr id="130" name="PlaceHolder 3"/>
          <p:cNvSpPr>
            <a:spLocks noGrp="1"/>
          </p:cNvSpPr>
          <p:nvPr>
            <p:ph type="dt" idx="10"/>
          </p:nvPr>
        </p:nvSpPr>
        <p:spPr>
          <a:xfrm>
            <a:off x="10361520" y="6130440"/>
            <a:ext cx="1145880" cy="370080"/>
          </a:xfrm>
          <a:prstGeom prst="rect">
            <a:avLst/>
          </a:prstGeom>
          <a:noFill/>
          <a:ln w="0">
            <a:noFill/>
          </a:ln>
        </p:spPr>
        <p:txBody>
          <a:bodyPr lIns="91440" rIns="91440" tIns="45720" bIns="45720" anchor="ctr">
            <a:noAutofit/>
          </a:bodyPr>
          <a:lstStyle>
            <a:lvl1pPr indent="0" algn="r" defTabSz="457200">
              <a:lnSpc>
                <a:spcPct val="100000"/>
              </a:lnSpc>
              <a:buNone/>
              <a:defRPr b="0" lang="ru-RU" sz="900" strike="noStrike" u="none">
                <a:solidFill>
                  <a:schemeClr val="dk1">
                    <a:tint val="75000"/>
                  </a:schemeClr>
                </a:solidFill>
                <a:effectLst/>
                <a:uFillTx/>
                <a:latin typeface="Century Gothic"/>
              </a:defRPr>
            </a:lvl1pPr>
          </a:lstStyle>
          <a:p>
            <a:pPr indent="0" algn="r" defTabSz="457200">
              <a:lnSpc>
                <a:spcPct val="100000"/>
              </a:lnSpc>
              <a:buNone/>
            </a:pPr>
            <a:r>
              <a:rPr b="0" lang="ru-RU" sz="900" strike="noStrike" u="none">
                <a:solidFill>
                  <a:schemeClr val="dk1">
                    <a:tint val="75000"/>
                  </a:schemeClr>
                </a:solidFill>
                <a:effectLst/>
                <a:uFillTx/>
                <a:latin typeface="Century Gothic"/>
              </a:rPr>
              <a:t>&lt;дата/час&gt;</a:t>
            </a:r>
            <a:endParaRPr b="0" lang="uk-UA" sz="900" strike="noStrike" u="none">
              <a:solidFill>
                <a:srgbClr val="000000"/>
              </a:solidFill>
              <a:effectLst/>
              <a:uFillTx/>
              <a:latin typeface="Times New Roman"/>
            </a:endParaRPr>
          </a:p>
        </p:txBody>
      </p:sp>
      <p:sp>
        <p:nvSpPr>
          <p:cNvPr id="131" name="PlaceHolder 4"/>
          <p:cNvSpPr>
            <a:spLocks noGrp="1"/>
          </p:cNvSpPr>
          <p:nvPr>
            <p:ph type="ftr" idx="11"/>
          </p:nvPr>
        </p:nvSpPr>
        <p:spPr>
          <a:xfrm>
            <a:off x="2589120" y="6135840"/>
            <a:ext cx="7619760" cy="364680"/>
          </a:xfrm>
          <a:prstGeom prst="rect">
            <a:avLst/>
          </a:prstGeom>
          <a:noFill/>
          <a:ln w="0">
            <a:noFill/>
          </a:ln>
        </p:spPr>
        <p:txBody>
          <a:bodyPr lIns="91440" rIns="91440" tIns="45720" bIns="45720" anchor="ctr">
            <a:noAutofit/>
          </a:bodyPr>
          <a:lstStyle>
            <a:lvl1pPr indent="0" algn="ctr">
              <a:buNone/>
              <a:defRPr b="0" lang="uk-UA" sz="1400" strike="noStrike" u="none">
                <a:solidFill>
                  <a:srgbClr val="000000"/>
                </a:solidFill>
                <a:effectLst/>
                <a:uFillTx/>
                <a:latin typeface="Times New Roman"/>
              </a:defRPr>
            </a:lvl1pPr>
          </a:lstStyle>
          <a:p>
            <a:pPr indent="0" algn="ctr">
              <a:buNone/>
            </a:pPr>
            <a:r>
              <a:rPr b="0" lang="uk-UA" sz="1400" strike="noStrike" u="none">
                <a:solidFill>
                  <a:srgbClr val="000000"/>
                </a:solidFill>
                <a:effectLst/>
                <a:uFillTx/>
                <a:latin typeface="Times New Roman"/>
              </a:rPr>
              <a:t>&lt;нижній колонтитул&gt;</a:t>
            </a:r>
            <a:endParaRPr b="0" lang="uk-UA" sz="1400" strike="noStrike" u="none">
              <a:solidFill>
                <a:srgbClr val="000000"/>
              </a:solidFill>
              <a:effectLst/>
              <a:uFillTx/>
              <a:latin typeface="Times New Roman"/>
            </a:endParaRPr>
          </a:p>
        </p:txBody>
      </p:sp>
      <p:sp>
        <p:nvSpPr>
          <p:cNvPr id="132" name="Freeform 11"/>
          <p:cNvSpPr/>
          <p:nvPr/>
        </p:nvSpPr>
        <p:spPr>
          <a:xfrm flipV="1">
            <a:off x="-3960" y="4911840"/>
            <a:ext cx="1588320" cy="506880"/>
          </a:xfrm>
          <a:custGeom>
            <a:avLst/>
            <a:gdLst>
              <a:gd name="textAreaLeft" fmla="*/ 0 w 1588320"/>
              <a:gd name="textAreaRight" fmla="*/ 1588680 w 1588320"/>
              <a:gd name="textAreaTop" fmla="*/ 360 h 506880"/>
              <a:gd name="textAreaBottom" fmla="*/ 507600 h 506880"/>
            </a:gdLst>
            <a:ahLst/>
            <a:cxnLst/>
            <a:rect l="textAreaLeft" t="textAreaTop" r="textAreaRight" b="textAreaBottom"/>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133" name="PlaceHolder 5"/>
          <p:cNvSpPr>
            <a:spLocks noGrp="1"/>
          </p:cNvSpPr>
          <p:nvPr>
            <p:ph type="sldNum" idx="12"/>
          </p:nvPr>
        </p:nvSpPr>
        <p:spPr>
          <a:xfrm>
            <a:off x="531720" y="4983120"/>
            <a:ext cx="779400" cy="364680"/>
          </a:xfrm>
          <a:prstGeom prst="rect">
            <a:avLst/>
          </a:prstGeom>
          <a:noFill/>
          <a:ln w="0">
            <a:noFill/>
          </a:ln>
        </p:spPr>
        <p:txBody>
          <a:bodyPr lIns="91440" rIns="91440" tIns="45720" bIns="45720" anchor="ctr">
            <a:noAutofit/>
          </a:bodyPr>
          <a:lstStyle>
            <a:lvl1pPr indent="0" algn="r" defTabSz="457200">
              <a:lnSpc>
                <a:spcPct val="100000"/>
              </a:lnSpc>
              <a:buNone/>
              <a:defRPr b="0" lang="ru-RU" sz="2000" strike="noStrike" u="none">
                <a:solidFill>
                  <a:srgbClr val="feffff"/>
                </a:solidFill>
                <a:effectLst/>
                <a:uFillTx/>
                <a:latin typeface="Century Gothic"/>
              </a:defRPr>
            </a:lvl1pPr>
          </a:lstStyle>
          <a:p>
            <a:pPr indent="0" algn="r" defTabSz="457200">
              <a:lnSpc>
                <a:spcPct val="100000"/>
              </a:lnSpc>
              <a:buNone/>
            </a:pPr>
            <a:fld id="{E81BB2B6-B425-4590-95C0-5CAE2B6B0656}" type="slidenum">
              <a:rPr b="0" lang="ru-RU" sz="2000" strike="noStrike" u="none">
                <a:solidFill>
                  <a:srgbClr val="feffff"/>
                </a:solidFill>
                <a:effectLst/>
                <a:uFillTx/>
                <a:latin typeface="Century Gothic"/>
              </a:rPr>
              <a:t>&lt;номер&gt;</a:t>
            </a:fld>
            <a:endParaRPr b="0" lang="uk-UA" sz="2000" strike="noStrike" u="none">
              <a:solidFill>
                <a:srgbClr val="000000"/>
              </a:solidFill>
              <a:effectLst/>
              <a:uFillTx/>
              <a:latin typeface="Times New Roman"/>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Цитата карточки имени">
    <p:bg>
      <p:bgPr>
        <a:gradFill rotWithShape="0">
          <a:gsLst>
            <a:gs pos="0">
              <a:srgbClr val="ffffff"/>
            </a:gs>
            <a:gs pos="100000">
              <a:srgbClr val="dfe7c4"/>
            </a:gs>
          </a:gsLst>
          <a:path path="circle">
            <a:fillToRect l="25000" t="25000" r="75000" b="75000"/>
          </a:path>
        </a:gradFill>
      </p:bgPr>
    </p:bg>
    <p:spTree>
      <p:nvGrpSpPr>
        <p:cNvPr id="1" name=""/>
        <p:cNvGrpSpPr/>
        <p:nvPr/>
      </p:nvGrpSpPr>
      <p:grpSpPr>
        <a:xfrm>
          <a:off x="0" y="0"/>
          <a:ext cx="0" cy="0"/>
          <a:chOff x="0" y="0"/>
          <a:chExt cx="0" cy="0"/>
        </a:xfrm>
      </p:grpSpPr>
      <p:grpSp>
        <p:nvGrpSpPr>
          <p:cNvPr id="134" name="Group 22"/>
          <p:cNvGrpSpPr/>
          <p:nvPr/>
        </p:nvGrpSpPr>
        <p:grpSpPr>
          <a:xfrm>
            <a:off x="0" y="228600"/>
            <a:ext cx="2851200" cy="6638400"/>
            <a:chOff x="0" y="228600"/>
            <a:chExt cx="2851200" cy="6638400"/>
          </a:xfrm>
        </p:grpSpPr>
        <p:sp>
          <p:nvSpPr>
            <p:cNvPr id="135" name="Freeform 11"/>
            <p:cNvSpPr/>
            <p:nvPr/>
          </p:nvSpPr>
          <p:spPr>
            <a:xfrm>
              <a:off x="0" y="2575080"/>
              <a:ext cx="100440" cy="625680"/>
            </a:xfrm>
            <a:custGeom>
              <a:avLst/>
              <a:gdLst>
                <a:gd name="textAreaLeft" fmla="*/ 0 w 100440"/>
                <a:gd name="textAreaRight" fmla="*/ 100800 w 100440"/>
                <a:gd name="textAreaTop" fmla="*/ 0 h 625680"/>
                <a:gd name="textAreaBottom" fmla="*/ 626040 h 625680"/>
              </a:gdLst>
              <a:ahLst/>
              <a:cxnLst/>
              <a:rect l="textAreaLeft" t="textAreaTop" r="textAreaRight" b="textAreaBottom"/>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136" name="Freeform 12"/>
            <p:cNvSpPr/>
            <p:nvPr/>
          </p:nvSpPr>
          <p:spPr>
            <a:xfrm>
              <a:off x="128520" y="3156480"/>
              <a:ext cx="646200" cy="2322000"/>
            </a:xfrm>
            <a:custGeom>
              <a:avLst/>
              <a:gdLst>
                <a:gd name="textAreaLeft" fmla="*/ 0 w 646200"/>
                <a:gd name="textAreaRight" fmla="*/ 646560 w 646200"/>
                <a:gd name="textAreaTop" fmla="*/ 0 h 2322000"/>
                <a:gd name="textAreaBottom" fmla="*/ 2322360 h 2322000"/>
              </a:gdLst>
              <a:ahLst/>
              <a:cxnLst/>
              <a:rect l="textAreaLeft" t="textAreaTop" r="textAreaRight" b="textAreaBottom"/>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137" name="Freeform 13"/>
            <p:cNvSpPr/>
            <p:nvPr/>
          </p:nvSpPr>
          <p:spPr>
            <a:xfrm>
              <a:off x="807120" y="5447160"/>
              <a:ext cx="609120" cy="1419840"/>
            </a:xfrm>
            <a:custGeom>
              <a:avLst/>
              <a:gdLst>
                <a:gd name="textAreaLeft" fmla="*/ 0 w 609120"/>
                <a:gd name="textAreaRight" fmla="*/ 609480 w 609120"/>
                <a:gd name="textAreaTop" fmla="*/ 0 h 1419840"/>
                <a:gd name="textAreaBottom" fmla="*/ 1420200 h 1419840"/>
              </a:gdLst>
              <a:ahLst/>
              <a:cxnLst/>
              <a:rect l="textAreaLeft" t="textAreaTop" r="textAreaRight" b="textAreaBottom"/>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138" name="Freeform 14"/>
            <p:cNvSpPr/>
            <p:nvPr/>
          </p:nvSpPr>
          <p:spPr>
            <a:xfrm>
              <a:off x="959760" y="6503760"/>
              <a:ext cx="171000" cy="363240"/>
            </a:xfrm>
            <a:custGeom>
              <a:avLst/>
              <a:gdLst>
                <a:gd name="textAreaLeft" fmla="*/ 0 w 171000"/>
                <a:gd name="textAreaRight" fmla="*/ 171360 w 171000"/>
                <a:gd name="textAreaTop" fmla="*/ 0 h 363240"/>
                <a:gd name="textAreaBottom" fmla="*/ 363600 h 363240"/>
              </a:gdLst>
              <a:ahLst/>
              <a:cxnLst/>
              <a:rect l="textAreaLeft" t="textAreaTop" r="textAreaRight" b="textAreaBottom"/>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139" name="Freeform 15"/>
            <p:cNvSpPr/>
            <p:nvPr/>
          </p:nvSpPr>
          <p:spPr>
            <a:xfrm>
              <a:off x="100800" y="3201120"/>
              <a:ext cx="821520" cy="3328200"/>
            </a:xfrm>
            <a:custGeom>
              <a:avLst/>
              <a:gdLst>
                <a:gd name="textAreaLeft" fmla="*/ 0 w 821520"/>
                <a:gd name="textAreaRight" fmla="*/ 821880 w 821520"/>
                <a:gd name="textAreaTop" fmla="*/ 0 h 3328200"/>
                <a:gd name="textAreaBottom" fmla="*/ 3328560 h 3328200"/>
              </a:gdLst>
              <a:ahLst/>
              <a:cxnLst/>
              <a:rect l="textAreaLeft" t="textAreaTop" r="textAreaRight" b="textAreaBottom"/>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140" name="Freeform 16"/>
            <p:cNvSpPr/>
            <p:nvPr/>
          </p:nvSpPr>
          <p:spPr>
            <a:xfrm>
              <a:off x="22320" y="228600"/>
              <a:ext cx="105840" cy="2927520"/>
            </a:xfrm>
            <a:custGeom>
              <a:avLst/>
              <a:gdLst>
                <a:gd name="textAreaLeft" fmla="*/ 0 w 105840"/>
                <a:gd name="textAreaRight" fmla="*/ 106200 w 105840"/>
                <a:gd name="textAreaTop" fmla="*/ 0 h 2927520"/>
                <a:gd name="textAreaBottom" fmla="*/ 2927880 h 2927520"/>
              </a:gdLst>
              <a:ahLst/>
              <a:cxnLst/>
              <a:rect l="textAreaLeft" t="textAreaTop" r="textAreaRight" b="textAreaBottom"/>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141" name="Freeform 17"/>
            <p:cNvSpPr/>
            <p:nvPr/>
          </p:nvSpPr>
          <p:spPr>
            <a:xfrm>
              <a:off x="78120" y="2944080"/>
              <a:ext cx="77760" cy="493560"/>
            </a:xfrm>
            <a:custGeom>
              <a:avLst/>
              <a:gdLst>
                <a:gd name="textAreaLeft" fmla="*/ 0 w 77760"/>
                <a:gd name="textAreaRight" fmla="*/ 78120 w 77760"/>
                <a:gd name="textAreaTop" fmla="*/ 0 h 493560"/>
                <a:gd name="textAreaBottom" fmla="*/ 493920 h 493560"/>
              </a:gdLst>
              <a:ahLst/>
              <a:cxnLst/>
              <a:rect l="textAreaLeft" t="textAreaTop" r="textAreaRight" b="textAreaBottom"/>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142" name="Freeform 18"/>
            <p:cNvSpPr/>
            <p:nvPr/>
          </p:nvSpPr>
          <p:spPr>
            <a:xfrm>
              <a:off x="769680" y="5478840"/>
              <a:ext cx="189720" cy="1024560"/>
            </a:xfrm>
            <a:custGeom>
              <a:avLst/>
              <a:gdLst>
                <a:gd name="textAreaLeft" fmla="*/ 0 w 189720"/>
                <a:gd name="textAreaRight" fmla="*/ 190080 w 189720"/>
                <a:gd name="textAreaTop" fmla="*/ 0 h 1024560"/>
                <a:gd name="textAreaBottom" fmla="*/ 1024920 h 1024560"/>
              </a:gdLst>
              <a:ahLst/>
              <a:cxnLst/>
              <a:rect l="textAreaLeft" t="textAreaTop" r="textAreaRight" b="textAreaBottom"/>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143" name="Freeform 19"/>
            <p:cNvSpPr/>
            <p:nvPr/>
          </p:nvSpPr>
          <p:spPr>
            <a:xfrm>
              <a:off x="775440" y="1398960"/>
              <a:ext cx="2075760" cy="4047840"/>
            </a:xfrm>
            <a:custGeom>
              <a:avLst/>
              <a:gdLst>
                <a:gd name="textAreaLeft" fmla="*/ 0 w 2075760"/>
                <a:gd name="textAreaRight" fmla="*/ 2076120 w 2075760"/>
                <a:gd name="textAreaTop" fmla="*/ 0 h 4047840"/>
                <a:gd name="textAreaBottom" fmla="*/ 4048200 h 4047840"/>
              </a:gdLst>
              <a:ahLst/>
              <a:cxnLst/>
              <a:rect l="textAreaLeft" t="textAreaTop" r="textAreaRight" b="textAreaBottom"/>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144" name="Freeform 20"/>
            <p:cNvSpPr/>
            <p:nvPr/>
          </p:nvSpPr>
          <p:spPr>
            <a:xfrm>
              <a:off x="922680" y="6530040"/>
              <a:ext cx="161640" cy="336960"/>
            </a:xfrm>
            <a:custGeom>
              <a:avLst/>
              <a:gdLst>
                <a:gd name="textAreaLeft" fmla="*/ 0 w 161640"/>
                <a:gd name="textAreaRight" fmla="*/ 162000 w 161640"/>
                <a:gd name="textAreaTop" fmla="*/ 0 h 336960"/>
                <a:gd name="textAreaBottom" fmla="*/ 337320 h 336960"/>
              </a:gdLst>
              <a:ahLst/>
              <a:cxnLst/>
              <a:rect l="textAreaLeft" t="textAreaTop" r="textAreaRight" b="textAreaBottom"/>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145" name="Freeform 21"/>
            <p:cNvSpPr/>
            <p:nvPr/>
          </p:nvSpPr>
          <p:spPr>
            <a:xfrm>
              <a:off x="769680" y="5359320"/>
              <a:ext cx="37080" cy="221400"/>
            </a:xfrm>
            <a:custGeom>
              <a:avLst/>
              <a:gdLst>
                <a:gd name="textAreaLeft" fmla="*/ 0 w 37080"/>
                <a:gd name="textAreaRight" fmla="*/ 37440 w 37080"/>
                <a:gd name="textAreaTop" fmla="*/ 0 h 221400"/>
                <a:gd name="textAreaBottom" fmla="*/ 221760 h 221400"/>
              </a:gdLst>
              <a:ahLst/>
              <a:cxnLst/>
              <a:rect l="textAreaLeft" t="textAreaTop" r="textAreaRight" b="textAreaBottom"/>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146" name="Freeform 22"/>
            <p:cNvSpPr/>
            <p:nvPr/>
          </p:nvSpPr>
          <p:spPr>
            <a:xfrm>
              <a:off x="849960" y="6244560"/>
              <a:ext cx="238320" cy="622080"/>
            </a:xfrm>
            <a:custGeom>
              <a:avLst/>
              <a:gdLst>
                <a:gd name="textAreaLeft" fmla="*/ 0 w 238320"/>
                <a:gd name="textAreaRight" fmla="*/ 238680 w 238320"/>
                <a:gd name="textAreaTop" fmla="*/ 0 h 622080"/>
                <a:gd name="textAreaBottom" fmla="*/ 622440 h 622080"/>
              </a:gdLst>
              <a:ahLst/>
              <a:cxnLst/>
              <a:rect l="textAreaLeft" t="textAreaTop" r="textAreaRight" b="textAreaBottom"/>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grpSp>
      <p:grpSp>
        <p:nvGrpSpPr>
          <p:cNvPr id="147" name="Group 9"/>
          <p:cNvGrpSpPr/>
          <p:nvPr/>
        </p:nvGrpSpPr>
        <p:grpSpPr>
          <a:xfrm>
            <a:off x="27360" y="-720"/>
            <a:ext cx="2356200" cy="6853680"/>
            <a:chOff x="27360" y="-720"/>
            <a:chExt cx="2356200" cy="6853680"/>
          </a:xfrm>
        </p:grpSpPr>
        <p:sp>
          <p:nvSpPr>
            <p:cNvPr id="148" name="Freeform 27"/>
            <p:cNvSpPr/>
            <p:nvPr/>
          </p:nvSpPr>
          <p:spPr>
            <a:xfrm>
              <a:off x="27360" y="-720"/>
              <a:ext cx="493920" cy="4400640"/>
            </a:xfrm>
            <a:custGeom>
              <a:avLst/>
              <a:gdLst>
                <a:gd name="textAreaLeft" fmla="*/ 0 w 493920"/>
                <a:gd name="textAreaRight" fmla="*/ 494280 w 493920"/>
                <a:gd name="textAreaTop" fmla="*/ 0 h 4400640"/>
                <a:gd name="textAreaBottom" fmla="*/ 4401000 h 4400640"/>
              </a:gdLst>
              <a:ahLst/>
              <a:cxnLst/>
              <a:rect l="textAreaLeft" t="textAreaTop" r="textAreaRight" b="textAreaBottom"/>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149" name="Freeform 28"/>
            <p:cNvSpPr/>
            <p:nvPr/>
          </p:nvSpPr>
          <p:spPr>
            <a:xfrm>
              <a:off x="550440" y="4316400"/>
              <a:ext cx="423000" cy="1580400"/>
            </a:xfrm>
            <a:custGeom>
              <a:avLst/>
              <a:gdLst>
                <a:gd name="textAreaLeft" fmla="*/ 0 w 423000"/>
                <a:gd name="textAreaRight" fmla="*/ 423360 w 423000"/>
                <a:gd name="textAreaTop" fmla="*/ 0 h 1580400"/>
                <a:gd name="textAreaBottom" fmla="*/ 1580760 h 1580400"/>
              </a:gdLst>
              <a:ahLst/>
              <a:cxnLst/>
              <a:rect l="textAreaLeft" t="textAreaTop" r="textAreaRight" b="textAreaBottom"/>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150" name="Freeform 29"/>
            <p:cNvSpPr/>
            <p:nvPr/>
          </p:nvSpPr>
          <p:spPr>
            <a:xfrm>
              <a:off x="1006200" y="5862600"/>
              <a:ext cx="430560" cy="990360"/>
            </a:xfrm>
            <a:custGeom>
              <a:avLst/>
              <a:gdLst>
                <a:gd name="textAreaLeft" fmla="*/ 0 w 430560"/>
                <a:gd name="textAreaRight" fmla="*/ 430920 w 430560"/>
                <a:gd name="textAreaTop" fmla="*/ 0 h 990360"/>
                <a:gd name="textAreaBottom" fmla="*/ 990720 h 990360"/>
              </a:gdLst>
              <a:ahLst/>
              <a:cxnLst/>
              <a:rect l="textAreaLeft" t="textAreaTop" r="textAreaRight" b="textAreaBottom"/>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151" name="Freeform 30"/>
            <p:cNvSpPr/>
            <p:nvPr/>
          </p:nvSpPr>
          <p:spPr>
            <a:xfrm>
              <a:off x="521640" y="4364280"/>
              <a:ext cx="551520" cy="2235600"/>
            </a:xfrm>
            <a:custGeom>
              <a:avLst/>
              <a:gdLst>
                <a:gd name="textAreaLeft" fmla="*/ 0 w 551520"/>
                <a:gd name="textAreaRight" fmla="*/ 551880 w 551520"/>
                <a:gd name="textAreaTop" fmla="*/ 0 h 2235600"/>
                <a:gd name="textAreaBottom" fmla="*/ 2235960 h 2235600"/>
              </a:gdLst>
              <a:ahLst/>
              <a:cxnLst/>
              <a:rect l="textAreaLeft" t="textAreaTop" r="textAreaRight" b="textAreaBottom"/>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152" name="Freeform 31"/>
            <p:cNvSpPr/>
            <p:nvPr/>
          </p:nvSpPr>
          <p:spPr>
            <a:xfrm>
              <a:off x="468000" y="1289160"/>
              <a:ext cx="173880" cy="3026880"/>
            </a:xfrm>
            <a:custGeom>
              <a:avLst/>
              <a:gdLst>
                <a:gd name="textAreaLeft" fmla="*/ 0 w 173880"/>
                <a:gd name="textAreaRight" fmla="*/ 174240 w 173880"/>
                <a:gd name="textAreaTop" fmla="*/ 0 h 3026880"/>
                <a:gd name="textAreaBottom" fmla="*/ 3027240 h 3026880"/>
              </a:gdLst>
              <a:ahLst/>
              <a:cxnLst/>
              <a:rect l="textAreaLeft" t="textAreaTop" r="textAreaRight" b="textAreaBottom"/>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153" name="Freeform 32"/>
            <p:cNvSpPr/>
            <p:nvPr/>
          </p:nvSpPr>
          <p:spPr>
            <a:xfrm>
              <a:off x="1111680" y="6571440"/>
              <a:ext cx="133920" cy="281160"/>
            </a:xfrm>
            <a:custGeom>
              <a:avLst/>
              <a:gdLst>
                <a:gd name="textAreaLeft" fmla="*/ 0 w 133920"/>
                <a:gd name="textAreaRight" fmla="*/ 134280 w 133920"/>
                <a:gd name="textAreaTop" fmla="*/ 0 h 281160"/>
                <a:gd name="textAreaBottom" fmla="*/ 281520 h 281160"/>
              </a:gdLst>
              <a:ahLst/>
              <a:cxnLst/>
              <a:rect l="textAreaLeft" t="textAreaTop" r="textAreaRight" b="textAreaBottom"/>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154" name="Freeform 33"/>
            <p:cNvSpPr/>
            <p:nvPr/>
          </p:nvSpPr>
          <p:spPr>
            <a:xfrm>
              <a:off x="502560" y="4107600"/>
              <a:ext cx="82080" cy="511200"/>
            </a:xfrm>
            <a:custGeom>
              <a:avLst/>
              <a:gdLst>
                <a:gd name="textAreaLeft" fmla="*/ 0 w 82080"/>
                <a:gd name="textAreaRight" fmla="*/ 82440 w 82080"/>
                <a:gd name="textAreaTop" fmla="*/ 0 h 511200"/>
                <a:gd name="textAreaBottom" fmla="*/ 511560 h 511200"/>
              </a:gdLst>
              <a:ahLst/>
              <a:cxnLst/>
              <a:rect l="textAreaLeft" t="textAreaTop" r="textAreaRight" b="textAreaBottom"/>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155" name="Freeform 34"/>
            <p:cNvSpPr/>
            <p:nvPr/>
          </p:nvSpPr>
          <p:spPr>
            <a:xfrm>
              <a:off x="973800" y="3145680"/>
              <a:ext cx="1409760" cy="2716560"/>
            </a:xfrm>
            <a:custGeom>
              <a:avLst/>
              <a:gdLst>
                <a:gd name="textAreaLeft" fmla="*/ 0 w 1409760"/>
                <a:gd name="textAreaRight" fmla="*/ 1410120 w 1409760"/>
                <a:gd name="textAreaTop" fmla="*/ 0 h 2716560"/>
                <a:gd name="textAreaBottom" fmla="*/ 2716920 h 2716560"/>
              </a:gdLst>
              <a:ahLst/>
              <a:cxnLst/>
              <a:rect l="textAreaLeft" t="textAreaTop" r="textAreaRight" b="textAreaBottom"/>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156" name="Freeform 35"/>
            <p:cNvSpPr/>
            <p:nvPr/>
          </p:nvSpPr>
          <p:spPr>
            <a:xfrm>
              <a:off x="1073520" y="6600240"/>
              <a:ext cx="120240" cy="252720"/>
            </a:xfrm>
            <a:custGeom>
              <a:avLst/>
              <a:gdLst>
                <a:gd name="textAreaLeft" fmla="*/ 0 w 120240"/>
                <a:gd name="textAreaRight" fmla="*/ 120600 w 120240"/>
                <a:gd name="textAreaTop" fmla="*/ 0 h 252720"/>
                <a:gd name="textAreaBottom" fmla="*/ 253080 h 252720"/>
              </a:gdLst>
              <a:ahLst/>
              <a:cxnLst/>
              <a:rect l="textAreaLeft" t="textAreaTop" r="textAreaRight" b="textAreaBottom"/>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157" name="Freeform 36"/>
            <p:cNvSpPr/>
            <p:nvPr/>
          </p:nvSpPr>
          <p:spPr>
            <a:xfrm>
              <a:off x="973800" y="5897160"/>
              <a:ext cx="137520" cy="673920"/>
            </a:xfrm>
            <a:custGeom>
              <a:avLst/>
              <a:gdLst>
                <a:gd name="textAreaLeft" fmla="*/ 0 w 137520"/>
                <a:gd name="textAreaRight" fmla="*/ 137880 w 137520"/>
                <a:gd name="textAreaTop" fmla="*/ 0 h 673920"/>
                <a:gd name="textAreaBottom" fmla="*/ 674280 h 673920"/>
              </a:gdLst>
              <a:ahLst/>
              <a:cxnLst/>
              <a:rect l="textAreaLeft" t="textAreaTop" r="textAreaRight" b="textAreaBottom"/>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158" name="Freeform 37"/>
            <p:cNvSpPr/>
            <p:nvPr/>
          </p:nvSpPr>
          <p:spPr>
            <a:xfrm>
              <a:off x="973800" y="5772600"/>
              <a:ext cx="37800" cy="227520"/>
            </a:xfrm>
            <a:custGeom>
              <a:avLst/>
              <a:gdLst>
                <a:gd name="textAreaLeft" fmla="*/ 0 w 37800"/>
                <a:gd name="textAreaRight" fmla="*/ 38160 w 37800"/>
                <a:gd name="textAreaTop" fmla="*/ 0 h 227520"/>
                <a:gd name="textAreaBottom" fmla="*/ 227880 h 227520"/>
              </a:gdLst>
              <a:ahLst/>
              <a:cxnLst/>
              <a:rect l="textAreaLeft" t="textAreaTop" r="textAreaRight" b="textAreaBottom"/>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159" name="Freeform 38"/>
            <p:cNvSpPr/>
            <p:nvPr/>
          </p:nvSpPr>
          <p:spPr>
            <a:xfrm>
              <a:off x="1006200" y="6322680"/>
              <a:ext cx="210240" cy="530280"/>
            </a:xfrm>
            <a:custGeom>
              <a:avLst/>
              <a:gdLst>
                <a:gd name="textAreaLeft" fmla="*/ 0 w 210240"/>
                <a:gd name="textAreaRight" fmla="*/ 210600 w 210240"/>
                <a:gd name="textAreaTop" fmla="*/ 0 h 530280"/>
                <a:gd name="textAreaBottom" fmla="*/ 530640 h 530280"/>
              </a:gdLst>
              <a:ahLst/>
              <a:cxnLst/>
              <a:rect l="textAreaLeft" t="textAreaTop" r="textAreaRight" b="textAreaBottom"/>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grpSp>
      <p:sp>
        <p:nvSpPr>
          <p:cNvPr id="160" name="Rectangle 6"/>
          <p:cNvSpPr/>
          <p:nvPr/>
        </p:nvSpPr>
        <p:spPr>
          <a:xfrm>
            <a:off x="0" y="0"/>
            <a:ext cx="182520" cy="6857640"/>
          </a:xfrm>
          <a:prstGeom prst="rect">
            <a:avLst/>
          </a:prstGeom>
          <a:solidFill>
            <a:schemeClr val="tx2"/>
          </a:solidFill>
          <a:ln>
            <a:noFill/>
          </a:ln>
          <a:effectLst>
            <a:outerShdw blurRad="38160" dir="5400000" dist="25560" rotWithShape="0">
              <a:srgbClr val="000000">
                <a:alpha val="2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161" name="PlaceHolder 1"/>
          <p:cNvSpPr>
            <a:spLocks noGrp="1"/>
          </p:cNvSpPr>
          <p:nvPr>
            <p:ph type="title"/>
          </p:nvPr>
        </p:nvSpPr>
        <p:spPr>
          <a:xfrm>
            <a:off x="2850120" y="609480"/>
            <a:ext cx="8393400" cy="2895120"/>
          </a:xfrm>
          <a:prstGeom prst="rect">
            <a:avLst/>
          </a:prstGeom>
          <a:noFill/>
          <a:ln w="0">
            <a:noFill/>
          </a:ln>
        </p:spPr>
        <p:txBody>
          <a:bodyPr lIns="91440" rIns="91440" tIns="45720" bIns="45720" anchor="ctr">
            <a:normAutofit/>
          </a:bodyPr>
          <a:p>
            <a:pPr indent="0" defTabSz="457200">
              <a:lnSpc>
                <a:spcPct val="100000"/>
              </a:lnSpc>
              <a:buNone/>
            </a:pPr>
            <a:r>
              <a:rPr b="0" lang="ru-RU" sz="4800" strike="noStrike" u="none">
                <a:solidFill>
                  <a:schemeClr val="dk1">
                    <a:lumMod val="85000"/>
                    <a:lumOff val="15000"/>
                  </a:schemeClr>
                </a:solidFill>
                <a:effectLst/>
                <a:uFillTx/>
                <a:latin typeface="Century Gothic"/>
              </a:rPr>
              <a:t>Образец заголовка</a:t>
            </a:r>
            <a:endParaRPr b="0" lang="en-US" sz="4800" strike="noStrike" u="none">
              <a:solidFill>
                <a:schemeClr val="dk1"/>
              </a:solidFill>
              <a:effectLst/>
              <a:uFillTx/>
              <a:latin typeface="Century Gothic"/>
            </a:endParaRPr>
          </a:p>
        </p:txBody>
      </p:sp>
      <p:sp>
        <p:nvSpPr>
          <p:cNvPr id="162" name="PlaceHolder 2"/>
          <p:cNvSpPr>
            <a:spLocks noGrp="1"/>
          </p:cNvSpPr>
          <p:nvPr>
            <p:ph type="body"/>
          </p:nvPr>
        </p:nvSpPr>
        <p:spPr>
          <a:xfrm>
            <a:off x="2589120" y="4343400"/>
            <a:ext cx="8915040" cy="837720"/>
          </a:xfrm>
          <a:prstGeom prst="rect">
            <a:avLst/>
          </a:prstGeom>
          <a:noFill/>
          <a:ln w="0">
            <a:noFill/>
          </a:ln>
        </p:spPr>
        <p:txBody>
          <a:bodyPr lIns="91440" rIns="91440" tIns="45720" bIns="45720" anchor="b">
            <a:noAutofit/>
          </a:bodyPr>
          <a:p>
            <a:pPr indent="0" defTabSz="457200">
              <a:lnSpc>
                <a:spcPct val="100000"/>
              </a:lnSpc>
              <a:spcBef>
                <a:spcPts val="1001"/>
              </a:spcBef>
              <a:buNone/>
              <a:tabLst>
                <a:tab algn="l" pos="0"/>
              </a:tabLst>
            </a:pPr>
            <a:r>
              <a:rPr b="0" lang="ru-RU" sz="2400" strike="noStrike" u="none">
                <a:solidFill>
                  <a:schemeClr val="accent1"/>
                </a:solidFill>
                <a:effectLst/>
                <a:uFillTx/>
                <a:latin typeface="Century Gothic"/>
              </a:rPr>
              <a:t>Образец текста</a:t>
            </a:r>
            <a:endParaRPr b="0" lang="en-US" sz="2400" strike="noStrike" u="none">
              <a:solidFill>
                <a:schemeClr val="dk1">
                  <a:lumMod val="75000"/>
                  <a:lumOff val="25000"/>
                </a:schemeClr>
              </a:solidFill>
              <a:effectLst/>
              <a:uFillTx/>
              <a:latin typeface="Century Gothic"/>
            </a:endParaRPr>
          </a:p>
        </p:txBody>
      </p:sp>
      <p:sp>
        <p:nvSpPr>
          <p:cNvPr id="163" name="PlaceHolder 3"/>
          <p:cNvSpPr>
            <a:spLocks noGrp="1"/>
          </p:cNvSpPr>
          <p:nvPr>
            <p:ph type="body"/>
          </p:nvPr>
        </p:nvSpPr>
        <p:spPr>
          <a:xfrm>
            <a:off x="2589120" y="5181480"/>
            <a:ext cx="8915040" cy="729360"/>
          </a:xfrm>
          <a:prstGeom prst="rect">
            <a:avLst/>
          </a:prstGeom>
          <a:noFill/>
          <a:ln w="0">
            <a:noFill/>
          </a:ln>
        </p:spPr>
        <p:txBody>
          <a:bodyPr lIns="91440" rIns="91440" tIns="45720" bIns="45720" anchor="t">
            <a:normAutofit/>
          </a:bodyPr>
          <a:p>
            <a:pPr indent="0" defTabSz="457200">
              <a:lnSpc>
                <a:spcPct val="100000"/>
              </a:lnSpc>
              <a:spcBef>
                <a:spcPts val="1001"/>
              </a:spcBef>
              <a:buNone/>
              <a:tabLst>
                <a:tab algn="l" pos="0"/>
              </a:tabLst>
            </a:pPr>
            <a:r>
              <a:rPr b="0" lang="ru-RU" sz="1800" strike="noStrike" u="none">
                <a:solidFill>
                  <a:schemeClr val="dk1">
                    <a:lumMod val="65000"/>
                    <a:lumOff val="35000"/>
                  </a:schemeClr>
                </a:solidFill>
                <a:effectLst/>
                <a:uFillTx/>
                <a:latin typeface="Century Gothic"/>
              </a:rPr>
              <a:t>Образец текста</a:t>
            </a:r>
            <a:endParaRPr b="0" lang="en-US" sz="1800" strike="noStrike" u="none">
              <a:solidFill>
                <a:schemeClr val="dk1">
                  <a:lumMod val="75000"/>
                  <a:lumOff val="25000"/>
                </a:schemeClr>
              </a:solidFill>
              <a:effectLst/>
              <a:uFillTx/>
              <a:latin typeface="Century Gothic"/>
            </a:endParaRPr>
          </a:p>
        </p:txBody>
      </p:sp>
      <p:sp>
        <p:nvSpPr>
          <p:cNvPr id="164" name="PlaceHolder 4"/>
          <p:cNvSpPr>
            <a:spLocks noGrp="1"/>
          </p:cNvSpPr>
          <p:nvPr>
            <p:ph type="dt" idx="13"/>
          </p:nvPr>
        </p:nvSpPr>
        <p:spPr>
          <a:xfrm>
            <a:off x="10361520" y="6130440"/>
            <a:ext cx="1145880" cy="370080"/>
          </a:xfrm>
          <a:prstGeom prst="rect">
            <a:avLst/>
          </a:prstGeom>
          <a:noFill/>
          <a:ln w="0">
            <a:noFill/>
          </a:ln>
        </p:spPr>
        <p:txBody>
          <a:bodyPr lIns="91440" rIns="91440" tIns="45720" bIns="45720" anchor="ctr">
            <a:noAutofit/>
          </a:bodyPr>
          <a:lstStyle>
            <a:lvl1pPr indent="0" algn="r" defTabSz="457200">
              <a:lnSpc>
                <a:spcPct val="100000"/>
              </a:lnSpc>
              <a:buNone/>
              <a:defRPr b="0" lang="ru-RU" sz="900" strike="noStrike" u="none">
                <a:solidFill>
                  <a:schemeClr val="dk1">
                    <a:tint val="75000"/>
                  </a:schemeClr>
                </a:solidFill>
                <a:effectLst/>
                <a:uFillTx/>
                <a:latin typeface="Century Gothic"/>
              </a:defRPr>
            </a:lvl1pPr>
          </a:lstStyle>
          <a:p>
            <a:pPr indent="0" algn="r" defTabSz="457200">
              <a:lnSpc>
                <a:spcPct val="100000"/>
              </a:lnSpc>
              <a:buNone/>
            </a:pPr>
            <a:r>
              <a:rPr b="0" lang="ru-RU" sz="900" strike="noStrike" u="none">
                <a:solidFill>
                  <a:schemeClr val="dk1">
                    <a:tint val="75000"/>
                  </a:schemeClr>
                </a:solidFill>
                <a:effectLst/>
                <a:uFillTx/>
                <a:latin typeface="Century Gothic"/>
              </a:rPr>
              <a:t>&lt;дата/час&gt;</a:t>
            </a:r>
            <a:endParaRPr b="0" lang="uk-UA" sz="900" strike="noStrike" u="none">
              <a:solidFill>
                <a:srgbClr val="000000"/>
              </a:solidFill>
              <a:effectLst/>
              <a:uFillTx/>
              <a:latin typeface="Times New Roman"/>
            </a:endParaRPr>
          </a:p>
        </p:txBody>
      </p:sp>
      <p:sp>
        <p:nvSpPr>
          <p:cNvPr id="165" name="PlaceHolder 5"/>
          <p:cNvSpPr>
            <a:spLocks noGrp="1"/>
          </p:cNvSpPr>
          <p:nvPr>
            <p:ph type="ftr" idx="14"/>
          </p:nvPr>
        </p:nvSpPr>
        <p:spPr>
          <a:xfrm>
            <a:off x="2589120" y="6135840"/>
            <a:ext cx="7619760" cy="364680"/>
          </a:xfrm>
          <a:prstGeom prst="rect">
            <a:avLst/>
          </a:prstGeom>
          <a:noFill/>
          <a:ln w="0">
            <a:noFill/>
          </a:ln>
        </p:spPr>
        <p:txBody>
          <a:bodyPr lIns="91440" rIns="91440" tIns="45720" bIns="45720" anchor="ctr">
            <a:noAutofit/>
          </a:bodyPr>
          <a:lstStyle>
            <a:lvl1pPr indent="0" algn="ctr">
              <a:buNone/>
              <a:defRPr b="0" lang="uk-UA" sz="1400" strike="noStrike" u="none">
                <a:solidFill>
                  <a:srgbClr val="000000"/>
                </a:solidFill>
                <a:effectLst/>
                <a:uFillTx/>
                <a:latin typeface="Times New Roman"/>
              </a:defRPr>
            </a:lvl1pPr>
          </a:lstStyle>
          <a:p>
            <a:pPr indent="0" algn="ctr">
              <a:buNone/>
            </a:pPr>
            <a:r>
              <a:rPr b="0" lang="uk-UA" sz="1400" strike="noStrike" u="none">
                <a:solidFill>
                  <a:srgbClr val="000000"/>
                </a:solidFill>
                <a:effectLst/>
                <a:uFillTx/>
                <a:latin typeface="Times New Roman"/>
              </a:rPr>
              <a:t>&lt;нижній колонтитул&gt;</a:t>
            </a:r>
            <a:endParaRPr b="0" lang="uk-UA" sz="1400" strike="noStrike" u="none">
              <a:solidFill>
                <a:srgbClr val="000000"/>
              </a:solidFill>
              <a:effectLst/>
              <a:uFillTx/>
              <a:latin typeface="Times New Roman"/>
            </a:endParaRPr>
          </a:p>
        </p:txBody>
      </p:sp>
      <p:sp>
        <p:nvSpPr>
          <p:cNvPr id="166" name="Freeform 11"/>
          <p:cNvSpPr/>
          <p:nvPr/>
        </p:nvSpPr>
        <p:spPr>
          <a:xfrm flipV="1">
            <a:off x="-3960" y="4911840"/>
            <a:ext cx="1588320" cy="506880"/>
          </a:xfrm>
          <a:custGeom>
            <a:avLst/>
            <a:gdLst>
              <a:gd name="textAreaLeft" fmla="*/ 0 w 1588320"/>
              <a:gd name="textAreaRight" fmla="*/ 1588680 w 1588320"/>
              <a:gd name="textAreaTop" fmla="*/ 360 h 506880"/>
              <a:gd name="textAreaBottom" fmla="*/ 507600 h 506880"/>
            </a:gdLst>
            <a:ahLst/>
            <a:cxnLst/>
            <a:rect l="textAreaLeft" t="textAreaTop" r="textAreaRight" b="textAreaBottom"/>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167" name="PlaceHolder 6"/>
          <p:cNvSpPr>
            <a:spLocks noGrp="1"/>
          </p:cNvSpPr>
          <p:nvPr>
            <p:ph type="sldNum" idx="15"/>
          </p:nvPr>
        </p:nvSpPr>
        <p:spPr>
          <a:xfrm>
            <a:off x="531720" y="4983120"/>
            <a:ext cx="779400" cy="364680"/>
          </a:xfrm>
          <a:prstGeom prst="rect">
            <a:avLst/>
          </a:prstGeom>
          <a:noFill/>
          <a:ln w="0">
            <a:noFill/>
          </a:ln>
        </p:spPr>
        <p:txBody>
          <a:bodyPr lIns="91440" rIns="91440" tIns="45720" bIns="45720" anchor="ctr">
            <a:noAutofit/>
          </a:bodyPr>
          <a:lstStyle>
            <a:lvl1pPr indent="0" algn="r" defTabSz="457200">
              <a:lnSpc>
                <a:spcPct val="100000"/>
              </a:lnSpc>
              <a:buNone/>
              <a:defRPr b="0" lang="ru-RU" sz="2000" strike="noStrike" u="none">
                <a:solidFill>
                  <a:srgbClr val="feffff"/>
                </a:solidFill>
                <a:effectLst/>
                <a:uFillTx/>
                <a:latin typeface="Century Gothic"/>
              </a:defRPr>
            </a:lvl1pPr>
          </a:lstStyle>
          <a:p>
            <a:pPr indent="0" algn="r" defTabSz="457200">
              <a:lnSpc>
                <a:spcPct val="100000"/>
              </a:lnSpc>
              <a:buNone/>
            </a:pPr>
            <a:fld id="{46D1953A-5D52-4F94-9B9E-A444D28651D2}" type="slidenum">
              <a:rPr b="0" lang="ru-RU" sz="2000" strike="noStrike" u="none">
                <a:solidFill>
                  <a:srgbClr val="feffff"/>
                </a:solidFill>
                <a:effectLst/>
                <a:uFillTx/>
                <a:latin typeface="Century Gothic"/>
              </a:rPr>
              <a:t>&lt;номер&gt;</a:t>
            </a:fld>
            <a:endParaRPr b="0" lang="uk-UA" sz="2000" strike="noStrike" u="none">
              <a:solidFill>
                <a:srgbClr val="000000"/>
              </a:solidFill>
              <a:effectLst/>
              <a:uFillTx/>
              <a:latin typeface="Times New Roman"/>
            </a:endParaRPr>
          </a:p>
        </p:txBody>
      </p:sp>
      <p:sp>
        <p:nvSpPr>
          <p:cNvPr id="168" name="TextBox 16"/>
          <p:cNvSpPr/>
          <p:nvPr/>
        </p:nvSpPr>
        <p:spPr>
          <a:xfrm>
            <a:off x="2467800" y="648000"/>
            <a:ext cx="609120" cy="584280"/>
          </a:xfrm>
          <a:prstGeom prst="rect">
            <a:avLst/>
          </a:prstGeom>
          <a:noFill/>
          <a:ln w="0">
            <a:noFill/>
          </a:ln>
        </p:spPr>
        <p:style>
          <a:lnRef idx="0"/>
          <a:fillRef idx="0"/>
          <a:effectRef idx="0"/>
          <a:fontRef idx="minor"/>
        </p:style>
        <p:txBody>
          <a:bodyPr anchor="ctr">
            <a:noAutofit/>
          </a:bodyPr>
          <a:p>
            <a:pPr defTabSz="457200">
              <a:lnSpc>
                <a:spcPct val="100000"/>
              </a:lnSpc>
            </a:pPr>
            <a:r>
              <a:rPr b="0" lang="en-US" sz="8000" strike="noStrike" u="none">
                <a:solidFill>
                  <a:schemeClr val="accent1"/>
                </a:solidFill>
                <a:effectLst/>
                <a:uFillTx/>
                <a:latin typeface="Arial"/>
              </a:rPr>
              <a:t>“</a:t>
            </a:r>
            <a:endParaRPr b="0" lang="uk-UA" sz="8000" strike="noStrike" u="none">
              <a:solidFill>
                <a:srgbClr val="000000"/>
              </a:solidFill>
              <a:effectLst/>
              <a:uFillTx/>
              <a:latin typeface="Arial"/>
            </a:endParaRPr>
          </a:p>
        </p:txBody>
      </p:sp>
      <p:sp>
        <p:nvSpPr>
          <p:cNvPr id="169" name="TextBox 17"/>
          <p:cNvSpPr/>
          <p:nvPr/>
        </p:nvSpPr>
        <p:spPr>
          <a:xfrm>
            <a:off x="11115000" y="2905200"/>
            <a:ext cx="609120" cy="584280"/>
          </a:xfrm>
          <a:prstGeom prst="rect">
            <a:avLst/>
          </a:prstGeom>
          <a:noFill/>
          <a:ln w="0">
            <a:noFill/>
          </a:ln>
        </p:spPr>
        <p:style>
          <a:lnRef idx="0"/>
          <a:fillRef idx="0"/>
          <a:effectRef idx="0"/>
          <a:fontRef idx="minor"/>
        </p:style>
        <p:txBody>
          <a:bodyPr anchor="ctr">
            <a:noAutofit/>
          </a:bodyPr>
          <a:p>
            <a:pPr defTabSz="457200">
              <a:lnSpc>
                <a:spcPct val="100000"/>
              </a:lnSpc>
            </a:pPr>
            <a:r>
              <a:rPr b="0" lang="en-US" sz="8000" strike="noStrike" u="none">
                <a:solidFill>
                  <a:schemeClr val="accent1"/>
                </a:solidFill>
                <a:effectLst/>
                <a:uFillTx/>
                <a:latin typeface="Arial"/>
              </a:rPr>
              <a:t>”</a:t>
            </a:r>
            <a:endParaRPr b="0" lang="uk-UA" sz="8000" strike="noStrike" u="none">
              <a:solidFill>
                <a:srgbClr val="000000"/>
              </a:solidFill>
              <a:effectLst/>
              <a:uFillTx/>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Истина или ложь">
    <p:bg>
      <p:bgPr>
        <a:gradFill rotWithShape="0">
          <a:gsLst>
            <a:gs pos="0">
              <a:srgbClr val="ffffff"/>
            </a:gs>
            <a:gs pos="100000">
              <a:srgbClr val="dfe7c4"/>
            </a:gs>
          </a:gsLst>
          <a:path path="circle">
            <a:fillToRect l="25000" t="25000" r="75000" b="75000"/>
          </a:path>
        </a:gradFill>
      </p:bgPr>
    </p:bg>
    <p:spTree>
      <p:nvGrpSpPr>
        <p:cNvPr id="1" name=""/>
        <p:cNvGrpSpPr/>
        <p:nvPr/>
      </p:nvGrpSpPr>
      <p:grpSpPr>
        <a:xfrm>
          <a:off x="0" y="0"/>
          <a:ext cx="0" cy="0"/>
          <a:chOff x="0" y="0"/>
          <a:chExt cx="0" cy="0"/>
        </a:xfrm>
      </p:grpSpPr>
      <p:grpSp>
        <p:nvGrpSpPr>
          <p:cNvPr id="170" name="Group 22"/>
          <p:cNvGrpSpPr/>
          <p:nvPr/>
        </p:nvGrpSpPr>
        <p:grpSpPr>
          <a:xfrm>
            <a:off x="0" y="228600"/>
            <a:ext cx="2851200" cy="6638400"/>
            <a:chOff x="0" y="228600"/>
            <a:chExt cx="2851200" cy="6638400"/>
          </a:xfrm>
        </p:grpSpPr>
        <p:sp>
          <p:nvSpPr>
            <p:cNvPr id="171" name="Freeform 11"/>
            <p:cNvSpPr/>
            <p:nvPr/>
          </p:nvSpPr>
          <p:spPr>
            <a:xfrm>
              <a:off x="0" y="2575080"/>
              <a:ext cx="100440" cy="625680"/>
            </a:xfrm>
            <a:custGeom>
              <a:avLst/>
              <a:gdLst>
                <a:gd name="textAreaLeft" fmla="*/ 0 w 100440"/>
                <a:gd name="textAreaRight" fmla="*/ 100800 w 100440"/>
                <a:gd name="textAreaTop" fmla="*/ 0 h 625680"/>
                <a:gd name="textAreaBottom" fmla="*/ 626040 h 625680"/>
              </a:gdLst>
              <a:ahLst/>
              <a:cxnLst/>
              <a:rect l="textAreaLeft" t="textAreaTop" r="textAreaRight" b="textAreaBottom"/>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172" name="Freeform 12"/>
            <p:cNvSpPr/>
            <p:nvPr/>
          </p:nvSpPr>
          <p:spPr>
            <a:xfrm>
              <a:off x="128520" y="3156480"/>
              <a:ext cx="646200" cy="2322000"/>
            </a:xfrm>
            <a:custGeom>
              <a:avLst/>
              <a:gdLst>
                <a:gd name="textAreaLeft" fmla="*/ 0 w 646200"/>
                <a:gd name="textAreaRight" fmla="*/ 646560 w 646200"/>
                <a:gd name="textAreaTop" fmla="*/ 0 h 2322000"/>
                <a:gd name="textAreaBottom" fmla="*/ 2322360 h 2322000"/>
              </a:gdLst>
              <a:ahLst/>
              <a:cxnLst/>
              <a:rect l="textAreaLeft" t="textAreaTop" r="textAreaRight" b="textAreaBottom"/>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173" name="Freeform 13"/>
            <p:cNvSpPr/>
            <p:nvPr/>
          </p:nvSpPr>
          <p:spPr>
            <a:xfrm>
              <a:off x="807120" y="5447160"/>
              <a:ext cx="609120" cy="1419840"/>
            </a:xfrm>
            <a:custGeom>
              <a:avLst/>
              <a:gdLst>
                <a:gd name="textAreaLeft" fmla="*/ 0 w 609120"/>
                <a:gd name="textAreaRight" fmla="*/ 609480 w 609120"/>
                <a:gd name="textAreaTop" fmla="*/ 0 h 1419840"/>
                <a:gd name="textAreaBottom" fmla="*/ 1420200 h 1419840"/>
              </a:gdLst>
              <a:ahLst/>
              <a:cxnLst/>
              <a:rect l="textAreaLeft" t="textAreaTop" r="textAreaRight" b="textAreaBottom"/>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174" name="Freeform 14"/>
            <p:cNvSpPr/>
            <p:nvPr/>
          </p:nvSpPr>
          <p:spPr>
            <a:xfrm>
              <a:off x="959760" y="6503760"/>
              <a:ext cx="171000" cy="363240"/>
            </a:xfrm>
            <a:custGeom>
              <a:avLst/>
              <a:gdLst>
                <a:gd name="textAreaLeft" fmla="*/ 0 w 171000"/>
                <a:gd name="textAreaRight" fmla="*/ 171360 w 171000"/>
                <a:gd name="textAreaTop" fmla="*/ 0 h 363240"/>
                <a:gd name="textAreaBottom" fmla="*/ 363600 h 363240"/>
              </a:gdLst>
              <a:ahLst/>
              <a:cxnLst/>
              <a:rect l="textAreaLeft" t="textAreaTop" r="textAreaRight" b="textAreaBottom"/>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175" name="Freeform 15"/>
            <p:cNvSpPr/>
            <p:nvPr/>
          </p:nvSpPr>
          <p:spPr>
            <a:xfrm>
              <a:off x="100800" y="3201120"/>
              <a:ext cx="821520" cy="3328200"/>
            </a:xfrm>
            <a:custGeom>
              <a:avLst/>
              <a:gdLst>
                <a:gd name="textAreaLeft" fmla="*/ 0 w 821520"/>
                <a:gd name="textAreaRight" fmla="*/ 821880 w 821520"/>
                <a:gd name="textAreaTop" fmla="*/ 0 h 3328200"/>
                <a:gd name="textAreaBottom" fmla="*/ 3328560 h 3328200"/>
              </a:gdLst>
              <a:ahLst/>
              <a:cxnLst/>
              <a:rect l="textAreaLeft" t="textAreaTop" r="textAreaRight" b="textAreaBottom"/>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176" name="Freeform 16"/>
            <p:cNvSpPr/>
            <p:nvPr/>
          </p:nvSpPr>
          <p:spPr>
            <a:xfrm>
              <a:off x="22320" y="228600"/>
              <a:ext cx="105840" cy="2927520"/>
            </a:xfrm>
            <a:custGeom>
              <a:avLst/>
              <a:gdLst>
                <a:gd name="textAreaLeft" fmla="*/ 0 w 105840"/>
                <a:gd name="textAreaRight" fmla="*/ 106200 w 105840"/>
                <a:gd name="textAreaTop" fmla="*/ 0 h 2927520"/>
                <a:gd name="textAreaBottom" fmla="*/ 2927880 h 2927520"/>
              </a:gdLst>
              <a:ahLst/>
              <a:cxnLst/>
              <a:rect l="textAreaLeft" t="textAreaTop" r="textAreaRight" b="textAreaBottom"/>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177" name="Freeform 17"/>
            <p:cNvSpPr/>
            <p:nvPr/>
          </p:nvSpPr>
          <p:spPr>
            <a:xfrm>
              <a:off x="78120" y="2944080"/>
              <a:ext cx="77760" cy="493560"/>
            </a:xfrm>
            <a:custGeom>
              <a:avLst/>
              <a:gdLst>
                <a:gd name="textAreaLeft" fmla="*/ 0 w 77760"/>
                <a:gd name="textAreaRight" fmla="*/ 78120 w 77760"/>
                <a:gd name="textAreaTop" fmla="*/ 0 h 493560"/>
                <a:gd name="textAreaBottom" fmla="*/ 493920 h 493560"/>
              </a:gdLst>
              <a:ahLst/>
              <a:cxnLst/>
              <a:rect l="textAreaLeft" t="textAreaTop" r="textAreaRight" b="textAreaBottom"/>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178" name="Freeform 18"/>
            <p:cNvSpPr/>
            <p:nvPr/>
          </p:nvSpPr>
          <p:spPr>
            <a:xfrm>
              <a:off x="769680" y="5478840"/>
              <a:ext cx="189720" cy="1024560"/>
            </a:xfrm>
            <a:custGeom>
              <a:avLst/>
              <a:gdLst>
                <a:gd name="textAreaLeft" fmla="*/ 0 w 189720"/>
                <a:gd name="textAreaRight" fmla="*/ 190080 w 189720"/>
                <a:gd name="textAreaTop" fmla="*/ 0 h 1024560"/>
                <a:gd name="textAreaBottom" fmla="*/ 1024920 h 1024560"/>
              </a:gdLst>
              <a:ahLst/>
              <a:cxnLst/>
              <a:rect l="textAreaLeft" t="textAreaTop" r="textAreaRight" b="textAreaBottom"/>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179" name="Freeform 19"/>
            <p:cNvSpPr/>
            <p:nvPr/>
          </p:nvSpPr>
          <p:spPr>
            <a:xfrm>
              <a:off x="775440" y="1398960"/>
              <a:ext cx="2075760" cy="4047840"/>
            </a:xfrm>
            <a:custGeom>
              <a:avLst/>
              <a:gdLst>
                <a:gd name="textAreaLeft" fmla="*/ 0 w 2075760"/>
                <a:gd name="textAreaRight" fmla="*/ 2076120 w 2075760"/>
                <a:gd name="textAreaTop" fmla="*/ 0 h 4047840"/>
                <a:gd name="textAreaBottom" fmla="*/ 4048200 h 4047840"/>
              </a:gdLst>
              <a:ahLst/>
              <a:cxnLst/>
              <a:rect l="textAreaLeft" t="textAreaTop" r="textAreaRight" b="textAreaBottom"/>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180" name="Freeform 20"/>
            <p:cNvSpPr/>
            <p:nvPr/>
          </p:nvSpPr>
          <p:spPr>
            <a:xfrm>
              <a:off x="922680" y="6530040"/>
              <a:ext cx="161640" cy="336960"/>
            </a:xfrm>
            <a:custGeom>
              <a:avLst/>
              <a:gdLst>
                <a:gd name="textAreaLeft" fmla="*/ 0 w 161640"/>
                <a:gd name="textAreaRight" fmla="*/ 162000 w 161640"/>
                <a:gd name="textAreaTop" fmla="*/ 0 h 336960"/>
                <a:gd name="textAreaBottom" fmla="*/ 337320 h 336960"/>
              </a:gdLst>
              <a:ahLst/>
              <a:cxnLst/>
              <a:rect l="textAreaLeft" t="textAreaTop" r="textAreaRight" b="textAreaBottom"/>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181" name="Freeform 21"/>
            <p:cNvSpPr/>
            <p:nvPr/>
          </p:nvSpPr>
          <p:spPr>
            <a:xfrm>
              <a:off x="769680" y="5359320"/>
              <a:ext cx="37080" cy="221400"/>
            </a:xfrm>
            <a:custGeom>
              <a:avLst/>
              <a:gdLst>
                <a:gd name="textAreaLeft" fmla="*/ 0 w 37080"/>
                <a:gd name="textAreaRight" fmla="*/ 37440 w 37080"/>
                <a:gd name="textAreaTop" fmla="*/ 0 h 221400"/>
                <a:gd name="textAreaBottom" fmla="*/ 221760 h 221400"/>
              </a:gdLst>
              <a:ahLst/>
              <a:cxnLst/>
              <a:rect l="textAreaLeft" t="textAreaTop" r="textAreaRight" b="textAreaBottom"/>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182" name="Freeform 22"/>
            <p:cNvSpPr/>
            <p:nvPr/>
          </p:nvSpPr>
          <p:spPr>
            <a:xfrm>
              <a:off x="849960" y="6244560"/>
              <a:ext cx="238320" cy="622080"/>
            </a:xfrm>
            <a:custGeom>
              <a:avLst/>
              <a:gdLst>
                <a:gd name="textAreaLeft" fmla="*/ 0 w 238320"/>
                <a:gd name="textAreaRight" fmla="*/ 238680 w 238320"/>
                <a:gd name="textAreaTop" fmla="*/ 0 h 622080"/>
                <a:gd name="textAreaBottom" fmla="*/ 622440 h 622080"/>
              </a:gdLst>
              <a:ahLst/>
              <a:cxnLst/>
              <a:rect l="textAreaLeft" t="textAreaTop" r="textAreaRight" b="textAreaBottom"/>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grpSp>
      <p:grpSp>
        <p:nvGrpSpPr>
          <p:cNvPr id="183" name="Group 9"/>
          <p:cNvGrpSpPr/>
          <p:nvPr/>
        </p:nvGrpSpPr>
        <p:grpSpPr>
          <a:xfrm>
            <a:off x="27360" y="-720"/>
            <a:ext cx="2356200" cy="6853680"/>
            <a:chOff x="27360" y="-720"/>
            <a:chExt cx="2356200" cy="6853680"/>
          </a:xfrm>
        </p:grpSpPr>
        <p:sp>
          <p:nvSpPr>
            <p:cNvPr id="184" name="Freeform 27"/>
            <p:cNvSpPr/>
            <p:nvPr/>
          </p:nvSpPr>
          <p:spPr>
            <a:xfrm>
              <a:off x="27360" y="-720"/>
              <a:ext cx="493920" cy="4400640"/>
            </a:xfrm>
            <a:custGeom>
              <a:avLst/>
              <a:gdLst>
                <a:gd name="textAreaLeft" fmla="*/ 0 w 493920"/>
                <a:gd name="textAreaRight" fmla="*/ 494280 w 493920"/>
                <a:gd name="textAreaTop" fmla="*/ 0 h 4400640"/>
                <a:gd name="textAreaBottom" fmla="*/ 4401000 h 4400640"/>
              </a:gdLst>
              <a:ahLst/>
              <a:cxnLst/>
              <a:rect l="textAreaLeft" t="textAreaTop" r="textAreaRight" b="textAreaBottom"/>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185" name="Freeform 28"/>
            <p:cNvSpPr/>
            <p:nvPr/>
          </p:nvSpPr>
          <p:spPr>
            <a:xfrm>
              <a:off x="550440" y="4316400"/>
              <a:ext cx="423000" cy="1580400"/>
            </a:xfrm>
            <a:custGeom>
              <a:avLst/>
              <a:gdLst>
                <a:gd name="textAreaLeft" fmla="*/ 0 w 423000"/>
                <a:gd name="textAreaRight" fmla="*/ 423360 w 423000"/>
                <a:gd name="textAreaTop" fmla="*/ 0 h 1580400"/>
                <a:gd name="textAreaBottom" fmla="*/ 1580760 h 1580400"/>
              </a:gdLst>
              <a:ahLst/>
              <a:cxnLst/>
              <a:rect l="textAreaLeft" t="textAreaTop" r="textAreaRight" b="textAreaBottom"/>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186" name="Freeform 29"/>
            <p:cNvSpPr/>
            <p:nvPr/>
          </p:nvSpPr>
          <p:spPr>
            <a:xfrm>
              <a:off x="1006200" y="5862600"/>
              <a:ext cx="430560" cy="990360"/>
            </a:xfrm>
            <a:custGeom>
              <a:avLst/>
              <a:gdLst>
                <a:gd name="textAreaLeft" fmla="*/ 0 w 430560"/>
                <a:gd name="textAreaRight" fmla="*/ 430920 w 430560"/>
                <a:gd name="textAreaTop" fmla="*/ 0 h 990360"/>
                <a:gd name="textAreaBottom" fmla="*/ 990720 h 990360"/>
              </a:gdLst>
              <a:ahLst/>
              <a:cxnLst/>
              <a:rect l="textAreaLeft" t="textAreaTop" r="textAreaRight" b="textAreaBottom"/>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187" name="Freeform 30"/>
            <p:cNvSpPr/>
            <p:nvPr/>
          </p:nvSpPr>
          <p:spPr>
            <a:xfrm>
              <a:off x="521640" y="4364280"/>
              <a:ext cx="551520" cy="2235600"/>
            </a:xfrm>
            <a:custGeom>
              <a:avLst/>
              <a:gdLst>
                <a:gd name="textAreaLeft" fmla="*/ 0 w 551520"/>
                <a:gd name="textAreaRight" fmla="*/ 551880 w 551520"/>
                <a:gd name="textAreaTop" fmla="*/ 0 h 2235600"/>
                <a:gd name="textAreaBottom" fmla="*/ 2235960 h 2235600"/>
              </a:gdLst>
              <a:ahLst/>
              <a:cxnLst/>
              <a:rect l="textAreaLeft" t="textAreaTop" r="textAreaRight" b="textAreaBottom"/>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188" name="Freeform 31"/>
            <p:cNvSpPr/>
            <p:nvPr/>
          </p:nvSpPr>
          <p:spPr>
            <a:xfrm>
              <a:off x="468000" y="1289160"/>
              <a:ext cx="173880" cy="3026880"/>
            </a:xfrm>
            <a:custGeom>
              <a:avLst/>
              <a:gdLst>
                <a:gd name="textAreaLeft" fmla="*/ 0 w 173880"/>
                <a:gd name="textAreaRight" fmla="*/ 174240 w 173880"/>
                <a:gd name="textAreaTop" fmla="*/ 0 h 3026880"/>
                <a:gd name="textAreaBottom" fmla="*/ 3027240 h 3026880"/>
              </a:gdLst>
              <a:ahLst/>
              <a:cxnLst/>
              <a:rect l="textAreaLeft" t="textAreaTop" r="textAreaRight" b="textAreaBottom"/>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189" name="Freeform 32"/>
            <p:cNvSpPr/>
            <p:nvPr/>
          </p:nvSpPr>
          <p:spPr>
            <a:xfrm>
              <a:off x="1111680" y="6571440"/>
              <a:ext cx="133920" cy="281160"/>
            </a:xfrm>
            <a:custGeom>
              <a:avLst/>
              <a:gdLst>
                <a:gd name="textAreaLeft" fmla="*/ 0 w 133920"/>
                <a:gd name="textAreaRight" fmla="*/ 134280 w 133920"/>
                <a:gd name="textAreaTop" fmla="*/ 0 h 281160"/>
                <a:gd name="textAreaBottom" fmla="*/ 281520 h 281160"/>
              </a:gdLst>
              <a:ahLst/>
              <a:cxnLst/>
              <a:rect l="textAreaLeft" t="textAreaTop" r="textAreaRight" b="textAreaBottom"/>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190" name="Freeform 33"/>
            <p:cNvSpPr/>
            <p:nvPr/>
          </p:nvSpPr>
          <p:spPr>
            <a:xfrm>
              <a:off x="502560" y="4107600"/>
              <a:ext cx="82080" cy="511200"/>
            </a:xfrm>
            <a:custGeom>
              <a:avLst/>
              <a:gdLst>
                <a:gd name="textAreaLeft" fmla="*/ 0 w 82080"/>
                <a:gd name="textAreaRight" fmla="*/ 82440 w 82080"/>
                <a:gd name="textAreaTop" fmla="*/ 0 h 511200"/>
                <a:gd name="textAreaBottom" fmla="*/ 511560 h 511200"/>
              </a:gdLst>
              <a:ahLst/>
              <a:cxnLst/>
              <a:rect l="textAreaLeft" t="textAreaTop" r="textAreaRight" b="textAreaBottom"/>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191" name="Freeform 34"/>
            <p:cNvSpPr/>
            <p:nvPr/>
          </p:nvSpPr>
          <p:spPr>
            <a:xfrm>
              <a:off x="973800" y="3145680"/>
              <a:ext cx="1409760" cy="2716560"/>
            </a:xfrm>
            <a:custGeom>
              <a:avLst/>
              <a:gdLst>
                <a:gd name="textAreaLeft" fmla="*/ 0 w 1409760"/>
                <a:gd name="textAreaRight" fmla="*/ 1410120 w 1409760"/>
                <a:gd name="textAreaTop" fmla="*/ 0 h 2716560"/>
                <a:gd name="textAreaBottom" fmla="*/ 2716920 h 2716560"/>
              </a:gdLst>
              <a:ahLst/>
              <a:cxnLst/>
              <a:rect l="textAreaLeft" t="textAreaTop" r="textAreaRight" b="textAreaBottom"/>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192" name="Freeform 35"/>
            <p:cNvSpPr/>
            <p:nvPr/>
          </p:nvSpPr>
          <p:spPr>
            <a:xfrm>
              <a:off x="1073520" y="6600240"/>
              <a:ext cx="120240" cy="252720"/>
            </a:xfrm>
            <a:custGeom>
              <a:avLst/>
              <a:gdLst>
                <a:gd name="textAreaLeft" fmla="*/ 0 w 120240"/>
                <a:gd name="textAreaRight" fmla="*/ 120600 w 120240"/>
                <a:gd name="textAreaTop" fmla="*/ 0 h 252720"/>
                <a:gd name="textAreaBottom" fmla="*/ 253080 h 252720"/>
              </a:gdLst>
              <a:ahLst/>
              <a:cxnLst/>
              <a:rect l="textAreaLeft" t="textAreaTop" r="textAreaRight" b="textAreaBottom"/>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193" name="Freeform 36"/>
            <p:cNvSpPr/>
            <p:nvPr/>
          </p:nvSpPr>
          <p:spPr>
            <a:xfrm>
              <a:off x="973800" y="5897160"/>
              <a:ext cx="137520" cy="673920"/>
            </a:xfrm>
            <a:custGeom>
              <a:avLst/>
              <a:gdLst>
                <a:gd name="textAreaLeft" fmla="*/ 0 w 137520"/>
                <a:gd name="textAreaRight" fmla="*/ 137880 w 137520"/>
                <a:gd name="textAreaTop" fmla="*/ 0 h 673920"/>
                <a:gd name="textAreaBottom" fmla="*/ 674280 h 673920"/>
              </a:gdLst>
              <a:ahLst/>
              <a:cxnLst/>
              <a:rect l="textAreaLeft" t="textAreaTop" r="textAreaRight" b="textAreaBottom"/>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194" name="Freeform 37"/>
            <p:cNvSpPr/>
            <p:nvPr/>
          </p:nvSpPr>
          <p:spPr>
            <a:xfrm>
              <a:off x="973800" y="5772600"/>
              <a:ext cx="37800" cy="227520"/>
            </a:xfrm>
            <a:custGeom>
              <a:avLst/>
              <a:gdLst>
                <a:gd name="textAreaLeft" fmla="*/ 0 w 37800"/>
                <a:gd name="textAreaRight" fmla="*/ 38160 w 37800"/>
                <a:gd name="textAreaTop" fmla="*/ 0 h 227520"/>
                <a:gd name="textAreaBottom" fmla="*/ 227880 h 227520"/>
              </a:gdLst>
              <a:ahLst/>
              <a:cxnLst/>
              <a:rect l="textAreaLeft" t="textAreaTop" r="textAreaRight" b="textAreaBottom"/>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195" name="Freeform 38"/>
            <p:cNvSpPr/>
            <p:nvPr/>
          </p:nvSpPr>
          <p:spPr>
            <a:xfrm>
              <a:off x="1006200" y="6322680"/>
              <a:ext cx="210240" cy="530280"/>
            </a:xfrm>
            <a:custGeom>
              <a:avLst/>
              <a:gdLst>
                <a:gd name="textAreaLeft" fmla="*/ 0 w 210240"/>
                <a:gd name="textAreaRight" fmla="*/ 210600 w 210240"/>
                <a:gd name="textAreaTop" fmla="*/ 0 h 530280"/>
                <a:gd name="textAreaBottom" fmla="*/ 530640 h 530280"/>
              </a:gdLst>
              <a:ahLst/>
              <a:cxnLst/>
              <a:rect l="textAreaLeft" t="textAreaTop" r="textAreaRight" b="textAreaBottom"/>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grpSp>
      <p:sp>
        <p:nvSpPr>
          <p:cNvPr id="196" name="Rectangle 6"/>
          <p:cNvSpPr/>
          <p:nvPr/>
        </p:nvSpPr>
        <p:spPr>
          <a:xfrm>
            <a:off x="0" y="0"/>
            <a:ext cx="182520" cy="6857640"/>
          </a:xfrm>
          <a:prstGeom prst="rect">
            <a:avLst/>
          </a:prstGeom>
          <a:solidFill>
            <a:schemeClr val="tx2"/>
          </a:solidFill>
          <a:ln>
            <a:noFill/>
          </a:ln>
          <a:effectLst>
            <a:outerShdw blurRad="38160" dir="5400000" dist="25560" rotWithShape="0">
              <a:srgbClr val="000000">
                <a:alpha val="2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197" name="PlaceHolder 1"/>
          <p:cNvSpPr>
            <a:spLocks noGrp="1"/>
          </p:cNvSpPr>
          <p:nvPr>
            <p:ph type="title"/>
          </p:nvPr>
        </p:nvSpPr>
        <p:spPr>
          <a:xfrm>
            <a:off x="2589120" y="627480"/>
            <a:ext cx="8915040" cy="2879640"/>
          </a:xfrm>
          <a:prstGeom prst="rect">
            <a:avLst/>
          </a:prstGeom>
          <a:noFill/>
          <a:ln w="0">
            <a:noFill/>
          </a:ln>
        </p:spPr>
        <p:txBody>
          <a:bodyPr lIns="91440" rIns="91440" tIns="45720" bIns="45720" anchor="ctr">
            <a:normAutofit/>
          </a:bodyPr>
          <a:p>
            <a:pPr indent="0" defTabSz="457200">
              <a:lnSpc>
                <a:spcPct val="100000"/>
              </a:lnSpc>
              <a:buNone/>
            </a:pPr>
            <a:r>
              <a:rPr b="0" lang="ru-RU" sz="4800" strike="noStrike" u="none">
                <a:solidFill>
                  <a:schemeClr val="dk1">
                    <a:lumMod val="85000"/>
                    <a:lumOff val="15000"/>
                  </a:schemeClr>
                </a:solidFill>
                <a:effectLst/>
                <a:uFillTx/>
                <a:latin typeface="Century Gothic"/>
              </a:rPr>
              <a:t>Образец заголовка</a:t>
            </a:r>
            <a:endParaRPr b="0" lang="en-US" sz="4800" strike="noStrike" u="none">
              <a:solidFill>
                <a:schemeClr val="dk1"/>
              </a:solidFill>
              <a:effectLst/>
              <a:uFillTx/>
              <a:latin typeface="Century Gothic"/>
            </a:endParaRPr>
          </a:p>
        </p:txBody>
      </p:sp>
      <p:sp>
        <p:nvSpPr>
          <p:cNvPr id="198" name="PlaceHolder 2"/>
          <p:cNvSpPr>
            <a:spLocks noGrp="1"/>
          </p:cNvSpPr>
          <p:nvPr>
            <p:ph type="body"/>
          </p:nvPr>
        </p:nvSpPr>
        <p:spPr>
          <a:xfrm>
            <a:off x="2589120" y="4343400"/>
            <a:ext cx="8915040" cy="837720"/>
          </a:xfrm>
          <a:prstGeom prst="rect">
            <a:avLst/>
          </a:prstGeom>
          <a:noFill/>
          <a:ln w="0">
            <a:noFill/>
          </a:ln>
        </p:spPr>
        <p:txBody>
          <a:bodyPr lIns="91440" rIns="91440" tIns="45720" bIns="45720" anchor="b">
            <a:noAutofit/>
          </a:bodyPr>
          <a:p>
            <a:pPr indent="0" defTabSz="457200">
              <a:lnSpc>
                <a:spcPct val="100000"/>
              </a:lnSpc>
              <a:spcBef>
                <a:spcPts val="1001"/>
              </a:spcBef>
              <a:buNone/>
              <a:tabLst>
                <a:tab algn="l" pos="0"/>
              </a:tabLst>
            </a:pPr>
            <a:r>
              <a:rPr b="0" lang="ru-RU" sz="2400" strike="noStrike" u="none">
                <a:solidFill>
                  <a:schemeClr val="accent1"/>
                </a:solidFill>
                <a:effectLst/>
                <a:uFillTx/>
                <a:latin typeface="Century Gothic"/>
              </a:rPr>
              <a:t>Образец текста</a:t>
            </a:r>
            <a:endParaRPr b="0" lang="en-US" sz="2400" strike="noStrike" u="none">
              <a:solidFill>
                <a:schemeClr val="dk1">
                  <a:lumMod val="75000"/>
                  <a:lumOff val="25000"/>
                </a:schemeClr>
              </a:solidFill>
              <a:effectLst/>
              <a:uFillTx/>
              <a:latin typeface="Century Gothic"/>
            </a:endParaRPr>
          </a:p>
        </p:txBody>
      </p:sp>
      <p:sp>
        <p:nvSpPr>
          <p:cNvPr id="199" name="PlaceHolder 3"/>
          <p:cNvSpPr>
            <a:spLocks noGrp="1"/>
          </p:cNvSpPr>
          <p:nvPr>
            <p:ph type="body"/>
          </p:nvPr>
        </p:nvSpPr>
        <p:spPr>
          <a:xfrm>
            <a:off x="2589120" y="5181480"/>
            <a:ext cx="8915040" cy="729360"/>
          </a:xfrm>
          <a:prstGeom prst="rect">
            <a:avLst/>
          </a:prstGeom>
          <a:noFill/>
          <a:ln w="0">
            <a:noFill/>
          </a:ln>
        </p:spPr>
        <p:txBody>
          <a:bodyPr lIns="91440" rIns="91440" tIns="45720" bIns="45720" anchor="t">
            <a:normAutofit/>
          </a:bodyPr>
          <a:p>
            <a:pPr indent="0" defTabSz="457200">
              <a:lnSpc>
                <a:spcPct val="100000"/>
              </a:lnSpc>
              <a:spcBef>
                <a:spcPts val="1001"/>
              </a:spcBef>
              <a:buNone/>
              <a:tabLst>
                <a:tab algn="l" pos="0"/>
              </a:tabLst>
            </a:pPr>
            <a:r>
              <a:rPr b="0" lang="ru-RU" sz="1800" strike="noStrike" u="none">
                <a:solidFill>
                  <a:schemeClr val="dk1">
                    <a:lumMod val="65000"/>
                    <a:lumOff val="35000"/>
                  </a:schemeClr>
                </a:solidFill>
                <a:effectLst/>
                <a:uFillTx/>
                <a:latin typeface="Century Gothic"/>
              </a:rPr>
              <a:t>Образец текста</a:t>
            </a:r>
            <a:endParaRPr b="0" lang="en-US" sz="1800" strike="noStrike" u="none">
              <a:solidFill>
                <a:schemeClr val="dk1">
                  <a:lumMod val="75000"/>
                  <a:lumOff val="25000"/>
                </a:schemeClr>
              </a:solidFill>
              <a:effectLst/>
              <a:uFillTx/>
              <a:latin typeface="Century Gothic"/>
            </a:endParaRPr>
          </a:p>
        </p:txBody>
      </p:sp>
      <p:sp>
        <p:nvSpPr>
          <p:cNvPr id="200" name="PlaceHolder 4"/>
          <p:cNvSpPr>
            <a:spLocks noGrp="1"/>
          </p:cNvSpPr>
          <p:nvPr>
            <p:ph type="dt" idx="16"/>
          </p:nvPr>
        </p:nvSpPr>
        <p:spPr>
          <a:xfrm>
            <a:off x="10361520" y="6130440"/>
            <a:ext cx="1145880" cy="370080"/>
          </a:xfrm>
          <a:prstGeom prst="rect">
            <a:avLst/>
          </a:prstGeom>
          <a:noFill/>
          <a:ln w="0">
            <a:noFill/>
          </a:ln>
        </p:spPr>
        <p:txBody>
          <a:bodyPr lIns="91440" rIns="91440" tIns="45720" bIns="45720" anchor="ctr">
            <a:noAutofit/>
          </a:bodyPr>
          <a:lstStyle>
            <a:lvl1pPr indent="0" algn="r" defTabSz="457200">
              <a:lnSpc>
                <a:spcPct val="100000"/>
              </a:lnSpc>
              <a:buNone/>
              <a:defRPr b="0" lang="ru-RU" sz="900" strike="noStrike" u="none">
                <a:solidFill>
                  <a:schemeClr val="dk1">
                    <a:tint val="75000"/>
                  </a:schemeClr>
                </a:solidFill>
                <a:effectLst/>
                <a:uFillTx/>
                <a:latin typeface="Century Gothic"/>
              </a:defRPr>
            </a:lvl1pPr>
          </a:lstStyle>
          <a:p>
            <a:pPr indent="0" algn="r" defTabSz="457200">
              <a:lnSpc>
                <a:spcPct val="100000"/>
              </a:lnSpc>
              <a:buNone/>
            </a:pPr>
            <a:r>
              <a:rPr b="0" lang="ru-RU" sz="900" strike="noStrike" u="none">
                <a:solidFill>
                  <a:schemeClr val="dk1">
                    <a:tint val="75000"/>
                  </a:schemeClr>
                </a:solidFill>
                <a:effectLst/>
                <a:uFillTx/>
                <a:latin typeface="Century Gothic"/>
              </a:rPr>
              <a:t>&lt;дата/час&gt;</a:t>
            </a:r>
            <a:endParaRPr b="0" lang="uk-UA" sz="900" strike="noStrike" u="none">
              <a:solidFill>
                <a:srgbClr val="000000"/>
              </a:solidFill>
              <a:effectLst/>
              <a:uFillTx/>
              <a:latin typeface="Times New Roman"/>
            </a:endParaRPr>
          </a:p>
        </p:txBody>
      </p:sp>
      <p:sp>
        <p:nvSpPr>
          <p:cNvPr id="201" name="PlaceHolder 5"/>
          <p:cNvSpPr>
            <a:spLocks noGrp="1"/>
          </p:cNvSpPr>
          <p:nvPr>
            <p:ph type="ftr" idx="17"/>
          </p:nvPr>
        </p:nvSpPr>
        <p:spPr>
          <a:xfrm>
            <a:off x="2589120" y="6135840"/>
            <a:ext cx="7619760" cy="364680"/>
          </a:xfrm>
          <a:prstGeom prst="rect">
            <a:avLst/>
          </a:prstGeom>
          <a:noFill/>
          <a:ln w="0">
            <a:noFill/>
          </a:ln>
        </p:spPr>
        <p:txBody>
          <a:bodyPr lIns="91440" rIns="91440" tIns="45720" bIns="45720" anchor="ctr">
            <a:noAutofit/>
          </a:bodyPr>
          <a:lstStyle>
            <a:lvl1pPr indent="0" algn="ctr">
              <a:buNone/>
              <a:defRPr b="0" lang="uk-UA" sz="1400" strike="noStrike" u="none">
                <a:solidFill>
                  <a:srgbClr val="000000"/>
                </a:solidFill>
                <a:effectLst/>
                <a:uFillTx/>
                <a:latin typeface="Times New Roman"/>
              </a:defRPr>
            </a:lvl1pPr>
          </a:lstStyle>
          <a:p>
            <a:pPr indent="0" algn="ctr">
              <a:buNone/>
            </a:pPr>
            <a:r>
              <a:rPr b="0" lang="uk-UA" sz="1400" strike="noStrike" u="none">
                <a:solidFill>
                  <a:srgbClr val="000000"/>
                </a:solidFill>
                <a:effectLst/>
                <a:uFillTx/>
                <a:latin typeface="Times New Roman"/>
              </a:rPr>
              <a:t>&lt;нижній колонтитул&gt;</a:t>
            </a:r>
            <a:endParaRPr b="0" lang="uk-UA" sz="1400" strike="noStrike" u="none">
              <a:solidFill>
                <a:srgbClr val="000000"/>
              </a:solidFill>
              <a:effectLst/>
              <a:uFillTx/>
              <a:latin typeface="Times New Roman"/>
            </a:endParaRPr>
          </a:p>
        </p:txBody>
      </p:sp>
      <p:sp>
        <p:nvSpPr>
          <p:cNvPr id="202" name="Freeform 11"/>
          <p:cNvSpPr/>
          <p:nvPr/>
        </p:nvSpPr>
        <p:spPr>
          <a:xfrm flipV="1">
            <a:off x="-3960" y="4911840"/>
            <a:ext cx="1588320" cy="506880"/>
          </a:xfrm>
          <a:custGeom>
            <a:avLst/>
            <a:gdLst>
              <a:gd name="textAreaLeft" fmla="*/ 0 w 1588320"/>
              <a:gd name="textAreaRight" fmla="*/ 1588680 w 1588320"/>
              <a:gd name="textAreaTop" fmla="*/ 360 h 506880"/>
              <a:gd name="textAreaBottom" fmla="*/ 507600 h 506880"/>
            </a:gdLst>
            <a:ahLst/>
            <a:cxnLst/>
            <a:rect l="textAreaLeft" t="textAreaTop" r="textAreaRight" b="textAreaBottom"/>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203" name="PlaceHolder 6"/>
          <p:cNvSpPr>
            <a:spLocks noGrp="1"/>
          </p:cNvSpPr>
          <p:nvPr>
            <p:ph type="sldNum" idx="18"/>
          </p:nvPr>
        </p:nvSpPr>
        <p:spPr>
          <a:xfrm>
            <a:off x="531720" y="4983120"/>
            <a:ext cx="779400" cy="364680"/>
          </a:xfrm>
          <a:prstGeom prst="rect">
            <a:avLst/>
          </a:prstGeom>
          <a:noFill/>
          <a:ln w="0">
            <a:noFill/>
          </a:ln>
        </p:spPr>
        <p:txBody>
          <a:bodyPr lIns="91440" rIns="91440" tIns="45720" bIns="45720" anchor="ctr">
            <a:noAutofit/>
          </a:bodyPr>
          <a:lstStyle>
            <a:lvl1pPr indent="0" algn="r" defTabSz="457200">
              <a:lnSpc>
                <a:spcPct val="100000"/>
              </a:lnSpc>
              <a:buNone/>
              <a:defRPr b="0" lang="ru-RU" sz="2000" strike="noStrike" u="none">
                <a:solidFill>
                  <a:srgbClr val="feffff"/>
                </a:solidFill>
                <a:effectLst/>
                <a:uFillTx/>
                <a:latin typeface="Century Gothic"/>
              </a:defRPr>
            </a:lvl1pPr>
          </a:lstStyle>
          <a:p>
            <a:pPr indent="0" algn="r" defTabSz="457200">
              <a:lnSpc>
                <a:spcPct val="100000"/>
              </a:lnSpc>
              <a:buNone/>
            </a:pPr>
            <a:fld id="{D8E0CB5A-540F-426C-87A7-BEE0F2C70B21}" type="slidenum">
              <a:rPr b="0" lang="ru-RU" sz="2000" strike="noStrike" u="none">
                <a:solidFill>
                  <a:srgbClr val="feffff"/>
                </a:solidFill>
                <a:effectLst/>
                <a:uFillTx/>
                <a:latin typeface="Century Gothic"/>
              </a:rPr>
              <a:t>&lt;номер&gt;</a:t>
            </a:fld>
            <a:endParaRPr b="0" lang="uk-UA" sz="2000" strike="noStrike" u="none">
              <a:solidFill>
                <a:srgbClr val="000000"/>
              </a:solidFill>
              <a:effectLst/>
              <a:uFillTx/>
              <a:latin typeface="Times New Roman"/>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vertTx" preserve="1">
  <p:cSld name="Заголовок и вертикальный текст">
    <p:bg>
      <p:bgPr>
        <a:gradFill rotWithShape="0">
          <a:gsLst>
            <a:gs pos="0">
              <a:srgbClr val="ffffff"/>
            </a:gs>
            <a:gs pos="100000">
              <a:srgbClr val="dfe7c4"/>
            </a:gs>
          </a:gsLst>
          <a:path path="circle">
            <a:fillToRect l="25000" t="25000" r="75000" b="75000"/>
          </a:path>
        </a:gradFill>
      </p:bgPr>
    </p:bg>
    <p:spTree>
      <p:nvGrpSpPr>
        <p:cNvPr id="1" name=""/>
        <p:cNvGrpSpPr/>
        <p:nvPr/>
      </p:nvGrpSpPr>
      <p:grpSpPr>
        <a:xfrm>
          <a:off x="0" y="0"/>
          <a:ext cx="0" cy="0"/>
          <a:chOff x="0" y="0"/>
          <a:chExt cx="0" cy="0"/>
        </a:xfrm>
      </p:grpSpPr>
      <p:grpSp>
        <p:nvGrpSpPr>
          <p:cNvPr id="204" name="Group 22"/>
          <p:cNvGrpSpPr/>
          <p:nvPr/>
        </p:nvGrpSpPr>
        <p:grpSpPr>
          <a:xfrm>
            <a:off x="0" y="228600"/>
            <a:ext cx="2851200" cy="6638400"/>
            <a:chOff x="0" y="228600"/>
            <a:chExt cx="2851200" cy="6638400"/>
          </a:xfrm>
        </p:grpSpPr>
        <p:sp>
          <p:nvSpPr>
            <p:cNvPr id="205" name="Freeform 11"/>
            <p:cNvSpPr/>
            <p:nvPr/>
          </p:nvSpPr>
          <p:spPr>
            <a:xfrm>
              <a:off x="0" y="2575080"/>
              <a:ext cx="100440" cy="625680"/>
            </a:xfrm>
            <a:custGeom>
              <a:avLst/>
              <a:gdLst>
                <a:gd name="textAreaLeft" fmla="*/ 0 w 100440"/>
                <a:gd name="textAreaRight" fmla="*/ 100800 w 100440"/>
                <a:gd name="textAreaTop" fmla="*/ 0 h 625680"/>
                <a:gd name="textAreaBottom" fmla="*/ 626040 h 625680"/>
              </a:gdLst>
              <a:ahLst/>
              <a:cxnLst/>
              <a:rect l="textAreaLeft" t="textAreaTop" r="textAreaRight" b="textAreaBottom"/>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206" name="Freeform 12"/>
            <p:cNvSpPr/>
            <p:nvPr/>
          </p:nvSpPr>
          <p:spPr>
            <a:xfrm>
              <a:off x="128520" y="3156480"/>
              <a:ext cx="646200" cy="2322000"/>
            </a:xfrm>
            <a:custGeom>
              <a:avLst/>
              <a:gdLst>
                <a:gd name="textAreaLeft" fmla="*/ 0 w 646200"/>
                <a:gd name="textAreaRight" fmla="*/ 646560 w 646200"/>
                <a:gd name="textAreaTop" fmla="*/ 0 h 2322000"/>
                <a:gd name="textAreaBottom" fmla="*/ 2322360 h 2322000"/>
              </a:gdLst>
              <a:ahLst/>
              <a:cxnLst/>
              <a:rect l="textAreaLeft" t="textAreaTop" r="textAreaRight" b="textAreaBottom"/>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207" name="Freeform 13"/>
            <p:cNvSpPr/>
            <p:nvPr/>
          </p:nvSpPr>
          <p:spPr>
            <a:xfrm>
              <a:off x="807120" y="5447160"/>
              <a:ext cx="609120" cy="1419840"/>
            </a:xfrm>
            <a:custGeom>
              <a:avLst/>
              <a:gdLst>
                <a:gd name="textAreaLeft" fmla="*/ 0 w 609120"/>
                <a:gd name="textAreaRight" fmla="*/ 609480 w 609120"/>
                <a:gd name="textAreaTop" fmla="*/ 0 h 1419840"/>
                <a:gd name="textAreaBottom" fmla="*/ 1420200 h 1419840"/>
              </a:gdLst>
              <a:ahLst/>
              <a:cxnLst/>
              <a:rect l="textAreaLeft" t="textAreaTop" r="textAreaRight" b="textAreaBottom"/>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208" name="Freeform 14"/>
            <p:cNvSpPr/>
            <p:nvPr/>
          </p:nvSpPr>
          <p:spPr>
            <a:xfrm>
              <a:off x="959760" y="6503760"/>
              <a:ext cx="171000" cy="363240"/>
            </a:xfrm>
            <a:custGeom>
              <a:avLst/>
              <a:gdLst>
                <a:gd name="textAreaLeft" fmla="*/ 0 w 171000"/>
                <a:gd name="textAreaRight" fmla="*/ 171360 w 171000"/>
                <a:gd name="textAreaTop" fmla="*/ 0 h 363240"/>
                <a:gd name="textAreaBottom" fmla="*/ 363600 h 363240"/>
              </a:gdLst>
              <a:ahLst/>
              <a:cxnLst/>
              <a:rect l="textAreaLeft" t="textAreaTop" r="textAreaRight" b="textAreaBottom"/>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209" name="Freeform 15"/>
            <p:cNvSpPr/>
            <p:nvPr/>
          </p:nvSpPr>
          <p:spPr>
            <a:xfrm>
              <a:off x="100800" y="3201120"/>
              <a:ext cx="821520" cy="3328200"/>
            </a:xfrm>
            <a:custGeom>
              <a:avLst/>
              <a:gdLst>
                <a:gd name="textAreaLeft" fmla="*/ 0 w 821520"/>
                <a:gd name="textAreaRight" fmla="*/ 821880 w 821520"/>
                <a:gd name="textAreaTop" fmla="*/ 0 h 3328200"/>
                <a:gd name="textAreaBottom" fmla="*/ 3328560 h 3328200"/>
              </a:gdLst>
              <a:ahLst/>
              <a:cxnLst/>
              <a:rect l="textAreaLeft" t="textAreaTop" r="textAreaRight" b="textAreaBottom"/>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210" name="Freeform 16"/>
            <p:cNvSpPr/>
            <p:nvPr/>
          </p:nvSpPr>
          <p:spPr>
            <a:xfrm>
              <a:off x="22320" y="228600"/>
              <a:ext cx="105840" cy="2927520"/>
            </a:xfrm>
            <a:custGeom>
              <a:avLst/>
              <a:gdLst>
                <a:gd name="textAreaLeft" fmla="*/ 0 w 105840"/>
                <a:gd name="textAreaRight" fmla="*/ 106200 w 105840"/>
                <a:gd name="textAreaTop" fmla="*/ 0 h 2927520"/>
                <a:gd name="textAreaBottom" fmla="*/ 2927880 h 2927520"/>
              </a:gdLst>
              <a:ahLst/>
              <a:cxnLst/>
              <a:rect l="textAreaLeft" t="textAreaTop" r="textAreaRight" b="textAreaBottom"/>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211" name="Freeform 17"/>
            <p:cNvSpPr/>
            <p:nvPr/>
          </p:nvSpPr>
          <p:spPr>
            <a:xfrm>
              <a:off x="78120" y="2944080"/>
              <a:ext cx="77760" cy="493560"/>
            </a:xfrm>
            <a:custGeom>
              <a:avLst/>
              <a:gdLst>
                <a:gd name="textAreaLeft" fmla="*/ 0 w 77760"/>
                <a:gd name="textAreaRight" fmla="*/ 78120 w 77760"/>
                <a:gd name="textAreaTop" fmla="*/ 0 h 493560"/>
                <a:gd name="textAreaBottom" fmla="*/ 493920 h 493560"/>
              </a:gdLst>
              <a:ahLst/>
              <a:cxnLst/>
              <a:rect l="textAreaLeft" t="textAreaTop" r="textAreaRight" b="textAreaBottom"/>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212" name="Freeform 18"/>
            <p:cNvSpPr/>
            <p:nvPr/>
          </p:nvSpPr>
          <p:spPr>
            <a:xfrm>
              <a:off x="769680" y="5478840"/>
              <a:ext cx="189720" cy="1024560"/>
            </a:xfrm>
            <a:custGeom>
              <a:avLst/>
              <a:gdLst>
                <a:gd name="textAreaLeft" fmla="*/ 0 w 189720"/>
                <a:gd name="textAreaRight" fmla="*/ 190080 w 189720"/>
                <a:gd name="textAreaTop" fmla="*/ 0 h 1024560"/>
                <a:gd name="textAreaBottom" fmla="*/ 1024920 h 1024560"/>
              </a:gdLst>
              <a:ahLst/>
              <a:cxnLst/>
              <a:rect l="textAreaLeft" t="textAreaTop" r="textAreaRight" b="textAreaBottom"/>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213" name="Freeform 19"/>
            <p:cNvSpPr/>
            <p:nvPr/>
          </p:nvSpPr>
          <p:spPr>
            <a:xfrm>
              <a:off x="775440" y="1398960"/>
              <a:ext cx="2075760" cy="4047840"/>
            </a:xfrm>
            <a:custGeom>
              <a:avLst/>
              <a:gdLst>
                <a:gd name="textAreaLeft" fmla="*/ 0 w 2075760"/>
                <a:gd name="textAreaRight" fmla="*/ 2076120 w 2075760"/>
                <a:gd name="textAreaTop" fmla="*/ 0 h 4047840"/>
                <a:gd name="textAreaBottom" fmla="*/ 4048200 h 4047840"/>
              </a:gdLst>
              <a:ahLst/>
              <a:cxnLst/>
              <a:rect l="textAreaLeft" t="textAreaTop" r="textAreaRight" b="textAreaBottom"/>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214" name="Freeform 20"/>
            <p:cNvSpPr/>
            <p:nvPr/>
          </p:nvSpPr>
          <p:spPr>
            <a:xfrm>
              <a:off x="922680" y="6530040"/>
              <a:ext cx="161640" cy="336960"/>
            </a:xfrm>
            <a:custGeom>
              <a:avLst/>
              <a:gdLst>
                <a:gd name="textAreaLeft" fmla="*/ 0 w 161640"/>
                <a:gd name="textAreaRight" fmla="*/ 162000 w 161640"/>
                <a:gd name="textAreaTop" fmla="*/ 0 h 336960"/>
                <a:gd name="textAreaBottom" fmla="*/ 337320 h 336960"/>
              </a:gdLst>
              <a:ahLst/>
              <a:cxnLst/>
              <a:rect l="textAreaLeft" t="textAreaTop" r="textAreaRight" b="textAreaBottom"/>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215" name="Freeform 21"/>
            <p:cNvSpPr/>
            <p:nvPr/>
          </p:nvSpPr>
          <p:spPr>
            <a:xfrm>
              <a:off x="769680" y="5359320"/>
              <a:ext cx="37080" cy="221400"/>
            </a:xfrm>
            <a:custGeom>
              <a:avLst/>
              <a:gdLst>
                <a:gd name="textAreaLeft" fmla="*/ 0 w 37080"/>
                <a:gd name="textAreaRight" fmla="*/ 37440 w 37080"/>
                <a:gd name="textAreaTop" fmla="*/ 0 h 221400"/>
                <a:gd name="textAreaBottom" fmla="*/ 221760 h 221400"/>
              </a:gdLst>
              <a:ahLst/>
              <a:cxnLst/>
              <a:rect l="textAreaLeft" t="textAreaTop" r="textAreaRight" b="textAreaBottom"/>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216" name="Freeform 22"/>
            <p:cNvSpPr/>
            <p:nvPr/>
          </p:nvSpPr>
          <p:spPr>
            <a:xfrm>
              <a:off x="849960" y="6244560"/>
              <a:ext cx="238320" cy="622080"/>
            </a:xfrm>
            <a:custGeom>
              <a:avLst/>
              <a:gdLst>
                <a:gd name="textAreaLeft" fmla="*/ 0 w 238320"/>
                <a:gd name="textAreaRight" fmla="*/ 238680 w 238320"/>
                <a:gd name="textAreaTop" fmla="*/ 0 h 622080"/>
                <a:gd name="textAreaBottom" fmla="*/ 622440 h 622080"/>
              </a:gdLst>
              <a:ahLst/>
              <a:cxnLst/>
              <a:rect l="textAreaLeft" t="textAreaTop" r="textAreaRight" b="textAreaBottom"/>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grpSp>
      <p:grpSp>
        <p:nvGrpSpPr>
          <p:cNvPr id="217" name="Group 9"/>
          <p:cNvGrpSpPr/>
          <p:nvPr/>
        </p:nvGrpSpPr>
        <p:grpSpPr>
          <a:xfrm>
            <a:off x="27360" y="-720"/>
            <a:ext cx="2356200" cy="6853680"/>
            <a:chOff x="27360" y="-720"/>
            <a:chExt cx="2356200" cy="6853680"/>
          </a:xfrm>
        </p:grpSpPr>
        <p:sp>
          <p:nvSpPr>
            <p:cNvPr id="218" name="Freeform 27"/>
            <p:cNvSpPr/>
            <p:nvPr/>
          </p:nvSpPr>
          <p:spPr>
            <a:xfrm>
              <a:off x="27360" y="-720"/>
              <a:ext cx="493920" cy="4400640"/>
            </a:xfrm>
            <a:custGeom>
              <a:avLst/>
              <a:gdLst>
                <a:gd name="textAreaLeft" fmla="*/ 0 w 493920"/>
                <a:gd name="textAreaRight" fmla="*/ 494280 w 493920"/>
                <a:gd name="textAreaTop" fmla="*/ 0 h 4400640"/>
                <a:gd name="textAreaBottom" fmla="*/ 4401000 h 4400640"/>
              </a:gdLst>
              <a:ahLst/>
              <a:cxnLst/>
              <a:rect l="textAreaLeft" t="textAreaTop" r="textAreaRight" b="textAreaBottom"/>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219" name="Freeform 28"/>
            <p:cNvSpPr/>
            <p:nvPr/>
          </p:nvSpPr>
          <p:spPr>
            <a:xfrm>
              <a:off x="550440" y="4316400"/>
              <a:ext cx="423000" cy="1580400"/>
            </a:xfrm>
            <a:custGeom>
              <a:avLst/>
              <a:gdLst>
                <a:gd name="textAreaLeft" fmla="*/ 0 w 423000"/>
                <a:gd name="textAreaRight" fmla="*/ 423360 w 423000"/>
                <a:gd name="textAreaTop" fmla="*/ 0 h 1580400"/>
                <a:gd name="textAreaBottom" fmla="*/ 1580760 h 1580400"/>
              </a:gdLst>
              <a:ahLst/>
              <a:cxnLst/>
              <a:rect l="textAreaLeft" t="textAreaTop" r="textAreaRight" b="textAreaBottom"/>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220" name="Freeform 29"/>
            <p:cNvSpPr/>
            <p:nvPr/>
          </p:nvSpPr>
          <p:spPr>
            <a:xfrm>
              <a:off x="1006200" y="5862600"/>
              <a:ext cx="430560" cy="990360"/>
            </a:xfrm>
            <a:custGeom>
              <a:avLst/>
              <a:gdLst>
                <a:gd name="textAreaLeft" fmla="*/ 0 w 430560"/>
                <a:gd name="textAreaRight" fmla="*/ 430920 w 430560"/>
                <a:gd name="textAreaTop" fmla="*/ 0 h 990360"/>
                <a:gd name="textAreaBottom" fmla="*/ 990720 h 990360"/>
              </a:gdLst>
              <a:ahLst/>
              <a:cxnLst/>
              <a:rect l="textAreaLeft" t="textAreaTop" r="textAreaRight" b="textAreaBottom"/>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221" name="Freeform 30"/>
            <p:cNvSpPr/>
            <p:nvPr/>
          </p:nvSpPr>
          <p:spPr>
            <a:xfrm>
              <a:off x="521640" y="4364280"/>
              <a:ext cx="551520" cy="2235600"/>
            </a:xfrm>
            <a:custGeom>
              <a:avLst/>
              <a:gdLst>
                <a:gd name="textAreaLeft" fmla="*/ 0 w 551520"/>
                <a:gd name="textAreaRight" fmla="*/ 551880 w 551520"/>
                <a:gd name="textAreaTop" fmla="*/ 0 h 2235600"/>
                <a:gd name="textAreaBottom" fmla="*/ 2235960 h 2235600"/>
              </a:gdLst>
              <a:ahLst/>
              <a:cxnLst/>
              <a:rect l="textAreaLeft" t="textAreaTop" r="textAreaRight" b="textAreaBottom"/>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222" name="Freeform 31"/>
            <p:cNvSpPr/>
            <p:nvPr/>
          </p:nvSpPr>
          <p:spPr>
            <a:xfrm>
              <a:off x="468000" y="1289160"/>
              <a:ext cx="173880" cy="3026880"/>
            </a:xfrm>
            <a:custGeom>
              <a:avLst/>
              <a:gdLst>
                <a:gd name="textAreaLeft" fmla="*/ 0 w 173880"/>
                <a:gd name="textAreaRight" fmla="*/ 174240 w 173880"/>
                <a:gd name="textAreaTop" fmla="*/ 0 h 3026880"/>
                <a:gd name="textAreaBottom" fmla="*/ 3027240 h 3026880"/>
              </a:gdLst>
              <a:ahLst/>
              <a:cxnLst/>
              <a:rect l="textAreaLeft" t="textAreaTop" r="textAreaRight" b="textAreaBottom"/>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223" name="Freeform 32"/>
            <p:cNvSpPr/>
            <p:nvPr/>
          </p:nvSpPr>
          <p:spPr>
            <a:xfrm>
              <a:off x="1111680" y="6571440"/>
              <a:ext cx="133920" cy="281160"/>
            </a:xfrm>
            <a:custGeom>
              <a:avLst/>
              <a:gdLst>
                <a:gd name="textAreaLeft" fmla="*/ 0 w 133920"/>
                <a:gd name="textAreaRight" fmla="*/ 134280 w 133920"/>
                <a:gd name="textAreaTop" fmla="*/ 0 h 281160"/>
                <a:gd name="textAreaBottom" fmla="*/ 281520 h 281160"/>
              </a:gdLst>
              <a:ahLst/>
              <a:cxnLst/>
              <a:rect l="textAreaLeft" t="textAreaTop" r="textAreaRight" b="textAreaBottom"/>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224" name="Freeform 33"/>
            <p:cNvSpPr/>
            <p:nvPr/>
          </p:nvSpPr>
          <p:spPr>
            <a:xfrm>
              <a:off x="502560" y="4107600"/>
              <a:ext cx="82080" cy="511200"/>
            </a:xfrm>
            <a:custGeom>
              <a:avLst/>
              <a:gdLst>
                <a:gd name="textAreaLeft" fmla="*/ 0 w 82080"/>
                <a:gd name="textAreaRight" fmla="*/ 82440 w 82080"/>
                <a:gd name="textAreaTop" fmla="*/ 0 h 511200"/>
                <a:gd name="textAreaBottom" fmla="*/ 511560 h 511200"/>
              </a:gdLst>
              <a:ahLst/>
              <a:cxnLst/>
              <a:rect l="textAreaLeft" t="textAreaTop" r="textAreaRight" b="textAreaBottom"/>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225" name="Freeform 34"/>
            <p:cNvSpPr/>
            <p:nvPr/>
          </p:nvSpPr>
          <p:spPr>
            <a:xfrm>
              <a:off x="973800" y="3145680"/>
              <a:ext cx="1409760" cy="2716560"/>
            </a:xfrm>
            <a:custGeom>
              <a:avLst/>
              <a:gdLst>
                <a:gd name="textAreaLeft" fmla="*/ 0 w 1409760"/>
                <a:gd name="textAreaRight" fmla="*/ 1410120 w 1409760"/>
                <a:gd name="textAreaTop" fmla="*/ 0 h 2716560"/>
                <a:gd name="textAreaBottom" fmla="*/ 2716920 h 2716560"/>
              </a:gdLst>
              <a:ahLst/>
              <a:cxnLst/>
              <a:rect l="textAreaLeft" t="textAreaTop" r="textAreaRight" b="textAreaBottom"/>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226" name="Freeform 35"/>
            <p:cNvSpPr/>
            <p:nvPr/>
          </p:nvSpPr>
          <p:spPr>
            <a:xfrm>
              <a:off x="1073520" y="6600240"/>
              <a:ext cx="120240" cy="252720"/>
            </a:xfrm>
            <a:custGeom>
              <a:avLst/>
              <a:gdLst>
                <a:gd name="textAreaLeft" fmla="*/ 0 w 120240"/>
                <a:gd name="textAreaRight" fmla="*/ 120600 w 120240"/>
                <a:gd name="textAreaTop" fmla="*/ 0 h 252720"/>
                <a:gd name="textAreaBottom" fmla="*/ 253080 h 252720"/>
              </a:gdLst>
              <a:ahLst/>
              <a:cxnLst/>
              <a:rect l="textAreaLeft" t="textAreaTop" r="textAreaRight" b="textAreaBottom"/>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227" name="Freeform 36"/>
            <p:cNvSpPr/>
            <p:nvPr/>
          </p:nvSpPr>
          <p:spPr>
            <a:xfrm>
              <a:off x="973800" y="5897160"/>
              <a:ext cx="137520" cy="673920"/>
            </a:xfrm>
            <a:custGeom>
              <a:avLst/>
              <a:gdLst>
                <a:gd name="textAreaLeft" fmla="*/ 0 w 137520"/>
                <a:gd name="textAreaRight" fmla="*/ 137880 w 137520"/>
                <a:gd name="textAreaTop" fmla="*/ 0 h 673920"/>
                <a:gd name="textAreaBottom" fmla="*/ 674280 h 673920"/>
              </a:gdLst>
              <a:ahLst/>
              <a:cxnLst/>
              <a:rect l="textAreaLeft" t="textAreaTop" r="textAreaRight" b="textAreaBottom"/>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228" name="Freeform 37"/>
            <p:cNvSpPr/>
            <p:nvPr/>
          </p:nvSpPr>
          <p:spPr>
            <a:xfrm>
              <a:off x="973800" y="5772600"/>
              <a:ext cx="37800" cy="227520"/>
            </a:xfrm>
            <a:custGeom>
              <a:avLst/>
              <a:gdLst>
                <a:gd name="textAreaLeft" fmla="*/ 0 w 37800"/>
                <a:gd name="textAreaRight" fmla="*/ 38160 w 37800"/>
                <a:gd name="textAreaTop" fmla="*/ 0 h 227520"/>
                <a:gd name="textAreaBottom" fmla="*/ 227880 h 227520"/>
              </a:gdLst>
              <a:ahLst/>
              <a:cxnLst/>
              <a:rect l="textAreaLeft" t="textAreaTop" r="textAreaRight" b="textAreaBottom"/>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229" name="Freeform 38"/>
            <p:cNvSpPr/>
            <p:nvPr/>
          </p:nvSpPr>
          <p:spPr>
            <a:xfrm>
              <a:off x="1006200" y="6322680"/>
              <a:ext cx="210240" cy="530280"/>
            </a:xfrm>
            <a:custGeom>
              <a:avLst/>
              <a:gdLst>
                <a:gd name="textAreaLeft" fmla="*/ 0 w 210240"/>
                <a:gd name="textAreaRight" fmla="*/ 210600 w 210240"/>
                <a:gd name="textAreaTop" fmla="*/ 0 h 530280"/>
                <a:gd name="textAreaBottom" fmla="*/ 530640 h 530280"/>
              </a:gdLst>
              <a:ahLst/>
              <a:cxnLst/>
              <a:rect l="textAreaLeft" t="textAreaTop" r="textAreaRight" b="textAreaBottom"/>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grpSp>
      <p:sp>
        <p:nvSpPr>
          <p:cNvPr id="230" name="Rectangle 6"/>
          <p:cNvSpPr/>
          <p:nvPr/>
        </p:nvSpPr>
        <p:spPr>
          <a:xfrm>
            <a:off x="0" y="0"/>
            <a:ext cx="182520" cy="6857640"/>
          </a:xfrm>
          <a:prstGeom prst="rect">
            <a:avLst/>
          </a:prstGeom>
          <a:solidFill>
            <a:schemeClr val="tx2"/>
          </a:solidFill>
          <a:ln>
            <a:noFill/>
          </a:ln>
          <a:effectLst>
            <a:outerShdw blurRad="38160" dir="5400000" dist="25560" rotWithShape="0">
              <a:srgbClr val="000000">
                <a:alpha val="2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231" name="PlaceHolder 1"/>
          <p:cNvSpPr>
            <a:spLocks noGrp="1"/>
          </p:cNvSpPr>
          <p:nvPr>
            <p:ph type="title"/>
          </p:nvPr>
        </p:nvSpPr>
        <p:spPr>
          <a:xfrm>
            <a:off x="2593080" y="624240"/>
            <a:ext cx="8911440" cy="1280520"/>
          </a:xfrm>
          <a:prstGeom prst="rect">
            <a:avLst/>
          </a:prstGeom>
          <a:noFill/>
          <a:ln w="0">
            <a:noFill/>
          </a:ln>
        </p:spPr>
        <p:txBody>
          <a:bodyPr lIns="91440" rIns="91440" tIns="45720" bIns="45720" anchor="t">
            <a:noAutofit/>
          </a:bodyPr>
          <a:p>
            <a:pPr indent="0" defTabSz="457200">
              <a:lnSpc>
                <a:spcPct val="100000"/>
              </a:lnSpc>
              <a:buNone/>
            </a:pPr>
            <a:r>
              <a:rPr b="0" lang="ru-RU" sz="3600" strike="noStrike" u="none">
                <a:solidFill>
                  <a:schemeClr val="dk1">
                    <a:lumMod val="85000"/>
                    <a:lumOff val="15000"/>
                  </a:schemeClr>
                </a:solidFill>
                <a:effectLst/>
                <a:uFillTx/>
                <a:latin typeface="Century Gothic"/>
              </a:rPr>
              <a:t>Образец заголовка</a:t>
            </a:r>
            <a:endParaRPr b="0" lang="en-US" sz="3600" strike="noStrike" u="none">
              <a:solidFill>
                <a:schemeClr val="dk1"/>
              </a:solidFill>
              <a:effectLst/>
              <a:uFillTx/>
              <a:latin typeface="Century Gothic"/>
            </a:endParaRPr>
          </a:p>
        </p:txBody>
      </p:sp>
      <p:sp>
        <p:nvSpPr>
          <p:cNvPr id="232" name="PlaceHolder 2"/>
          <p:cNvSpPr>
            <a:spLocks noGrp="1"/>
          </p:cNvSpPr>
          <p:nvPr>
            <p:ph type="body"/>
          </p:nvPr>
        </p:nvSpPr>
        <p:spPr>
          <a:xfrm>
            <a:off x="2589120" y="2133720"/>
            <a:ext cx="8915040" cy="3885840"/>
          </a:xfrm>
          <a:prstGeom prst="rect">
            <a:avLst/>
          </a:prstGeom>
          <a:noFill/>
          <a:ln w="0">
            <a:noFill/>
          </a:ln>
        </p:spPr>
        <p:txBody>
          <a:bodyPr lIns="91440" rIns="91440" tIns="45720" bIns="45720" anchor="t" vert="eaVert">
            <a:noAutofit/>
          </a:bodyPr>
          <a:p>
            <a:pPr marL="343080" indent="-343080" defTabSz="457200">
              <a:lnSpc>
                <a:spcPct val="100000"/>
              </a:lnSpc>
              <a:spcBef>
                <a:spcPts val="1001"/>
              </a:spcBef>
              <a:buClr>
                <a:srgbClr val="a53010"/>
              </a:buClr>
              <a:buFont typeface="Wingdings 3" charset="2"/>
              <a:buChar char=""/>
            </a:pPr>
            <a:r>
              <a:rPr b="0" lang="ru-RU" sz="1800" strike="noStrike" u="none">
                <a:solidFill>
                  <a:schemeClr val="dk1">
                    <a:lumMod val="75000"/>
                    <a:lumOff val="25000"/>
                  </a:schemeClr>
                </a:solidFill>
                <a:effectLst/>
                <a:uFillTx/>
                <a:latin typeface="Century Gothic"/>
              </a:rPr>
              <a:t>Образец текста</a:t>
            </a:r>
            <a:endParaRPr b="0" lang="en-US" sz="1800" strike="noStrike" u="none">
              <a:solidFill>
                <a:schemeClr val="dk1">
                  <a:lumMod val="75000"/>
                  <a:lumOff val="25000"/>
                </a:schemeClr>
              </a:solidFill>
              <a:effectLst/>
              <a:uFillTx/>
              <a:latin typeface="Century Gothic"/>
            </a:endParaRPr>
          </a:p>
          <a:p>
            <a:pPr lvl="1" marL="743040" indent="-285840" defTabSz="457200">
              <a:lnSpc>
                <a:spcPct val="100000"/>
              </a:lnSpc>
              <a:spcBef>
                <a:spcPts val="1001"/>
              </a:spcBef>
              <a:buClr>
                <a:srgbClr val="a53010"/>
              </a:buClr>
              <a:buFont typeface="Wingdings 3" charset="2"/>
              <a:buChar char=""/>
            </a:pPr>
            <a:r>
              <a:rPr b="0" lang="ru-RU" sz="1600" strike="noStrike" u="none">
                <a:solidFill>
                  <a:schemeClr val="dk1">
                    <a:lumMod val="75000"/>
                    <a:lumOff val="25000"/>
                  </a:schemeClr>
                </a:solidFill>
                <a:effectLst/>
                <a:uFillTx/>
                <a:latin typeface="Century Gothic"/>
              </a:rPr>
              <a:t>Второй уровень</a:t>
            </a:r>
            <a:endParaRPr b="0" lang="en-US" sz="1600" strike="noStrike" u="none">
              <a:solidFill>
                <a:schemeClr val="dk1">
                  <a:lumMod val="75000"/>
                  <a:lumOff val="25000"/>
                </a:schemeClr>
              </a:solidFill>
              <a:effectLst/>
              <a:uFillTx/>
              <a:latin typeface="Century Gothic"/>
            </a:endParaRPr>
          </a:p>
          <a:p>
            <a:pPr lvl="2" marL="1143000" indent="-228600" defTabSz="457200">
              <a:lnSpc>
                <a:spcPct val="100000"/>
              </a:lnSpc>
              <a:spcBef>
                <a:spcPts val="1001"/>
              </a:spcBef>
              <a:buClr>
                <a:srgbClr val="a53010"/>
              </a:buClr>
              <a:buFont typeface="Wingdings 3" charset="2"/>
              <a:buChar char=""/>
            </a:pPr>
            <a:r>
              <a:rPr b="0" lang="ru-RU" sz="1400" strike="noStrike" u="none">
                <a:solidFill>
                  <a:schemeClr val="dk1">
                    <a:lumMod val="75000"/>
                    <a:lumOff val="25000"/>
                  </a:schemeClr>
                </a:solidFill>
                <a:effectLst/>
                <a:uFillTx/>
                <a:latin typeface="Century Gothic"/>
              </a:rPr>
              <a:t>Третий уровень</a:t>
            </a:r>
            <a:endParaRPr b="0" lang="en-US" sz="1400" strike="noStrike" u="none">
              <a:solidFill>
                <a:schemeClr val="dk1">
                  <a:lumMod val="75000"/>
                  <a:lumOff val="25000"/>
                </a:schemeClr>
              </a:solidFill>
              <a:effectLst/>
              <a:uFillTx/>
              <a:latin typeface="Century Gothic"/>
            </a:endParaRPr>
          </a:p>
          <a:p>
            <a:pPr lvl="3" marL="1600200" indent="-228600" defTabSz="457200">
              <a:lnSpc>
                <a:spcPct val="100000"/>
              </a:lnSpc>
              <a:spcBef>
                <a:spcPts val="1001"/>
              </a:spcBef>
              <a:buClr>
                <a:srgbClr val="a53010"/>
              </a:buClr>
              <a:buFont typeface="Wingdings 3" charset="2"/>
              <a:buChar char=""/>
            </a:pPr>
            <a:r>
              <a:rPr b="0" lang="ru-RU" sz="1200" strike="noStrike" u="none">
                <a:solidFill>
                  <a:schemeClr val="dk1">
                    <a:lumMod val="75000"/>
                    <a:lumOff val="25000"/>
                  </a:schemeClr>
                </a:solidFill>
                <a:effectLst/>
                <a:uFillTx/>
                <a:latin typeface="Century Gothic"/>
              </a:rPr>
              <a:t>Четвертый уровень</a:t>
            </a:r>
            <a:endParaRPr b="0" lang="en-US" sz="1200" strike="noStrike" u="none">
              <a:solidFill>
                <a:schemeClr val="dk1">
                  <a:lumMod val="75000"/>
                  <a:lumOff val="25000"/>
                </a:schemeClr>
              </a:solidFill>
              <a:effectLst/>
              <a:uFillTx/>
              <a:latin typeface="Century Gothic"/>
            </a:endParaRPr>
          </a:p>
          <a:p>
            <a:pPr lvl="4" marL="2057400" indent="-228600" defTabSz="457200">
              <a:lnSpc>
                <a:spcPct val="100000"/>
              </a:lnSpc>
              <a:spcBef>
                <a:spcPts val="1001"/>
              </a:spcBef>
              <a:buClr>
                <a:srgbClr val="a53010"/>
              </a:buClr>
              <a:buFont typeface="Wingdings 3" charset="2"/>
              <a:buChar char=""/>
            </a:pPr>
            <a:r>
              <a:rPr b="0" lang="ru-RU" sz="1200" strike="noStrike" u="none">
                <a:solidFill>
                  <a:schemeClr val="dk1">
                    <a:lumMod val="75000"/>
                    <a:lumOff val="25000"/>
                  </a:schemeClr>
                </a:solidFill>
                <a:effectLst/>
                <a:uFillTx/>
                <a:latin typeface="Century Gothic"/>
              </a:rPr>
              <a:t>Пятый уровень</a:t>
            </a:r>
            <a:endParaRPr b="0" lang="en-US" sz="1200" strike="noStrike" u="none">
              <a:solidFill>
                <a:schemeClr val="dk1">
                  <a:lumMod val="75000"/>
                  <a:lumOff val="25000"/>
                </a:schemeClr>
              </a:solidFill>
              <a:effectLst/>
              <a:uFillTx/>
              <a:latin typeface="Century Gothic"/>
            </a:endParaRPr>
          </a:p>
        </p:txBody>
      </p:sp>
      <p:sp>
        <p:nvSpPr>
          <p:cNvPr id="233" name="PlaceHolder 3"/>
          <p:cNvSpPr>
            <a:spLocks noGrp="1"/>
          </p:cNvSpPr>
          <p:nvPr>
            <p:ph type="dt" idx="19"/>
          </p:nvPr>
        </p:nvSpPr>
        <p:spPr>
          <a:xfrm>
            <a:off x="10361520" y="6130440"/>
            <a:ext cx="1145880" cy="370080"/>
          </a:xfrm>
          <a:prstGeom prst="rect">
            <a:avLst/>
          </a:prstGeom>
          <a:noFill/>
          <a:ln w="0">
            <a:noFill/>
          </a:ln>
        </p:spPr>
        <p:txBody>
          <a:bodyPr lIns="91440" rIns="91440" tIns="45720" bIns="45720" anchor="ctr">
            <a:noAutofit/>
          </a:bodyPr>
          <a:lstStyle>
            <a:lvl1pPr indent="0" algn="r" defTabSz="457200">
              <a:lnSpc>
                <a:spcPct val="100000"/>
              </a:lnSpc>
              <a:buNone/>
              <a:defRPr b="0" lang="ru-RU" sz="900" strike="noStrike" u="none">
                <a:solidFill>
                  <a:schemeClr val="dk1">
                    <a:tint val="75000"/>
                  </a:schemeClr>
                </a:solidFill>
                <a:effectLst/>
                <a:uFillTx/>
                <a:latin typeface="Century Gothic"/>
              </a:defRPr>
            </a:lvl1pPr>
          </a:lstStyle>
          <a:p>
            <a:pPr indent="0" algn="r" defTabSz="457200">
              <a:lnSpc>
                <a:spcPct val="100000"/>
              </a:lnSpc>
              <a:buNone/>
            </a:pPr>
            <a:r>
              <a:rPr b="0" lang="ru-RU" sz="900" strike="noStrike" u="none">
                <a:solidFill>
                  <a:schemeClr val="dk1">
                    <a:tint val="75000"/>
                  </a:schemeClr>
                </a:solidFill>
                <a:effectLst/>
                <a:uFillTx/>
                <a:latin typeface="Century Gothic"/>
              </a:rPr>
              <a:t>&lt;дата/час&gt;</a:t>
            </a:r>
            <a:endParaRPr b="0" lang="uk-UA" sz="900" strike="noStrike" u="none">
              <a:solidFill>
                <a:srgbClr val="000000"/>
              </a:solidFill>
              <a:effectLst/>
              <a:uFillTx/>
              <a:latin typeface="Times New Roman"/>
            </a:endParaRPr>
          </a:p>
        </p:txBody>
      </p:sp>
      <p:sp>
        <p:nvSpPr>
          <p:cNvPr id="234" name="PlaceHolder 4"/>
          <p:cNvSpPr>
            <a:spLocks noGrp="1"/>
          </p:cNvSpPr>
          <p:nvPr>
            <p:ph type="ftr" idx="20"/>
          </p:nvPr>
        </p:nvSpPr>
        <p:spPr>
          <a:xfrm>
            <a:off x="2589120" y="6135840"/>
            <a:ext cx="7619760" cy="364680"/>
          </a:xfrm>
          <a:prstGeom prst="rect">
            <a:avLst/>
          </a:prstGeom>
          <a:noFill/>
          <a:ln w="0">
            <a:noFill/>
          </a:ln>
        </p:spPr>
        <p:txBody>
          <a:bodyPr lIns="91440" rIns="91440" tIns="45720" bIns="45720" anchor="ctr">
            <a:noAutofit/>
          </a:bodyPr>
          <a:lstStyle>
            <a:lvl1pPr indent="0" algn="ctr">
              <a:buNone/>
              <a:defRPr b="0" lang="uk-UA" sz="1400" strike="noStrike" u="none">
                <a:solidFill>
                  <a:srgbClr val="000000"/>
                </a:solidFill>
                <a:effectLst/>
                <a:uFillTx/>
                <a:latin typeface="Times New Roman"/>
              </a:defRPr>
            </a:lvl1pPr>
          </a:lstStyle>
          <a:p>
            <a:pPr indent="0" algn="ctr">
              <a:buNone/>
            </a:pPr>
            <a:r>
              <a:rPr b="0" lang="uk-UA" sz="1400" strike="noStrike" u="none">
                <a:solidFill>
                  <a:srgbClr val="000000"/>
                </a:solidFill>
                <a:effectLst/>
                <a:uFillTx/>
                <a:latin typeface="Times New Roman"/>
              </a:rPr>
              <a:t>&lt;нижній колонтитул&gt;</a:t>
            </a:r>
            <a:endParaRPr b="0" lang="uk-UA" sz="1400" strike="noStrike" u="none">
              <a:solidFill>
                <a:srgbClr val="000000"/>
              </a:solidFill>
              <a:effectLst/>
              <a:uFillTx/>
              <a:latin typeface="Times New Roman"/>
            </a:endParaRPr>
          </a:p>
        </p:txBody>
      </p:sp>
      <p:sp>
        <p:nvSpPr>
          <p:cNvPr id="235" name="Freeform 11"/>
          <p:cNvSpPr/>
          <p:nvPr/>
        </p:nvSpPr>
        <p:spPr>
          <a:xfrm flipV="1">
            <a:off x="-3960" y="713880"/>
            <a:ext cx="1588320" cy="506880"/>
          </a:xfrm>
          <a:custGeom>
            <a:avLst/>
            <a:gdLst>
              <a:gd name="textAreaLeft" fmla="*/ 0 w 1588320"/>
              <a:gd name="textAreaRight" fmla="*/ 1588680 w 1588320"/>
              <a:gd name="textAreaTop" fmla="*/ 360 h 506880"/>
              <a:gd name="textAreaBottom" fmla="*/ 507600 h 506880"/>
            </a:gdLst>
            <a:ahLst/>
            <a:cxnLst/>
            <a:rect l="textAreaLeft" t="textAreaTop" r="textAreaRight" b="textAreaBottom"/>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236" name="PlaceHolder 5"/>
          <p:cNvSpPr>
            <a:spLocks noGrp="1"/>
          </p:cNvSpPr>
          <p:nvPr>
            <p:ph type="sldNum" idx="21"/>
          </p:nvPr>
        </p:nvSpPr>
        <p:spPr>
          <a:xfrm>
            <a:off x="531720" y="787680"/>
            <a:ext cx="779400" cy="364680"/>
          </a:xfrm>
          <a:prstGeom prst="rect">
            <a:avLst/>
          </a:prstGeom>
          <a:noFill/>
          <a:ln w="0">
            <a:noFill/>
          </a:ln>
        </p:spPr>
        <p:txBody>
          <a:bodyPr lIns="91440" rIns="91440" tIns="45720" bIns="45720" anchor="ctr">
            <a:noAutofit/>
          </a:bodyPr>
          <a:lstStyle>
            <a:lvl1pPr indent="0" algn="r" defTabSz="457200">
              <a:lnSpc>
                <a:spcPct val="100000"/>
              </a:lnSpc>
              <a:buNone/>
              <a:defRPr b="0" lang="ru-RU" sz="2000" strike="noStrike" u="none">
                <a:solidFill>
                  <a:srgbClr val="feffff"/>
                </a:solidFill>
                <a:effectLst/>
                <a:uFillTx/>
                <a:latin typeface="Century Gothic"/>
              </a:defRPr>
            </a:lvl1pPr>
          </a:lstStyle>
          <a:p>
            <a:pPr indent="0" algn="r" defTabSz="457200">
              <a:lnSpc>
                <a:spcPct val="100000"/>
              </a:lnSpc>
              <a:buNone/>
            </a:pPr>
            <a:fld id="{9F8D7C55-9DE9-451C-827A-2C7C8EBDD0B0}" type="slidenum">
              <a:rPr b="0" lang="ru-RU" sz="2000" strike="noStrike" u="none">
                <a:solidFill>
                  <a:srgbClr val="feffff"/>
                </a:solidFill>
                <a:effectLst/>
                <a:uFillTx/>
                <a:latin typeface="Century Gothic"/>
              </a:rPr>
              <a:t>&lt;номер&gt;</a:t>
            </a:fld>
            <a:endParaRPr b="0" lang="uk-UA" sz="2000" strike="noStrike" u="none">
              <a:solidFill>
                <a:srgbClr val="000000"/>
              </a:solidFill>
              <a:effectLst/>
              <a:uFillTx/>
              <a:latin typeface="Times New Roman"/>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vertTitleAndTx" preserve="1">
  <p:cSld name="Вертикальный заголовок и текст">
    <p:bg>
      <p:bgPr>
        <a:gradFill rotWithShape="0">
          <a:gsLst>
            <a:gs pos="0">
              <a:srgbClr val="ffffff"/>
            </a:gs>
            <a:gs pos="100000">
              <a:srgbClr val="dfe7c4"/>
            </a:gs>
          </a:gsLst>
          <a:path path="circle">
            <a:fillToRect l="25000" t="25000" r="75000" b="75000"/>
          </a:path>
        </a:gradFill>
      </p:bgPr>
    </p:bg>
    <p:spTree>
      <p:nvGrpSpPr>
        <p:cNvPr id="1" name=""/>
        <p:cNvGrpSpPr/>
        <p:nvPr/>
      </p:nvGrpSpPr>
      <p:grpSpPr>
        <a:xfrm>
          <a:off x="0" y="0"/>
          <a:ext cx="0" cy="0"/>
          <a:chOff x="0" y="0"/>
          <a:chExt cx="0" cy="0"/>
        </a:xfrm>
      </p:grpSpPr>
      <p:grpSp>
        <p:nvGrpSpPr>
          <p:cNvPr id="237" name="Group 22"/>
          <p:cNvGrpSpPr/>
          <p:nvPr/>
        </p:nvGrpSpPr>
        <p:grpSpPr>
          <a:xfrm>
            <a:off x="0" y="228600"/>
            <a:ext cx="2851200" cy="6638400"/>
            <a:chOff x="0" y="228600"/>
            <a:chExt cx="2851200" cy="6638400"/>
          </a:xfrm>
        </p:grpSpPr>
        <p:sp>
          <p:nvSpPr>
            <p:cNvPr id="238" name="Freeform 11"/>
            <p:cNvSpPr/>
            <p:nvPr/>
          </p:nvSpPr>
          <p:spPr>
            <a:xfrm>
              <a:off x="0" y="2575080"/>
              <a:ext cx="100440" cy="625680"/>
            </a:xfrm>
            <a:custGeom>
              <a:avLst/>
              <a:gdLst>
                <a:gd name="textAreaLeft" fmla="*/ 0 w 100440"/>
                <a:gd name="textAreaRight" fmla="*/ 100800 w 100440"/>
                <a:gd name="textAreaTop" fmla="*/ 0 h 625680"/>
                <a:gd name="textAreaBottom" fmla="*/ 626040 h 625680"/>
              </a:gdLst>
              <a:ahLst/>
              <a:cxnLst/>
              <a:rect l="textAreaLeft" t="textAreaTop" r="textAreaRight" b="textAreaBottom"/>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239" name="Freeform 12"/>
            <p:cNvSpPr/>
            <p:nvPr/>
          </p:nvSpPr>
          <p:spPr>
            <a:xfrm>
              <a:off x="128520" y="3156480"/>
              <a:ext cx="646200" cy="2322000"/>
            </a:xfrm>
            <a:custGeom>
              <a:avLst/>
              <a:gdLst>
                <a:gd name="textAreaLeft" fmla="*/ 0 w 646200"/>
                <a:gd name="textAreaRight" fmla="*/ 646560 w 646200"/>
                <a:gd name="textAreaTop" fmla="*/ 0 h 2322000"/>
                <a:gd name="textAreaBottom" fmla="*/ 2322360 h 2322000"/>
              </a:gdLst>
              <a:ahLst/>
              <a:cxnLst/>
              <a:rect l="textAreaLeft" t="textAreaTop" r="textAreaRight" b="textAreaBottom"/>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240" name="Freeform 13"/>
            <p:cNvSpPr/>
            <p:nvPr/>
          </p:nvSpPr>
          <p:spPr>
            <a:xfrm>
              <a:off x="807120" y="5447160"/>
              <a:ext cx="609120" cy="1419840"/>
            </a:xfrm>
            <a:custGeom>
              <a:avLst/>
              <a:gdLst>
                <a:gd name="textAreaLeft" fmla="*/ 0 w 609120"/>
                <a:gd name="textAreaRight" fmla="*/ 609480 w 609120"/>
                <a:gd name="textAreaTop" fmla="*/ 0 h 1419840"/>
                <a:gd name="textAreaBottom" fmla="*/ 1420200 h 1419840"/>
              </a:gdLst>
              <a:ahLst/>
              <a:cxnLst/>
              <a:rect l="textAreaLeft" t="textAreaTop" r="textAreaRight" b="textAreaBottom"/>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241" name="Freeform 14"/>
            <p:cNvSpPr/>
            <p:nvPr/>
          </p:nvSpPr>
          <p:spPr>
            <a:xfrm>
              <a:off x="959760" y="6503760"/>
              <a:ext cx="171000" cy="363240"/>
            </a:xfrm>
            <a:custGeom>
              <a:avLst/>
              <a:gdLst>
                <a:gd name="textAreaLeft" fmla="*/ 0 w 171000"/>
                <a:gd name="textAreaRight" fmla="*/ 171360 w 171000"/>
                <a:gd name="textAreaTop" fmla="*/ 0 h 363240"/>
                <a:gd name="textAreaBottom" fmla="*/ 363600 h 363240"/>
              </a:gdLst>
              <a:ahLst/>
              <a:cxnLst/>
              <a:rect l="textAreaLeft" t="textAreaTop" r="textAreaRight" b="textAreaBottom"/>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242" name="Freeform 15"/>
            <p:cNvSpPr/>
            <p:nvPr/>
          </p:nvSpPr>
          <p:spPr>
            <a:xfrm>
              <a:off x="100800" y="3201120"/>
              <a:ext cx="821520" cy="3328200"/>
            </a:xfrm>
            <a:custGeom>
              <a:avLst/>
              <a:gdLst>
                <a:gd name="textAreaLeft" fmla="*/ 0 w 821520"/>
                <a:gd name="textAreaRight" fmla="*/ 821880 w 821520"/>
                <a:gd name="textAreaTop" fmla="*/ 0 h 3328200"/>
                <a:gd name="textAreaBottom" fmla="*/ 3328560 h 3328200"/>
              </a:gdLst>
              <a:ahLst/>
              <a:cxnLst/>
              <a:rect l="textAreaLeft" t="textAreaTop" r="textAreaRight" b="textAreaBottom"/>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243" name="Freeform 16"/>
            <p:cNvSpPr/>
            <p:nvPr/>
          </p:nvSpPr>
          <p:spPr>
            <a:xfrm>
              <a:off x="22320" y="228600"/>
              <a:ext cx="105840" cy="2927520"/>
            </a:xfrm>
            <a:custGeom>
              <a:avLst/>
              <a:gdLst>
                <a:gd name="textAreaLeft" fmla="*/ 0 w 105840"/>
                <a:gd name="textAreaRight" fmla="*/ 106200 w 105840"/>
                <a:gd name="textAreaTop" fmla="*/ 0 h 2927520"/>
                <a:gd name="textAreaBottom" fmla="*/ 2927880 h 2927520"/>
              </a:gdLst>
              <a:ahLst/>
              <a:cxnLst/>
              <a:rect l="textAreaLeft" t="textAreaTop" r="textAreaRight" b="textAreaBottom"/>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244" name="Freeform 17"/>
            <p:cNvSpPr/>
            <p:nvPr/>
          </p:nvSpPr>
          <p:spPr>
            <a:xfrm>
              <a:off x="78120" y="2944080"/>
              <a:ext cx="77760" cy="493560"/>
            </a:xfrm>
            <a:custGeom>
              <a:avLst/>
              <a:gdLst>
                <a:gd name="textAreaLeft" fmla="*/ 0 w 77760"/>
                <a:gd name="textAreaRight" fmla="*/ 78120 w 77760"/>
                <a:gd name="textAreaTop" fmla="*/ 0 h 493560"/>
                <a:gd name="textAreaBottom" fmla="*/ 493920 h 493560"/>
              </a:gdLst>
              <a:ahLst/>
              <a:cxnLst/>
              <a:rect l="textAreaLeft" t="textAreaTop" r="textAreaRight" b="textAreaBottom"/>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245" name="Freeform 18"/>
            <p:cNvSpPr/>
            <p:nvPr/>
          </p:nvSpPr>
          <p:spPr>
            <a:xfrm>
              <a:off x="769680" y="5478840"/>
              <a:ext cx="189720" cy="1024560"/>
            </a:xfrm>
            <a:custGeom>
              <a:avLst/>
              <a:gdLst>
                <a:gd name="textAreaLeft" fmla="*/ 0 w 189720"/>
                <a:gd name="textAreaRight" fmla="*/ 190080 w 189720"/>
                <a:gd name="textAreaTop" fmla="*/ 0 h 1024560"/>
                <a:gd name="textAreaBottom" fmla="*/ 1024920 h 1024560"/>
              </a:gdLst>
              <a:ahLst/>
              <a:cxnLst/>
              <a:rect l="textAreaLeft" t="textAreaTop" r="textAreaRight" b="textAreaBottom"/>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246" name="Freeform 19"/>
            <p:cNvSpPr/>
            <p:nvPr/>
          </p:nvSpPr>
          <p:spPr>
            <a:xfrm>
              <a:off x="775440" y="1398960"/>
              <a:ext cx="2075760" cy="4047840"/>
            </a:xfrm>
            <a:custGeom>
              <a:avLst/>
              <a:gdLst>
                <a:gd name="textAreaLeft" fmla="*/ 0 w 2075760"/>
                <a:gd name="textAreaRight" fmla="*/ 2076120 w 2075760"/>
                <a:gd name="textAreaTop" fmla="*/ 0 h 4047840"/>
                <a:gd name="textAreaBottom" fmla="*/ 4048200 h 4047840"/>
              </a:gdLst>
              <a:ahLst/>
              <a:cxnLst/>
              <a:rect l="textAreaLeft" t="textAreaTop" r="textAreaRight" b="textAreaBottom"/>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247" name="Freeform 20"/>
            <p:cNvSpPr/>
            <p:nvPr/>
          </p:nvSpPr>
          <p:spPr>
            <a:xfrm>
              <a:off x="922680" y="6530040"/>
              <a:ext cx="161640" cy="336960"/>
            </a:xfrm>
            <a:custGeom>
              <a:avLst/>
              <a:gdLst>
                <a:gd name="textAreaLeft" fmla="*/ 0 w 161640"/>
                <a:gd name="textAreaRight" fmla="*/ 162000 w 161640"/>
                <a:gd name="textAreaTop" fmla="*/ 0 h 336960"/>
                <a:gd name="textAreaBottom" fmla="*/ 337320 h 336960"/>
              </a:gdLst>
              <a:ahLst/>
              <a:cxnLst/>
              <a:rect l="textAreaLeft" t="textAreaTop" r="textAreaRight" b="textAreaBottom"/>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248" name="Freeform 21"/>
            <p:cNvSpPr/>
            <p:nvPr/>
          </p:nvSpPr>
          <p:spPr>
            <a:xfrm>
              <a:off x="769680" y="5359320"/>
              <a:ext cx="37080" cy="221400"/>
            </a:xfrm>
            <a:custGeom>
              <a:avLst/>
              <a:gdLst>
                <a:gd name="textAreaLeft" fmla="*/ 0 w 37080"/>
                <a:gd name="textAreaRight" fmla="*/ 37440 w 37080"/>
                <a:gd name="textAreaTop" fmla="*/ 0 h 221400"/>
                <a:gd name="textAreaBottom" fmla="*/ 221760 h 221400"/>
              </a:gdLst>
              <a:ahLst/>
              <a:cxnLst/>
              <a:rect l="textAreaLeft" t="textAreaTop" r="textAreaRight" b="textAreaBottom"/>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249" name="Freeform 22"/>
            <p:cNvSpPr/>
            <p:nvPr/>
          </p:nvSpPr>
          <p:spPr>
            <a:xfrm>
              <a:off x="849960" y="6244560"/>
              <a:ext cx="238320" cy="622080"/>
            </a:xfrm>
            <a:custGeom>
              <a:avLst/>
              <a:gdLst>
                <a:gd name="textAreaLeft" fmla="*/ 0 w 238320"/>
                <a:gd name="textAreaRight" fmla="*/ 238680 w 238320"/>
                <a:gd name="textAreaTop" fmla="*/ 0 h 622080"/>
                <a:gd name="textAreaBottom" fmla="*/ 622440 h 622080"/>
              </a:gdLst>
              <a:ahLst/>
              <a:cxnLst/>
              <a:rect l="textAreaLeft" t="textAreaTop" r="textAreaRight" b="textAreaBottom"/>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grpSp>
      <p:grpSp>
        <p:nvGrpSpPr>
          <p:cNvPr id="250" name="Group 9"/>
          <p:cNvGrpSpPr/>
          <p:nvPr/>
        </p:nvGrpSpPr>
        <p:grpSpPr>
          <a:xfrm>
            <a:off x="27360" y="-720"/>
            <a:ext cx="2356200" cy="6853680"/>
            <a:chOff x="27360" y="-720"/>
            <a:chExt cx="2356200" cy="6853680"/>
          </a:xfrm>
        </p:grpSpPr>
        <p:sp>
          <p:nvSpPr>
            <p:cNvPr id="251" name="Freeform 27"/>
            <p:cNvSpPr/>
            <p:nvPr/>
          </p:nvSpPr>
          <p:spPr>
            <a:xfrm>
              <a:off x="27360" y="-720"/>
              <a:ext cx="493920" cy="4400640"/>
            </a:xfrm>
            <a:custGeom>
              <a:avLst/>
              <a:gdLst>
                <a:gd name="textAreaLeft" fmla="*/ 0 w 493920"/>
                <a:gd name="textAreaRight" fmla="*/ 494280 w 493920"/>
                <a:gd name="textAreaTop" fmla="*/ 0 h 4400640"/>
                <a:gd name="textAreaBottom" fmla="*/ 4401000 h 4400640"/>
              </a:gdLst>
              <a:ahLst/>
              <a:cxnLst/>
              <a:rect l="textAreaLeft" t="textAreaTop" r="textAreaRight" b="textAreaBottom"/>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252" name="Freeform 28"/>
            <p:cNvSpPr/>
            <p:nvPr/>
          </p:nvSpPr>
          <p:spPr>
            <a:xfrm>
              <a:off x="550440" y="4316400"/>
              <a:ext cx="423000" cy="1580400"/>
            </a:xfrm>
            <a:custGeom>
              <a:avLst/>
              <a:gdLst>
                <a:gd name="textAreaLeft" fmla="*/ 0 w 423000"/>
                <a:gd name="textAreaRight" fmla="*/ 423360 w 423000"/>
                <a:gd name="textAreaTop" fmla="*/ 0 h 1580400"/>
                <a:gd name="textAreaBottom" fmla="*/ 1580760 h 1580400"/>
              </a:gdLst>
              <a:ahLst/>
              <a:cxnLst/>
              <a:rect l="textAreaLeft" t="textAreaTop" r="textAreaRight" b="textAreaBottom"/>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253" name="Freeform 29"/>
            <p:cNvSpPr/>
            <p:nvPr/>
          </p:nvSpPr>
          <p:spPr>
            <a:xfrm>
              <a:off x="1006200" y="5862600"/>
              <a:ext cx="430560" cy="990360"/>
            </a:xfrm>
            <a:custGeom>
              <a:avLst/>
              <a:gdLst>
                <a:gd name="textAreaLeft" fmla="*/ 0 w 430560"/>
                <a:gd name="textAreaRight" fmla="*/ 430920 w 430560"/>
                <a:gd name="textAreaTop" fmla="*/ 0 h 990360"/>
                <a:gd name="textAreaBottom" fmla="*/ 990720 h 990360"/>
              </a:gdLst>
              <a:ahLst/>
              <a:cxnLst/>
              <a:rect l="textAreaLeft" t="textAreaTop" r="textAreaRight" b="textAreaBottom"/>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254" name="Freeform 30"/>
            <p:cNvSpPr/>
            <p:nvPr/>
          </p:nvSpPr>
          <p:spPr>
            <a:xfrm>
              <a:off x="521640" y="4364280"/>
              <a:ext cx="551520" cy="2235600"/>
            </a:xfrm>
            <a:custGeom>
              <a:avLst/>
              <a:gdLst>
                <a:gd name="textAreaLeft" fmla="*/ 0 w 551520"/>
                <a:gd name="textAreaRight" fmla="*/ 551880 w 551520"/>
                <a:gd name="textAreaTop" fmla="*/ 0 h 2235600"/>
                <a:gd name="textAreaBottom" fmla="*/ 2235960 h 2235600"/>
              </a:gdLst>
              <a:ahLst/>
              <a:cxnLst/>
              <a:rect l="textAreaLeft" t="textAreaTop" r="textAreaRight" b="textAreaBottom"/>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255" name="Freeform 31"/>
            <p:cNvSpPr/>
            <p:nvPr/>
          </p:nvSpPr>
          <p:spPr>
            <a:xfrm>
              <a:off x="468000" y="1289160"/>
              <a:ext cx="173880" cy="3026880"/>
            </a:xfrm>
            <a:custGeom>
              <a:avLst/>
              <a:gdLst>
                <a:gd name="textAreaLeft" fmla="*/ 0 w 173880"/>
                <a:gd name="textAreaRight" fmla="*/ 174240 w 173880"/>
                <a:gd name="textAreaTop" fmla="*/ 0 h 3026880"/>
                <a:gd name="textAreaBottom" fmla="*/ 3027240 h 3026880"/>
              </a:gdLst>
              <a:ahLst/>
              <a:cxnLst/>
              <a:rect l="textAreaLeft" t="textAreaTop" r="textAreaRight" b="textAreaBottom"/>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256" name="Freeform 32"/>
            <p:cNvSpPr/>
            <p:nvPr/>
          </p:nvSpPr>
          <p:spPr>
            <a:xfrm>
              <a:off x="1111680" y="6571440"/>
              <a:ext cx="133920" cy="281160"/>
            </a:xfrm>
            <a:custGeom>
              <a:avLst/>
              <a:gdLst>
                <a:gd name="textAreaLeft" fmla="*/ 0 w 133920"/>
                <a:gd name="textAreaRight" fmla="*/ 134280 w 133920"/>
                <a:gd name="textAreaTop" fmla="*/ 0 h 281160"/>
                <a:gd name="textAreaBottom" fmla="*/ 281520 h 281160"/>
              </a:gdLst>
              <a:ahLst/>
              <a:cxnLst/>
              <a:rect l="textAreaLeft" t="textAreaTop" r="textAreaRight" b="textAreaBottom"/>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257" name="Freeform 33"/>
            <p:cNvSpPr/>
            <p:nvPr/>
          </p:nvSpPr>
          <p:spPr>
            <a:xfrm>
              <a:off x="502560" y="4107600"/>
              <a:ext cx="82080" cy="511200"/>
            </a:xfrm>
            <a:custGeom>
              <a:avLst/>
              <a:gdLst>
                <a:gd name="textAreaLeft" fmla="*/ 0 w 82080"/>
                <a:gd name="textAreaRight" fmla="*/ 82440 w 82080"/>
                <a:gd name="textAreaTop" fmla="*/ 0 h 511200"/>
                <a:gd name="textAreaBottom" fmla="*/ 511560 h 511200"/>
              </a:gdLst>
              <a:ahLst/>
              <a:cxnLst/>
              <a:rect l="textAreaLeft" t="textAreaTop" r="textAreaRight" b="textAreaBottom"/>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258" name="Freeform 34"/>
            <p:cNvSpPr/>
            <p:nvPr/>
          </p:nvSpPr>
          <p:spPr>
            <a:xfrm>
              <a:off x="973800" y="3145680"/>
              <a:ext cx="1409760" cy="2716560"/>
            </a:xfrm>
            <a:custGeom>
              <a:avLst/>
              <a:gdLst>
                <a:gd name="textAreaLeft" fmla="*/ 0 w 1409760"/>
                <a:gd name="textAreaRight" fmla="*/ 1410120 w 1409760"/>
                <a:gd name="textAreaTop" fmla="*/ 0 h 2716560"/>
                <a:gd name="textAreaBottom" fmla="*/ 2716920 h 2716560"/>
              </a:gdLst>
              <a:ahLst/>
              <a:cxnLst/>
              <a:rect l="textAreaLeft" t="textAreaTop" r="textAreaRight" b="textAreaBottom"/>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259" name="Freeform 35"/>
            <p:cNvSpPr/>
            <p:nvPr/>
          </p:nvSpPr>
          <p:spPr>
            <a:xfrm>
              <a:off x="1073520" y="6600240"/>
              <a:ext cx="120240" cy="252720"/>
            </a:xfrm>
            <a:custGeom>
              <a:avLst/>
              <a:gdLst>
                <a:gd name="textAreaLeft" fmla="*/ 0 w 120240"/>
                <a:gd name="textAreaRight" fmla="*/ 120600 w 120240"/>
                <a:gd name="textAreaTop" fmla="*/ 0 h 252720"/>
                <a:gd name="textAreaBottom" fmla="*/ 253080 h 252720"/>
              </a:gdLst>
              <a:ahLst/>
              <a:cxnLst/>
              <a:rect l="textAreaLeft" t="textAreaTop" r="textAreaRight" b="textAreaBottom"/>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260" name="Freeform 36"/>
            <p:cNvSpPr/>
            <p:nvPr/>
          </p:nvSpPr>
          <p:spPr>
            <a:xfrm>
              <a:off x="973800" y="5897160"/>
              <a:ext cx="137520" cy="673920"/>
            </a:xfrm>
            <a:custGeom>
              <a:avLst/>
              <a:gdLst>
                <a:gd name="textAreaLeft" fmla="*/ 0 w 137520"/>
                <a:gd name="textAreaRight" fmla="*/ 137880 w 137520"/>
                <a:gd name="textAreaTop" fmla="*/ 0 h 673920"/>
                <a:gd name="textAreaBottom" fmla="*/ 674280 h 673920"/>
              </a:gdLst>
              <a:ahLst/>
              <a:cxnLst/>
              <a:rect l="textAreaLeft" t="textAreaTop" r="textAreaRight" b="textAreaBottom"/>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261" name="Freeform 37"/>
            <p:cNvSpPr/>
            <p:nvPr/>
          </p:nvSpPr>
          <p:spPr>
            <a:xfrm>
              <a:off x="973800" y="5772600"/>
              <a:ext cx="37800" cy="227520"/>
            </a:xfrm>
            <a:custGeom>
              <a:avLst/>
              <a:gdLst>
                <a:gd name="textAreaLeft" fmla="*/ 0 w 37800"/>
                <a:gd name="textAreaRight" fmla="*/ 38160 w 37800"/>
                <a:gd name="textAreaTop" fmla="*/ 0 h 227520"/>
                <a:gd name="textAreaBottom" fmla="*/ 227880 h 227520"/>
              </a:gdLst>
              <a:ahLst/>
              <a:cxnLst/>
              <a:rect l="textAreaLeft" t="textAreaTop" r="textAreaRight" b="textAreaBottom"/>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262" name="Freeform 38"/>
            <p:cNvSpPr/>
            <p:nvPr/>
          </p:nvSpPr>
          <p:spPr>
            <a:xfrm>
              <a:off x="1006200" y="6322680"/>
              <a:ext cx="210240" cy="530280"/>
            </a:xfrm>
            <a:custGeom>
              <a:avLst/>
              <a:gdLst>
                <a:gd name="textAreaLeft" fmla="*/ 0 w 210240"/>
                <a:gd name="textAreaRight" fmla="*/ 210600 w 210240"/>
                <a:gd name="textAreaTop" fmla="*/ 0 h 530280"/>
                <a:gd name="textAreaBottom" fmla="*/ 530640 h 530280"/>
              </a:gdLst>
              <a:ahLst/>
              <a:cxnLst/>
              <a:rect l="textAreaLeft" t="textAreaTop" r="textAreaRight" b="textAreaBottom"/>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grpSp>
      <p:sp>
        <p:nvSpPr>
          <p:cNvPr id="263" name="Rectangle 6"/>
          <p:cNvSpPr/>
          <p:nvPr/>
        </p:nvSpPr>
        <p:spPr>
          <a:xfrm>
            <a:off x="0" y="0"/>
            <a:ext cx="182520" cy="6857640"/>
          </a:xfrm>
          <a:prstGeom prst="rect">
            <a:avLst/>
          </a:prstGeom>
          <a:solidFill>
            <a:schemeClr val="tx2"/>
          </a:solidFill>
          <a:ln>
            <a:noFill/>
          </a:ln>
          <a:effectLst>
            <a:outerShdw blurRad="38160" dir="5400000" dist="25560" rotWithShape="0">
              <a:srgbClr val="000000">
                <a:alpha val="2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264" name="PlaceHolder 1"/>
          <p:cNvSpPr>
            <a:spLocks noGrp="1"/>
          </p:cNvSpPr>
          <p:nvPr>
            <p:ph type="title"/>
          </p:nvPr>
        </p:nvSpPr>
        <p:spPr>
          <a:xfrm>
            <a:off x="9294840" y="627480"/>
            <a:ext cx="2207160" cy="5283360"/>
          </a:xfrm>
          <a:prstGeom prst="rect">
            <a:avLst/>
          </a:prstGeom>
          <a:noFill/>
          <a:ln w="0">
            <a:noFill/>
          </a:ln>
        </p:spPr>
        <p:txBody>
          <a:bodyPr lIns="91440" rIns="91440" tIns="45720" bIns="45720" anchor="ctr" vert="eaVert">
            <a:noAutofit/>
          </a:bodyPr>
          <a:p>
            <a:pPr indent="0" defTabSz="457200">
              <a:lnSpc>
                <a:spcPct val="100000"/>
              </a:lnSpc>
              <a:buNone/>
            </a:pPr>
            <a:r>
              <a:rPr b="0" lang="ru-RU" sz="3600" strike="noStrike" u="none">
                <a:solidFill>
                  <a:schemeClr val="dk1">
                    <a:lumMod val="85000"/>
                    <a:lumOff val="15000"/>
                  </a:schemeClr>
                </a:solidFill>
                <a:effectLst/>
                <a:uFillTx/>
                <a:latin typeface="Century Gothic"/>
              </a:rPr>
              <a:t>Образец заголовка</a:t>
            </a:r>
            <a:endParaRPr b="0" lang="en-US" sz="3600" strike="noStrike" u="none">
              <a:solidFill>
                <a:schemeClr val="dk1"/>
              </a:solidFill>
              <a:effectLst/>
              <a:uFillTx/>
              <a:latin typeface="Century Gothic"/>
            </a:endParaRPr>
          </a:p>
        </p:txBody>
      </p:sp>
      <p:sp>
        <p:nvSpPr>
          <p:cNvPr id="265" name="PlaceHolder 2"/>
          <p:cNvSpPr>
            <a:spLocks noGrp="1"/>
          </p:cNvSpPr>
          <p:nvPr>
            <p:ph type="body"/>
          </p:nvPr>
        </p:nvSpPr>
        <p:spPr>
          <a:xfrm>
            <a:off x="2589120" y="627480"/>
            <a:ext cx="6476760" cy="5283360"/>
          </a:xfrm>
          <a:prstGeom prst="rect">
            <a:avLst/>
          </a:prstGeom>
          <a:noFill/>
          <a:ln w="0">
            <a:noFill/>
          </a:ln>
        </p:spPr>
        <p:txBody>
          <a:bodyPr lIns="91440" rIns="91440" tIns="45720" bIns="45720" anchor="t" vert="eaVert">
            <a:noAutofit/>
          </a:bodyPr>
          <a:p>
            <a:pPr marL="343080" indent="-343080" defTabSz="457200">
              <a:lnSpc>
                <a:spcPct val="100000"/>
              </a:lnSpc>
              <a:spcBef>
                <a:spcPts val="1001"/>
              </a:spcBef>
              <a:buClr>
                <a:srgbClr val="a53010"/>
              </a:buClr>
              <a:buFont typeface="Wingdings 3" charset="2"/>
              <a:buChar char=""/>
            </a:pPr>
            <a:r>
              <a:rPr b="0" lang="ru-RU" sz="1800" strike="noStrike" u="none">
                <a:solidFill>
                  <a:schemeClr val="dk1">
                    <a:lumMod val="75000"/>
                    <a:lumOff val="25000"/>
                  </a:schemeClr>
                </a:solidFill>
                <a:effectLst/>
                <a:uFillTx/>
                <a:latin typeface="Century Gothic"/>
              </a:rPr>
              <a:t>Образец текста</a:t>
            </a:r>
            <a:endParaRPr b="0" lang="en-US" sz="1800" strike="noStrike" u="none">
              <a:solidFill>
                <a:schemeClr val="dk1">
                  <a:lumMod val="75000"/>
                  <a:lumOff val="25000"/>
                </a:schemeClr>
              </a:solidFill>
              <a:effectLst/>
              <a:uFillTx/>
              <a:latin typeface="Century Gothic"/>
            </a:endParaRPr>
          </a:p>
          <a:p>
            <a:pPr lvl="1" marL="743040" indent="-285840" defTabSz="457200">
              <a:lnSpc>
                <a:spcPct val="100000"/>
              </a:lnSpc>
              <a:spcBef>
                <a:spcPts val="1001"/>
              </a:spcBef>
              <a:buClr>
                <a:srgbClr val="a53010"/>
              </a:buClr>
              <a:buFont typeface="Wingdings 3" charset="2"/>
              <a:buChar char=""/>
            </a:pPr>
            <a:r>
              <a:rPr b="0" lang="ru-RU" sz="1600" strike="noStrike" u="none">
                <a:solidFill>
                  <a:schemeClr val="dk1">
                    <a:lumMod val="75000"/>
                    <a:lumOff val="25000"/>
                  </a:schemeClr>
                </a:solidFill>
                <a:effectLst/>
                <a:uFillTx/>
                <a:latin typeface="Century Gothic"/>
              </a:rPr>
              <a:t>Второй уровень</a:t>
            </a:r>
            <a:endParaRPr b="0" lang="en-US" sz="1600" strike="noStrike" u="none">
              <a:solidFill>
                <a:schemeClr val="dk1">
                  <a:lumMod val="75000"/>
                  <a:lumOff val="25000"/>
                </a:schemeClr>
              </a:solidFill>
              <a:effectLst/>
              <a:uFillTx/>
              <a:latin typeface="Century Gothic"/>
            </a:endParaRPr>
          </a:p>
          <a:p>
            <a:pPr lvl="2" marL="1143000" indent="-228600" defTabSz="457200">
              <a:lnSpc>
                <a:spcPct val="100000"/>
              </a:lnSpc>
              <a:spcBef>
                <a:spcPts val="1001"/>
              </a:spcBef>
              <a:buClr>
                <a:srgbClr val="a53010"/>
              </a:buClr>
              <a:buFont typeface="Wingdings 3" charset="2"/>
              <a:buChar char=""/>
            </a:pPr>
            <a:r>
              <a:rPr b="0" lang="ru-RU" sz="1400" strike="noStrike" u="none">
                <a:solidFill>
                  <a:schemeClr val="dk1">
                    <a:lumMod val="75000"/>
                    <a:lumOff val="25000"/>
                  </a:schemeClr>
                </a:solidFill>
                <a:effectLst/>
                <a:uFillTx/>
                <a:latin typeface="Century Gothic"/>
              </a:rPr>
              <a:t>Третий уровень</a:t>
            </a:r>
            <a:endParaRPr b="0" lang="en-US" sz="1400" strike="noStrike" u="none">
              <a:solidFill>
                <a:schemeClr val="dk1">
                  <a:lumMod val="75000"/>
                  <a:lumOff val="25000"/>
                </a:schemeClr>
              </a:solidFill>
              <a:effectLst/>
              <a:uFillTx/>
              <a:latin typeface="Century Gothic"/>
            </a:endParaRPr>
          </a:p>
          <a:p>
            <a:pPr lvl="3" marL="1600200" indent="-228600" defTabSz="457200">
              <a:lnSpc>
                <a:spcPct val="100000"/>
              </a:lnSpc>
              <a:spcBef>
                <a:spcPts val="1001"/>
              </a:spcBef>
              <a:buClr>
                <a:srgbClr val="a53010"/>
              </a:buClr>
              <a:buFont typeface="Wingdings 3" charset="2"/>
              <a:buChar char=""/>
            </a:pPr>
            <a:r>
              <a:rPr b="0" lang="ru-RU" sz="1200" strike="noStrike" u="none">
                <a:solidFill>
                  <a:schemeClr val="dk1">
                    <a:lumMod val="75000"/>
                    <a:lumOff val="25000"/>
                  </a:schemeClr>
                </a:solidFill>
                <a:effectLst/>
                <a:uFillTx/>
                <a:latin typeface="Century Gothic"/>
              </a:rPr>
              <a:t>Четвертый уровень</a:t>
            </a:r>
            <a:endParaRPr b="0" lang="en-US" sz="1200" strike="noStrike" u="none">
              <a:solidFill>
                <a:schemeClr val="dk1">
                  <a:lumMod val="75000"/>
                  <a:lumOff val="25000"/>
                </a:schemeClr>
              </a:solidFill>
              <a:effectLst/>
              <a:uFillTx/>
              <a:latin typeface="Century Gothic"/>
            </a:endParaRPr>
          </a:p>
          <a:p>
            <a:pPr lvl="4" marL="2057400" indent="-228600" defTabSz="457200">
              <a:lnSpc>
                <a:spcPct val="100000"/>
              </a:lnSpc>
              <a:spcBef>
                <a:spcPts val="1001"/>
              </a:spcBef>
              <a:buClr>
                <a:srgbClr val="a53010"/>
              </a:buClr>
              <a:buFont typeface="Wingdings 3" charset="2"/>
              <a:buChar char=""/>
            </a:pPr>
            <a:r>
              <a:rPr b="0" lang="ru-RU" sz="1200" strike="noStrike" u="none">
                <a:solidFill>
                  <a:schemeClr val="dk1">
                    <a:lumMod val="75000"/>
                    <a:lumOff val="25000"/>
                  </a:schemeClr>
                </a:solidFill>
                <a:effectLst/>
                <a:uFillTx/>
                <a:latin typeface="Century Gothic"/>
              </a:rPr>
              <a:t>Пятый уровень</a:t>
            </a:r>
            <a:endParaRPr b="0" lang="en-US" sz="1200" strike="noStrike" u="none">
              <a:solidFill>
                <a:schemeClr val="dk1">
                  <a:lumMod val="75000"/>
                  <a:lumOff val="25000"/>
                </a:schemeClr>
              </a:solidFill>
              <a:effectLst/>
              <a:uFillTx/>
              <a:latin typeface="Century Gothic"/>
            </a:endParaRPr>
          </a:p>
        </p:txBody>
      </p:sp>
      <p:sp>
        <p:nvSpPr>
          <p:cNvPr id="266" name="PlaceHolder 3"/>
          <p:cNvSpPr>
            <a:spLocks noGrp="1"/>
          </p:cNvSpPr>
          <p:nvPr>
            <p:ph type="dt" idx="22"/>
          </p:nvPr>
        </p:nvSpPr>
        <p:spPr>
          <a:xfrm>
            <a:off x="10361520" y="6130440"/>
            <a:ext cx="1145880" cy="370080"/>
          </a:xfrm>
          <a:prstGeom prst="rect">
            <a:avLst/>
          </a:prstGeom>
          <a:noFill/>
          <a:ln w="0">
            <a:noFill/>
          </a:ln>
        </p:spPr>
        <p:txBody>
          <a:bodyPr lIns="91440" rIns="91440" tIns="45720" bIns="45720" anchor="ctr">
            <a:noAutofit/>
          </a:bodyPr>
          <a:lstStyle>
            <a:lvl1pPr indent="0" algn="r" defTabSz="457200">
              <a:lnSpc>
                <a:spcPct val="100000"/>
              </a:lnSpc>
              <a:buNone/>
              <a:defRPr b="0" lang="ru-RU" sz="900" strike="noStrike" u="none">
                <a:solidFill>
                  <a:schemeClr val="dk1">
                    <a:tint val="75000"/>
                  </a:schemeClr>
                </a:solidFill>
                <a:effectLst/>
                <a:uFillTx/>
                <a:latin typeface="Century Gothic"/>
              </a:defRPr>
            </a:lvl1pPr>
          </a:lstStyle>
          <a:p>
            <a:pPr indent="0" algn="r" defTabSz="457200">
              <a:lnSpc>
                <a:spcPct val="100000"/>
              </a:lnSpc>
              <a:buNone/>
            </a:pPr>
            <a:r>
              <a:rPr b="0" lang="ru-RU" sz="900" strike="noStrike" u="none">
                <a:solidFill>
                  <a:schemeClr val="dk1">
                    <a:tint val="75000"/>
                  </a:schemeClr>
                </a:solidFill>
                <a:effectLst/>
                <a:uFillTx/>
                <a:latin typeface="Century Gothic"/>
              </a:rPr>
              <a:t>&lt;дата/час&gt;</a:t>
            </a:r>
            <a:endParaRPr b="0" lang="uk-UA" sz="900" strike="noStrike" u="none">
              <a:solidFill>
                <a:srgbClr val="000000"/>
              </a:solidFill>
              <a:effectLst/>
              <a:uFillTx/>
              <a:latin typeface="Times New Roman"/>
            </a:endParaRPr>
          </a:p>
        </p:txBody>
      </p:sp>
      <p:sp>
        <p:nvSpPr>
          <p:cNvPr id="267" name="PlaceHolder 4"/>
          <p:cNvSpPr>
            <a:spLocks noGrp="1"/>
          </p:cNvSpPr>
          <p:nvPr>
            <p:ph type="ftr" idx="23"/>
          </p:nvPr>
        </p:nvSpPr>
        <p:spPr>
          <a:xfrm>
            <a:off x="2589120" y="6135840"/>
            <a:ext cx="7619760" cy="364680"/>
          </a:xfrm>
          <a:prstGeom prst="rect">
            <a:avLst/>
          </a:prstGeom>
          <a:noFill/>
          <a:ln w="0">
            <a:noFill/>
          </a:ln>
        </p:spPr>
        <p:txBody>
          <a:bodyPr lIns="91440" rIns="91440" tIns="45720" bIns="45720" anchor="ctr">
            <a:noAutofit/>
          </a:bodyPr>
          <a:lstStyle>
            <a:lvl1pPr indent="0" algn="ctr">
              <a:buNone/>
              <a:defRPr b="0" lang="uk-UA" sz="1400" strike="noStrike" u="none">
                <a:solidFill>
                  <a:srgbClr val="000000"/>
                </a:solidFill>
                <a:effectLst/>
                <a:uFillTx/>
                <a:latin typeface="Times New Roman"/>
              </a:defRPr>
            </a:lvl1pPr>
          </a:lstStyle>
          <a:p>
            <a:pPr indent="0" algn="ctr">
              <a:buNone/>
            </a:pPr>
            <a:r>
              <a:rPr b="0" lang="uk-UA" sz="1400" strike="noStrike" u="none">
                <a:solidFill>
                  <a:srgbClr val="000000"/>
                </a:solidFill>
                <a:effectLst/>
                <a:uFillTx/>
                <a:latin typeface="Times New Roman"/>
              </a:rPr>
              <a:t>&lt;нижній колонтитул&gt;</a:t>
            </a:r>
            <a:endParaRPr b="0" lang="uk-UA" sz="1400" strike="noStrike" u="none">
              <a:solidFill>
                <a:srgbClr val="000000"/>
              </a:solidFill>
              <a:effectLst/>
              <a:uFillTx/>
              <a:latin typeface="Times New Roman"/>
            </a:endParaRPr>
          </a:p>
        </p:txBody>
      </p:sp>
      <p:sp>
        <p:nvSpPr>
          <p:cNvPr id="268" name="Freeform 11"/>
          <p:cNvSpPr/>
          <p:nvPr/>
        </p:nvSpPr>
        <p:spPr>
          <a:xfrm flipV="1">
            <a:off x="-3960" y="713880"/>
            <a:ext cx="1588320" cy="506880"/>
          </a:xfrm>
          <a:custGeom>
            <a:avLst/>
            <a:gdLst>
              <a:gd name="textAreaLeft" fmla="*/ 0 w 1588320"/>
              <a:gd name="textAreaRight" fmla="*/ 1588680 w 1588320"/>
              <a:gd name="textAreaTop" fmla="*/ 360 h 506880"/>
              <a:gd name="textAreaBottom" fmla="*/ 507600 h 506880"/>
            </a:gdLst>
            <a:ahLst/>
            <a:cxnLst/>
            <a:rect l="textAreaLeft" t="textAreaTop" r="textAreaRight" b="textAreaBottom"/>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269" name="PlaceHolder 5"/>
          <p:cNvSpPr>
            <a:spLocks noGrp="1"/>
          </p:cNvSpPr>
          <p:nvPr>
            <p:ph type="sldNum" idx="24"/>
          </p:nvPr>
        </p:nvSpPr>
        <p:spPr>
          <a:xfrm>
            <a:off x="531720" y="787680"/>
            <a:ext cx="779400" cy="364680"/>
          </a:xfrm>
          <a:prstGeom prst="rect">
            <a:avLst/>
          </a:prstGeom>
          <a:noFill/>
          <a:ln w="0">
            <a:noFill/>
          </a:ln>
        </p:spPr>
        <p:txBody>
          <a:bodyPr lIns="91440" rIns="91440" tIns="45720" bIns="45720" anchor="ctr">
            <a:noAutofit/>
          </a:bodyPr>
          <a:lstStyle>
            <a:lvl1pPr indent="0" algn="r" defTabSz="457200">
              <a:lnSpc>
                <a:spcPct val="100000"/>
              </a:lnSpc>
              <a:buNone/>
              <a:defRPr b="0" lang="ru-RU" sz="2000" strike="noStrike" u="none">
                <a:solidFill>
                  <a:srgbClr val="feffff"/>
                </a:solidFill>
                <a:effectLst/>
                <a:uFillTx/>
                <a:latin typeface="Century Gothic"/>
              </a:defRPr>
            </a:lvl1pPr>
          </a:lstStyle>
          <a:p>
            <a:pPr indent="0" algn="r" defTabSz="457200">
              <a:lnSpc>
                <a:spcPct val="100000"/>
              </a:lnSpc>
              <a:buNone/>
            </a:pPr>
            <a:fld id="{DDAB2A73-C87E-4F4D-861F-D68302A6A75B}" type="slidenum">
              <a:rPr b="0" lang="ru-RU" sz="2000" strike="noStrike" u="none">
                <a:solidFill>
                  <a:srgbClr val="feffff"/>
                </a:solidFill>
                <a:effectLst/>
                <a:uFillTx/>
                <a:latin typeface="Century Gothic"/>
              </a:rPr>
              <a:t>&lt;номер&gt;</a:t>
            </a:fld>
            <a:endParaRPr b="0" lang="uk-UA" sz="2000" strike="noStrike" u="none">
              <a:solidFill>
                <a:srgbClr val="000000"/>
              </a:solidFill>
              <a:effectLst/>
              <a:uFillTx/>
              <a:latin typeface="Times New Roman"/>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Заголовок и объект">
    <p:bg>
      <p:bgPr>
        <a:gradFill rotWithShape="0">
          <a:gsLst>
            <a:gs pos="0">
              <a:srgbClr val="ffffff"/>
            </a:gs>
            <a:gs pos="100000">
              <a:srgbClr val="dfe7c4"/>
            </a:gs>
          </a:gsLst>
          <a:path path="circle">
            <a:fillToRect l="25000" t="25000" r="75000" b="75000"/>
          </a:path>
        </a:gradFill>
      </p:bgPr>
    </p:bg>
    <p:spTree>
      <p:nvGrpSpPr>
        <p:cNvPr id="1" name=""/>
        <p:cNvGrpSpPr/>
        <p:nvPr/>
      </p:nvGrpSpPr>
      <p:grpSpPr>
        <a:xfrm>
          <a:off x="0" y="0"/>
          <a:ext cx="0" cy="0"/>
          <a:chOff x="0" y="0"/>
          <a:chExt cx="0" cy="0"/>
        </a:xfrm>
      </p:grpSpPr>
      <p:grpSp>
        <p:nvGrpSpPr>
          <p:cNvPr id="270" name="Group 22"/>
          <p:cNvGrpSpPr/>
          <p:nvPr/>
        </p:nvGrpSpPr>
        <p:grpSpPr>
          <a:xfrm>
            <a:off x="0" y="228600"/>
            <a:ext cx="2851200" cy="6638400"/>
            <a:chOff x="0" y="228600"/>
            <a:chExt cx="2851200" cy="6638400"/>
          </a:xfrm>
        </p:grpSpPr>
        <p:sp>
          <p:nvSpPr>
            <p:cNvPr id="271" name="Freeform 11"/>
            <p:cNvSpPr/>
            <p:nvPr/>
          </p:nvSpPr>
          <p:spPr>
            <a:xfrm>
              <a:off x="0" y="2575080"/>
              <a:ext cx="100440" cy="625680"/>
            </a:xfrm>
            <a:custGeom>
              <a:avLst/>
              <a:gdLst>
                <a:gd name="textAreaLeft" fmla="*/ 0 w 100440"/>
                <a:gd name="textAreaRight" fmla="*/ 100800 w 100440"/>
                <a:gd name="textAreaTop" fmla="*/ 0 h 625680"/>
                <a:gd name="textAreaBottom" fmla="*/ 626040 h 625680"/>
              </a:gdLst>
              <a:ahLst/>
              <a:cxnLst/>
              <a:rect l="textAreaLeft" t="textAreaTop" r="textAreaRight" b="textAreaBottom"/>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272" name="Freeform 12"/>
            <p:cNvSpPr/>
            <p:nvPr/>
          </p:nvSpPr>
          <p:spPr>
            <a:xfrm>
              <a:off x="128520" y="3156480"/>
              <a:ext cx="646200" cy="2322000"/>
            </a:xfrm>
            <a:custGeom>
              <a:avLst/>
              <a:gdLst>
                <a:gd name="textAreaLeft" fmla="*/ 0 w 646200"/>
                <a:gd name="textAreaRight" fmla="*/ 646560 w 646200"/>
                <a:gd name="textAreaTop" fmla="*/ 0 h 2322000"/>
                <a:gd name="textAreaBottom" fmla="*/ 2322360 h 2322000"/>
              </a:gdLst>
              <a:ahLst/>
              <a:cxnLst/>
              <a:rect l="textAreaLeft" t="textAreaTop" r="textAreaRight" b="textAreaBottom"/>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273" name="Freeform 13"/>
            <p:cNvSpPr/>
            <p:nvPr/>
          </p:nvSpPr>
          <p:spPr>
            <a:xfrm>
              <a:off x="807120" y="5447160"/>
              <a:ext cx="609120" cy="1419840"/>
            </a:xfrm>
            <a:custGeom>
              <a:avLst/>
              <a:gdLst>
                <a:gd name="textAreaLeft" fmla="*/ 0 w 609120"/>
                <a:gd name="textAreaRight" fmla="*/ 609480 w 609120"/>
                <a:gd name="textAreaTop" fmla="*/ 0 h 1419840"/>
                <a:gd name="textAreaBottom" fmla="*/ 1420200 h 1419840"/>
              </a:gdLst>
              <a:ahLst/>
              <a:cxnLst/>
              <a:rect l="textAreaLeft" t="textAreaTop" r="textAreaRight" b="textAreaBottom"/>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274" name="Freeform 14"/>
            <p:cNvSpPr/>
            <p:nvPr/>
          </p:nvSpPr>
          <p:spPr>
            <a:xfrm>
              <a:off x="959760" y="6503760"/>
              <a:ext cx="171000" cy="363240"/>
            </a:xfrm>
            <a:custGeom>
              <a:avLst/>
              <a:gdLst>
                <a:gd name="textAreaLeft" fmla="*/ 0 w 171000"/>
                <a:gd name="textAreaRight" fmla="*/ 171360 w 171000"/>
                <a:gd name="textAreaTop" fmla="*/ 0 h 363240"/>
                <a:gd name="textAreaBottom" fmla="*/ 363600 h 363240"/>
              </a:gdLst>
              <a:ahLst/>
              <a:cxnLst/>
              <a:rect l="textAreaLeft" t="textAreaTop" r="textAreaRight" b="textAreaBottom"/>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275" name="Freeform 15"/>
            <p:cNvSpPr/>
            <p:nvPr/>
          </p:nvSpPr>
          <p:spPr>
            <a:xfrm>
              <a:off x="100800" y="3201120"/>
              <a:ext cx="821520" cy="3328200"/>
            </a:xfrm>
            <a:custGeom>
              <a:avLst/>
              <a:gdLst>
                <a:gd name="textAreaLeft" fmla="*/ 0 w 821520"/>
                <a:gd name="textAreaRight" fmla="*/ 821880 w 821520"/>
                <a:gd name="textAreaTop" fmla="*/ 0 h 3328200"/>
                <a:gd name="textAreaBottom" fmla="*/ 3328560 h 3328200"/>
              </a:gdLst>
              <a:ahLst/>
              <a:cxnLst/>
              <a:rect l="textAreaLeft" t="textAreaTop" r="textAreaRight" b="textAreaBottom"/>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276" name="Freeform 16"/>
            <p:cNvSpPr/>
            <p:nvPr/>
          </p:nvSpPr>
          <p:spPr>
            <a:xfrm>
              <a:off x="22320" y="228600"/>
              <a:ext cx="105840" cy="2927520"/>
            </a:xfrm>
            <a:custGeom>
              <a:avLst/>
              <a:gdLst>
                <a:gd name="textAreaLeft" fmla="*/ 0 w 105840"/>
                <a:gd name="textAreaRight" fmla="*/ 106200 w 105840"/>
                <a:gd name="textAreaTop" fmla="*/ 0 h 2927520"/>
                <a:gd name="textAreaBottom" fmla="*/ 2927880 h 2927520"/>
              </a:gdLst>
              <a:ahLst/>
              <a:cxnLst/>
              <a:rect l="textAreaLeft" t="textAreaTop" r="textAreaRight" b="textAreaBottom"/>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277" name="Freeform 17"/>
            <p:cNvSpPr/>
            <p:nvPr/>
          </p:nvSpPr>
          <p:spPr>
            <a:xfrm>
              <a:off x="78120" y="2944080"/>
              <a:ext cx="77760" cy="493560"/>
            </a:xfrm>
            <a:custGeom>
              <a:avLst/>
              <a:gdLst>
                <a:gd name="textAreaLeft" fmla="*/ 0 w 77760"/>
                <a:gd name="textAreaRight" fmla="*/ 78120 w 77760"/>
                <a:gd name="textAreaTop" fmla="*/ 0 h 493560"/>
                <a:gd name="textAreaBottom" fmla="*/ 493920 h 493560"/>
              </a:gdLst>
              <a:ahLst/>
              <a:cxnLst/>
              <a:rect l="textAreaLeft" t="textAreaTop" r="textAreaRight" b="textAreaBottom"/>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278" name="Freeform 18"/>
            <p:cNvSpPr/>
            <p:nvPr/>
          </p:nvSpPr>
          <p:spPr>
            <a:xfrm>
              <a:off x="769680" y="5478840"/>
              <a:ext cx="189720" cy="1024560"/>
            </a:xfrm>
            <a:custGeom>
              <a:avLst/>
              <a:gdLst>
                <a:gd name="textAreaLeft" fmla="*/ 0 w 189720"/>
                <a:gd name="textAreaRight" fmla="*/ 190080 w 189720"/>
                <a:gd name="textAreaTop" fmla="*/ 0 h 1024560"/>
                <a:gd name="textAreaBottom" fmla="*/ 1024920 h 1024560"/>
              </a:gdLst>
              <a:ahLst/>
              <a:cxnLst/>
              <a:rect l="textAreaLeft" t="textAreaTop" r="textAreaRight" b="textAreaBottom"/>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279" name="Freeform 19"/>
            <p:cNvSpPr/>
            <p:nvPr/>
          </p:nvSpPr>
          <p:spPr>
            <a:xfrm>
              <a:off x="775440" y="1398960"/>
              <a:ext cx="2075760" cy="4047840"/>
            </a:xfrm>
            <a:custGeom>
              <a:avLst/>
              <a:gdLst>
                <a:gd name="textAreaLeft" fmla="*/ 0 w 2075760"/>
                <a:gd name="textAreaRight" fmla="*/ 2076120 w 2075760"/>
                <a:gd name="textAreaTop" fmla="*/ 0 h 4047840"/>
                <a:gd name="textAreaBottom" fmla="*/ 4048200 h 4047840"/>
              </a:gdLst>
              <a:ahLst/>
              <a:cxnLst/>
              <a:rect l="textAreaLeft" t="textAreaTop" r="textAreaRight" b="textAreaBottom"/>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280" name="Freeform 20"/>
            <p:cNvSpPr/>
            <p:nvPr/>
          </p:nvSpPr>
          <p:spPr>
            <a:xfrm>
              <a:off x="922680" y="6530040"/>
              <a:ext cx="161640" cy="336960"/>
            </a:xfrm>
            <a:custGeom>
              <a:avLst/>
              <a:gdLst>
                <a:gd name="textAreaLeft" fmla="*/ 0 w 161640"/>
                <a:gd name="textAreaRight" fmla="*/ 162000 w 161640"/>
                <a:gd name="textAreaTop" fmla="*/ 0 h 336960"/>
                <a:gd name="textAreaBottom" fmla="*/ 337320 h 336960"/>
              </a:gdLst>
              <a:ahLst/>
              <a:cxnLst/>
              <a:rect l="textAreaLeft" t="textAreaTop" r="textAreaRight" b="textAreaBottom"/>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281" name="Freeform 21"/>
            <p:cNvSpPr/>
            <p:nvPr/>
          </p:nvSpPr>
          <p:spPr>
            <a:xfrm>
              <a:off x="769680" y="5359320"/>
              <a:ext cx="37080" cy="221400"/>
            </a:xfrm>
            <a:custGeom>
              <a:avLst/>
              <a:gdLst>
                <a:gd name="textAreaLeft" fmla="*/ 0 w 37080"/>
                <a:gd name="textAreaRight" fmla="*/ 37440 w 37080"/>
                <a:gd name="textAreaTop" fmla="*/ 0 h 221400"/>
                <a:gd name="textAreaBottom" fmla="*/ 221760 h 221400"/>
              </a:gdLst>
              <a:ahLst/>
              <a:cxnLst/>
              <a:rect l="textAreaLeft" t="textAreaTop" r="textAreaRight" b="textAreaBottom"/>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282" name="Freeform 22"/>
            <p:cNvSpPr/>
            <p:nvPr/>
          </p:nvSpPr>
          <p:spPr>
            <a:xfrm>
              <a:off x="849960" y="6244560"/>
              <a:ext cx="238320" cy="622080"/>
            </a:xfrm>
            <a:custGeom>
              <a:avLst/>
              <a:gdLst>
                <a:gd name="textAreaLeft" fmla="*/ 0 w 238320"/>
                <a:gd name="textAreaRight" fmla="*/ 238680 w 238320"/>
                <a:gd name="textAreaTop" fmla="*/ 0 h 622080"/>
                <a:gd name="textAreaBottom" fmla="*/ 622440 h 622080"/>
              </a:gdLst>
              <a:ahLst/>
              <a:cxnLst/>
              <a:rect l="textAreaLeft" t="textAreaTop" r="textAreaRight" b="textAreaBottom"/>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dk2">
                <a:alpha val="20000"/>
              </a:schemeClr>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grpSp>
      <p:grpSp>
        <p:nvGrpSpPr>
          <p:cNvPr id="283" name="Group 9"/>
          <p:cNvGrpSpPr/>
          <p:nvPr/>
        </p:nvGrpSpPr>
        <p:grpSpPr>
          <a:xfrm>
            <a:off x="27360" y="-720"/>
            <a:ext cx="2356200" cy="6853680"/>
            <a:chOff x="27360" y="-720"/>
            <a:chExt cx="2356200" cy="6853680"/>
          </a:xfrm>
        </p:grpSpPr>
        <p:sp>
          <p:nvSpPr>
            <p:cNvPr id="284" name="Freeform 27"/>
            <p:cNvSpPr/>
            <p:nvPr/>
          </p:nvSpPr>
          <p:spPr>
            <a:xfrm>
              <a:off x="27360" y="-720"/>
              <a:ext cx="493920" cy="4400640"/>
            </a:xfrm>
            <a:custGeom>
              <a:avLst/>
              <a:gdLst>
                <a:gd name="textAreaLeft" fmla="*/ 0 w 493920"/>
                <a:gd name="textAreaRight" fmla="*/ 494280 w 493920"/>
                <a:gd name="textAreaTop" fmla="*/ 0 h 4400640"/>
                <a:gd name="textAreaBottom" fmla="*/ 4401000 h 4400640"/>
              </a:gdLst>
              <a:ahLst/>
              <a:cxnLst/>
              <a:rect l="textAreaLeft" t="textAreaTop" r="textAreaRight" b="textAreaBottom"/>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285" name="Freeform 28"/>
            <p:cNvSpPr/>
            <p:nvPr/>
          </p:nvSpPr>
          <p:spPr>
            <a:xfrm>
              <a:off x="550440" y="4316400"/>
              <a:ext cx="423000" cy="1580400"/>
            </a:xfrm>
            <a:custGeom>
              <a:avLst/>
              <a:gdLst>
                <a:gd name="textAreaLeft" fmla="*/ 0 w 423000"/>
                <a:gd name="textAreaRight" fmla="*/ 423360 w 423000"/>
                <a:gd name="textAreaTop" fmla="*/ 0 h 1580400"/>
                <a:gd name="textAreaBottom" fmla="*/ 1580760 h 1580400"/>
              </a:gdLst>
              <a:ahLst/>
              <a:cxnLst/>
              <a:rect l="textAreaLeft" t="textAreaTop" r="textAreaRight" b="textAreaBottom"/>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286" name="Freeform 29"/>
            <p:cNvSpPr/>
            <p:nvPr/>
          </p:nvSpPr>
          <p:spPr>
            <a:xfrm>
              <a:off x="1006200" y="5862600"/>
              <a:ext cx="430560" cy="990360"/>
            </a:xfrm>
            <a:custGeom>
              <a:avLst/>
              <a:gdLst>
                <a:gd name="textAreaLeft" fmla="*/ 0 w 430560"/>
                <a:gd name="textAreaRight" fmla="*/ 430920 w 430560"/>
                <a:gd name="textAreaTop" fmla="*/ 0 h 990360"/>
                <a:gd name="textAreaBottom" fmla="*/ 990720 h 990360"/>
              </a:gdLst>
              <a:ahLst/>
              <a:cxnLst/>
              <a:rect l="textAreaLeft" t="textAreaTop" r="textAreaRight" b="textAreaBottom"/>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287" name="Freeform 30"/>
            <p:cNvSpPr/>
            <p:nvPr/>
          </p:nvSpPr>
          <p:spPr>
            <a:xfrm>
              <a:off x="521640" y="4364280"/>
              <a:ext cx="551520" cy="2235600"/>
            </a:xfrm>
            <a:custGeom>
              <a:avLst/>
              <a:gdLst>
                <a:gd name="textAreaLeft" fmla="*/ 0 w 551520"/>
                <a:gd name="textAreaRight" fmla="*/ 551880 w 551520"/>
                <a:gd name="textAreaTop" fmla="*/ 0 h 2235600"/>
                <a:gd name="textAreaBottom" fmla="*/ 2235960 h 2235600"/>
              </a:gdLst>
              <a:ahLst/>
              <a:cxnLst/>
              <a:rect l="textAreaLeft" t="textAreaTop" r="textAreaRight" b="textAreaBottom"/>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288" name="Freeform 31"/>
            <p:cNvSpPr/>
            <p:nvPr/>
          </p:nvSpPr>
          <p:spPr>
            <a:xfrm>
              <a:off x="468000" y="1289160"/>
              <a:ext cx="173880" cy="3026880"/>
            </a:xfrm>
            <a:custGeom>
              <a:avLst/>
              <a:gdLst>
                <a:gd name="textAreaLeft" fmla="*/ 0 w 173880"/>
                <a:gd name="textAreaRight" fmla="*/ 174240 w 173880"/>
                <a:gd name="textAreaTop" fmla="*/ 0 h 3026880"/>
                <a:gd name="textAreaBottom" fmla="*/ 3027240 h 3026880"/>
              </a:gdLst>
              <a:ahLst/>
              <a:cxnLst/>
              <a:rect l="textAreaLeft" t="textAreaTop" r="textAreaRight" b="textAreaBottom"/>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289" name="Freeform 32"/>
            <p:cNvSpPr/>
            <p:nvPr/>
          </p:nvSpPr>
          <p:spPr>
            <a:xfrm>
              <a:off x="1111680" y="6571440"/>
              <a:ext cx="133920" cy="281160"/>
            </a:xfrm>
            <a:custGeom>
              <a:avLst/>
              <a:gdLst>
                <a:gd name="textAreaLeft" fmla="*/ 0 w 133920"/>
                <a:gd name="textAreaRight" fmla="*/ 134280 w 133920"/>
                <a:gd name="textAreaTop" fmla="*/ 0 h 281160"/>
                <a:gd name="textAreaBottom" fmla="*/ 281520 h 281160"/>
              </a:gdLst>
              <a:ahLst/>
              <a:cxnLst/>
              <a:rect l="textAreaLeft" t="textAreaTop" r="textAreaRight" b="textAreaBottom"/>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290" name="Freeform 33"/>
            <p:cNvSpPr/>
            <p:nvPr/>
          </p:nvSpPr>
          <p:spPr>
            <a:xfrm>
              <a:off x="502560" y="4107600"/>
              <a:ext cx="82080" cy="511200"/>
            </a:xfrm>
            <a:custGeom>
              <a:avLst/>
              <a:gdLst>
                <a:gd name="textAreaLeft" fmla="*/ 0 w 82080"/>
                <a:gd name="textAreaRight" fmla="*/ 82440 w 82080"/>
                <a:gd name="textAreaTop" fmla="*/ 0 h 511200"/>
                <a:gd name="textAreaBottom" fmla="*/ 511560 h 511200"/>
              </a:gdLst>
              <a:ahLst/>
              <a:cxnLst/>
              <a:rect l="textAreaLeft" t="textAreaTop" r="textAreaRight" b="textAreaBottom"/>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291" name="Freeform 34"/>
            <p:cNvSpPr/>
            <p:nvPr/>
          </p:nvSpPr>
          <p:spPr>
            <a:xfrm>
              <a:off x="973800" y="3145680"/>
              <a:ext cx="1409760" cy="2716560"/>
            </a:xfrm>
            <a:custGeom>
              <a:avLst/>
              <a:gdLst>
                <a:gd name="textAreaLeft" fmla="*/ 0 w 1409760"/>
                <a:gd name="textAreaRight" fmla="*/ 1410120 w 1409760"/>
                <a:gd name="textAreaTop" fmla="*/ 0 h 2716560"/>
                <a:gd name="textAreaBottom" fmla="*/ 2716920 h 2716560"/>
              </a:gdLst>
              <a:ahLst/>
              <a:cxnLst/>
              <a:rect l="textAreaLeft" t="textAreaTop" r="textAreaRight" b="textAreaBottom"/>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292" name="Freeform 35"/>
            <p:cNvSpPr/>
            <p:nvPr/>
          </p:nvSpPr>
          <p:spPr>
            <a:xfrm>
              <a:off x="1073520" y="6600240"/>
              <a:ext cx="120240" cy="252720"/>
            </a:xfrm>
            <a:custGeom>
              <a:avLst/>
              <a:gdLst>
                <a:gd name="textAreaLeft" fmla="*/ 0 w 120240"/>
                <a:gd name="textAreaRight" fmla="*/ 120600 w 120240"/>
                <a:gd name="textAreaTop" fmla="*/ 0 h 252720"/>
                <a:gd name="textAreaBottom" fmla="*/ 253080 h 252720"/>
              </a:gdLst>
              <a:ahLst/>
              <a:cxnLst/>
              <a:rect l="textAreaLeft" t="textAreaTop" r="textAreaRight" b="textAreaBottom"/>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293" name="Freeform 36"/>
            <p:cNvSpPr/>
            <p:nvPr/>
          </p:nvSpPr>
          <p:spPr>
            <a:xfrm>
              <a:off x="973800" y="5897160"/>
              <a:ext cx="137520" cy="673920"/>
            </a:xfrm>
            <a:custGeom>
              <a:avLst/>
              <a:gdLst>
                <a:gd name="textAreaLeft" fmla="*/ 0 w 137520"/>
                <a:gd name="textAreaRight" fmla="*/ 137880 w 137520"/>
                <a:gd name="textAreaTop" fmla="*/ 0 h 673920"/>
                <a:gd name="textAreaBottom" fmla="*/ 674280 h 673920"/>
              </a:gdLst>
              <a:ahLst/>
              <a:cxnLst/>
              <a:rect l="textAreaLeft" t="textAreaTop" r="textAreaRight" b="textAreaBottom"/>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294" name="Freeform 37"/>
            <p:cNvSpPr/>
            <p:nvPr/>
          </p:nvSpPr>
          <p:spPr>
            <a:xfrm>
              <a:off x="973800" y="5772600"/>
              <a:ext cx="37800" cy="227520"/>
            </a:xfrm>
            <a:custGeom>
              <a:avLst/>
              <a:gdLst>
                <a:gd name="textAreaLeft" fmla="*/ 0 w 37800"/>
                <a:gd name="textAreaRight" fmla="*/ 38160 w 37800"/>
                <a:gd name="textAreaTop" fmla="*/ 0 h 227520"/>
                <a:gd name="textAreaBottom" fmla="*/ 227880 h 227520"/>
              </a:gdLst>
              <a:ahLst/>
              <a:cxnLst/>
              <a:rect l="textAreaLeft" t="textAreaTop" r="textAreaRight" b="textAreaBottom"/>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295" name="Freeform 38"/>
            <p:cNvSpPr/>
            <p:nvPr/>
          </p:nvSpPr>
          <p:spPr>
            <a:xfrm>
              <a:off x="1006200" y="6322680"/>
              <a:ext cx="210240" cy="530280"/>
            </a:xfrm>
            <a:custGeom>
              <a:avLst/>
              <a:gdLst>
                <a:gd name="textAreaLeft" fmla="*/ 0 w 210240"/>
                <a:gd name="textAreaRight" fmla="*/ 210600 w 210240"/>
                <a:gd name="textAreaTop" fmla="*/ 0 h 530280"/>
                <a:gd name="textAreaBottom" fmla="*/ 530640 h 530280"/>
              </a:gdLst>
              <a:ahLst/>
              <a:cxnLst/>
              <a:rect l="textAreaLeft" t="textAreaTop" r="textAreaRight" b="textAreaBottom"/>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grpSp>
      <p:sp>
        <p:nvSpPr>
          <p:cNvPr id="296" name="Rectangle 6"/>
          <p:cNvSpPr/>
          <p:nvPr/>
        </p:nvSpPr>
        <p:spPr>
          <a:xfrm>
            <a:off x="0" y="0"/>
            <a:ext cx="182520" cy="6857640"/>
          </a:xfrm>
          <a:prstGeom prst="rect">
            <a:avLst/>
          </a:prstGeom>
          <a:solidFill>
            <a:schemeClr val="tx2"/>
          </a:solidFill>
          <a:ln>
            <a:noFill/>
          </a:ln>
          <a:effectLst>
            <a:outerShdw blurRad="38160" dir="5400000" dist="25560" rotWithShape="0">
              <a:srgbClr val="000000">
                <a:alpha val="2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297" name="PlaceHolder 1"/>
          <p:cNvSpPr>
            <a:spLocks noGrp="1"/>
          </p:cNvSpPr>
          <p:nvPr>
            <p:ph type="title"/>
          </p:nvPr>
        </p:nvSpPr>
        <p:spPr>
          <a:xfrm>
            <a:off x="2593080" y="624240"/>
            <a:ext cx="8911440" cy="1280520"/>
          </a:xfrm>
          <a:prstGeom prst="rect">
            <a:avLst/>
          </a:prstGeom>
          <a:noFill/>
          <a:ln w="0">
            <a:noFill/>
          </a:ln>
        </p:spPr>
        <p:txBody>
          <a:bodyPr lIns="91440" rIns="91440" tIns="45720" bIns="45720" anchor="t">
            <a:noAutofit/>
          </a:bodyPr>
          <a:p>
            <a:pPr indent="0" defTabSz="457200">
              <a:lnSpc>
                <a:spcPct val="100000"/>
              </a:lnSpc>
              <a:buNone/>
            </a:pPr>
            <a:r>
              <a:rPr b="0" lang="ru-RU" sz="3600" strike="noStrike" u="none">
                <a:solidFill>
                  <a:schemeClr val="dk1">
                    <a:lumMod val="85000"/>
                    <a:lumOff val="15000"/>
                  </a:schemeClr>
                </a:solidFill>
                <a:effectLst/>
                <a:uFillTx/>
                <a:latin typeface="Century Gothic"/>
              </a:rPr>
              <a:t>Образец заголовка</a:t>
            </a:r>
            <a:endParaRPr b="0" lang="en-US" sz="3600" strike="noStrike" u="none">
              <a:solidFill>
                <a:schemeClr val="dk1"/>
              </a:solidFill>
              <a:effectLst/>
              <a:uFillTx/>
              <a:latin typeface="Century Gothic"/>
            </a:endParaRPr>
          </a:p>
        </p:txBody>
      </p:sp>
      <p:sp>
        <p:nvSpPr>
          <p:cNvPr id="298" name="PlaceHolder 2"/>
          <p:cNvSpPr>
            <a:spLocks noGrp="1"/>
          </p:cNvSpPr>
          <p:nvPr>
            <p:ph type="body"/>
          </p:nvPr>
        </p:nvSpPr>
        <p:spPr>
          <a:xfrm>
            <a:off x="2589120" y="2133720"/>
            <a:ext cx="8915040" cy="3777120"/>
          </a:xfrm>
          <a:prstGeom prst="rect">
            <a:avLst/>
          </a:prstGeom>
          <a:noFill/>
          <a:ln w="0">
            <a:noFill/>
          </a:ln>
        </p:spPr>
        <p:txBody>
          <a:bodyPr lIns="91440" rIns="91440" tIns="45720" bIns="45720" anchor="t">
            <a:noAutofit/>
          </a:bodyPr>
          <a:p>
            <a:pPr marL="343080" indent="-343080" defTabSz="457200">
              <a:lnSpc>
                <a:spcPct val="100000"/>
              </a:lnSpc>
              <a:spcBef>
                <a:spcPts val="1001"/>
              </a:spcBef>
              <a:buClr>
                <a:srgbClr val="a53010"/>
              </a:buClr>
              <a:buFont typeface="Wingdings 3" charset="2"/>
              <a:buChar char=""/>
            </a:pPr>
            <a:r>
              <a:rPr b="0" lang="ru-RU" sz="1800" strike="noStrike" u="none">
                <a:solidFill>
                  <a:schemeClr val="dk1">
                    <a:lumMod val="75000"/>
                    <a:lumOff val="25000"/>
                  </a:schemeClr>
                </a:solidFill>
                <a:effectLst/>
                <a:uFillTx/>
                <a:latin typeface="Century Gothic"/>
              </a:rPr>
              <a:t>Образец текста</a:t>
            </a:r>
            <a:endParaRPr b="0" lang="en-US" sz="1800" strike="noStrike" u="none">
              <a:solidFill>
                <a:schemeClr val="dk1">
                  <a:lumMod val="75000"/>
                  <a:lumOff val="25000"/>
                </a:schemeClr>
              </a:solidFill>
              <a:effectLst/>
              <a:uFillTx/>
              <a:latin typeface="Century Gothic"/>
            </a:endParaRPr>
          </a:p>
          <a:p>
            <a:pPr lvl="1" marL="743040" indent="-285840" defTabSz="457200">
              <a:lnSpc>
                <a:spcPct val="100000"/>
              </a:lnSpc>
              <a:spcBef>
                <a:spcPts val="1001"/>
              </a:spcBef>
              <a:buClr>
                <a:srgbClr val="a53010"/>
              </a:buClr>
              <a:buFont typeface="Wingdings 3" charset="2"/>
              <a:buChar char=""/>
            </a:pPr>
            <a:r>
              <a:rPr b="0" lang="ru-RU" sz="1600" strike="noStrike" u="none">
                <a:solidFill>
                  <a:schemeClr val="dk1">
                    <a:lumMod val="75000"/>
                    <a:lumOff val="25000"/>
                  </a:schemeClr>
                </a:solidFill>
                <a:effectLst/>
                <a:uFillTx/>
                <a:latin typeface="Century Gothic"/>
              </a:rPr>
              <a:t>Второй уровень</a:t>
            </a:r>
            <a:endParaRPr b="0" lang="en-US" sz="1600" strike="noStrike" u="none">
              <a:solidFill>
                <a:schemeClr val="dk1">
                  <a:lumMod val="75000"/>
                  <a:lumOff val="25000"/>
                </a:schemeClr>
              </a:solidFill>
              <a:effectLst/>
              <a:uFillTx/>
              <a:latin typeface="Century Gothic"/>
            </a:endParaRPr>
          </a:p>
          <a:p>
            <a:pPr lvl="2" marL="1143000" indent="-228600" defTabSz="457200">
              <a:lnSpc>
                <a:spcPct val="100000"/>
              </a:lnSpc>
              <a:spcBef>
                <a:spcPts val="1001"/>
              </a:spcBef>
              <a:buClr>
                <a:srgbClr val="a53010"/>
              </a:buClr>
              <a:buFont typeface="Wingdings 3" charset="2"/>
              <a:buChar char=""/>
            </a:pPr>
            <a:r>
              <a:rPr b="0" lang="ru-RU" sz="1400" strike="noStrike" u="none">
                <a:solidFill>
                  <a:schemeClr val="dk1">
                    <a:lumMod val="75000"/>
                    <a:lumOff val="25000"/>
                  </a:schemeClr>
                </a:solidFill>
                <a:effectLst/>
                <a:uFillTx/>
                <a:latin typeface="Century Gothic"/>
              </a:rPr>
              <a:t>Третий уровень</a:t>
            </a:r>
            <a:endParaRPr b="0" lang="en-US" sz="1400" strike="noStrike" u="none">
              <a:solidFill>
                <a:schemeClr val="dk1">
                  <a:lumMod val="75000"/>
                  <a:lumOff val="25000"/>
                </a:schemeClr>
              </a:solidFill>
              <a:effectLst/>
              <a:uFillTx/>
              <a:latin typeface="Century Gothic"/>
            </a:endParaRPr>
          </a:p>
          <a:p>
            <a:pPr lvl="3" marL="1600200" indent="-228600" defTabSz="457200">
              <a:lnSpc>
                <a:spcPct val="100000"/>
              </a:lnSpc>
              <a:spcBef>
                <a:spcPts val="1001"/>
              </a:spcBef>
              <a:buClr>
                <a:srgbClr val="a53010"/>
              </a:buClr>
              <a:buFont typeface="Wingdings 3" charset="2"/>
              <a:buChar char=""/>
            </a:pPr>
            <a:r>
              <a:rPr b="0" lang="ru-RU" sz="1200" strike="noStrike" u="none">
                <a:solidFill>
                  <a:schemeClr val="dk1">
                    <a:lumMod val="75000"/>
                    <a:lumOff val="25000"/>
                  </a:schemeClr>
                </a:solidFill>
                <a:effectLst/>
                <a:uFillTx/>
                <a:latin typeface="Century Gothic"/>
              </a:rPr>
              <a:t>Четвертый уровень</a:t>
            </a:r>
            <a:endParaRPr b="0" lang="en-US" sz="1200" strike="noStrike" u="none">
              <a:solidFill>
                <a:schemeClr val="dk1">
                  <a:lumMod val="75000"/>
                  <a:lumOff val="25000"/>
                </a:schemeClr>
              </a:solidFill>
              <a:effectLst/>
              <a:uFillTx/>
              <a:latin typeface="Century Gothic"/>
            </a:endParaRPr>
          </a:p>
          <a:p>
            <a:pPr lvl="4" marL="2057400" indent="-228600" defTabSz="457200">
              <a:lnSpc>
                <a:spcPct val="100000"/>
              </a:lnSpc>
              <a:spcBef>
                <a:spcPts val="1001"/>
              </a:spcBef>
              <a:buClr>
                <a:srgbClr val="a53010"/>
              </a:buClr>
              <a:buFont typeface="Wingdings 3" charset="2"/>
              <a:buChar char=""/>
            </a:pPr>
            <a:r>
              <a:rPr b="0" lang="ru-RU" sz="1200" strike="noStrike" u="none">
                <a:solidFill>
                  <a:schemeClr val="dk1">
                    <a:lumMod val="75000"/>
                    <a:lumOff val="25000"/>
                  </a:schemeClr>
                </a:solidFill>
                <a:effectLst/>
                <a:uFillTx/>
                <a:latin typeface="Century Gothic"/>
              </a:rPr>
              <a:t>Пятый уровень</a:t>
            </a:r>
            <a:endParaRPr b="0" lang="en-US" sz="1200" strike="noStrike" u="none">
              <a:solidFill>
                <a:schemeClr val="dk1">
                  <a:lumMod val="75000"/>
                  <a:lumOff val="25000"/>
                </a:schemeClr>
              </a:solidFill>
              <a:effectLst/>
              <a:uFillTx/>
              <a:latin typeface="Century Gothic"/>
            </a:endParaRPr>
          </a:p>
        </p:txBody>
      </p:sp>
      <p:sp>
        <p:nvSpPr>
          <p:cNvPr id="299" name="PlaceHolder 3"/>
          <p:cNvSpPr>
            <a:spLocks noGrp="1"/>
          </p:cNvSpPr>
          <p:nvPr>
            <p:ph type="dt" idx="25"/>
          </p:nvPr>
        </p:nvSpPr>
        <p:spPr>
          <a:xfrm>
            <a:off x="10361520" y="6130440"/>
            <a:ext cx="1145880" cy="370080"/>
          </a:xfrm>
          <a:prstGeom prst="rect">
            <a:avLst/>
          </a:prstGeom>
          <a:noFill/>
          <a:ln w="0">
            <a:noFill/>
          </a:ln>
        </p:spPr>
        <p:txBody>
          <a:bodyPr lIns="91440" rIns="91440" tIns="45720" bIns="45720" anchor="ctr">
            <a:noAutofit/>
          </a:bodyPr>
          <a:lstStyle>
            <a:lvl1pPr indent="0" algn="r" defTabSz="457200">
              <a:lnSpc>
                <a:spcPct val="100000"/>
              </a:lnSpc>
              <a:buNone/>
              <a:defRPr b="0" lang="ru-RU" sz="900" strike="noStrike" u="none">
                <a:solidFill>
                  <a:schemeClr val="dk1">
                    <a:tint val="75000"/>
                  </a:schemeClr>
                </a:solidFill>
                <a:effectLst/>
                <a:uFillTx/>
                <a:latin typeface="Century Gothic"/>
              </a:defRPr>
            </a:lvl1pPr>
          </a:lstStyle>
          <a:p>
            <a:pPr indent="0" algn="r" defTabSz="457200">
              <a:lnSpc>
                <a:spcPct val="100000"/>
              </a:lnSpc>
              <a:buNone/>
            </a:pPr>
            <a:r>
              <a:rPr b="0" lang="ru-RU" sz="900" strike="noStrike" u="none">
                <a:solidFill>
                  <a:schemeClr val="dk1">
                    <a:tint val="75000"/>
                  </a:schemeClr>
                </a:solidFill>
                <a:effectLst/>
                <a:uFillTx/>
                <a:latin typeface="Century Gothic"/>
              </a:rPr>
              <a:t>&lt;дата/час&gt;</a:t>
            </a:r>
            <a:endParaRPr b="0" lang="uk-UA" sz="900" strike="noStrike" u="none">
              <a:solidFill>
                <a:srgbClr val="000000"/>
              </a:solidFill>
              <a:effectLst/>
              <a:uFillTx/>
              <a:latin typeface="Times New Roman"/>
            </a:endParaRPr>
          </a:p>
        </p:txBody>
      </p:sp>
      <p:sp>
        <p:nvSpPr>
          <p:cNvPr id="300" name="PlaceHolder 4"/>
          <p:cNvSpPr>
            <a:spLocks noGrp="1"/>
          </p:cNvSpPr>
          <p:nvPr>
            <p:ph type="ftr" idx="26"/>
          </p:nvPr>
        </p:nvSpPr>
        <p:spPr>
          <a:xfrm>
            <a:off x="2589120" y="6135840"/>
            <a:ext cx="7619760" cy="364680"/>
          </a:xfrm>
          <a:prstGeom prst="rect">
            <a:avLst/>
          </a:prstGeom>
          <a:noFill/>
          <a:ln w="0">
            <a:noFill/>
          </a:ln>
        </p:spPr>
        <p:txBody>
          <a:bodyPr lIns="91440" rIns="91440" tIns="45720" bIns="45720" anchor="ctr">
            <a:noAutofit/>
          </a:bodyPr>
          <a:lstStyle>
            <a:lvl1pPr indent="0" algn="ctr">
              <a:buNone/>
              <a:defRPr b="0" lang="uk-UA" sz="1400" strike="noStrike" u="none">
                <a:solidFill>
                  <a:srgbClr val="000000"/>
                </a:solidFill>
                <a:effectLst/>
                <a:uFillTx/>
                <a:latin typeface="Times New Roman"/>
              </a:defRPr>
            </a:lvl1pPr>
          </a:lstStyle>
          <a:p>
            <a:pPr indent="0" algn="ctr">
              <a:buNone/>
            </a:pPr>
            <a:r>
              <a:rPr b="0" lang="uk-UA" sz="1400" strike="noStrike" u="none">
                <a:solidFill>
                  <a:srgbClr val="000000"/>
                </a:solidFill>
                <a:effectLst/>
                <a:uFillTx/>
                <a:latin typeface="Times New Roman"/>
              </a:rPr>
              <a:t>&lt;нижній колонтитул&gt;</a:t>
            </a:r>
            <a:endParaRPr b="0" lang="uk-UA" sz="1400" strike="noStrike" u="none">
              <a:solidFill>
                <a:srgbClr val="000000"/>
              </a:solidFill>
              <a:effectLst/>
              <a:uFillTx/>
              <a:latin typeface="Times New Roman"/>
            </a:endParaRPr>
          </a:p>
        </p:txBody>
      </p:sp>
      <p:sp>
        <p:nvSpPr>
          <p:cNvPr id="301" name="Freeform 11"/>
          <p:cNvSpPr/>
          <p:nvPr/>
        </p:nvSpPr>
        <p:spPr>
          <a:xfrm flipV="1">
            <a:off x="-3960" y="713880"/>
            <a:ext cx="1588320" cy="506880"/>
          </a:xfrm>
          <a:custGeom>
            <a:avLst/>
            <a:gdLst>
              <a:gd name="textAreaLeft" fmla="*/ 0 w 1588320"/>
              <a:gd name="textAreaRight" fmla="*/ 1588680 w 1588320"/>
              <a:gd name="textAreaTop" fmla="*/ 360 h 506880"/>
              <a:gd name="textAreaBottom" fmla="*/ 507600 h 506880"/>
            </a:gdLst>
            <a:ahLst/>
            <a:cxnLst/>
            <a:rect l="textAreaLeft" t="textAreaTop" r="textAreaRight" b="textAreaBottom"/>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w="0">
            <a:noFill/>
          </a:ln>
        </p:spPr>
        <p:style>
          <a:lnRef idx="0"/>
          <a:fillRef idx="0"/>
          <a:effectRef idx="0"/>
          <a:fontRef idx="minor"/>
        </p:style>
        <p:txBody>
          <a:bodyPr lIns="90000" rIns="90000" tIns="45000" bIns="45000" anchor="t">
            <a:noAutofit/>
          </a:bodyPr>
          <a:p>
            <a:endParaRPr b="0" lang="uk-UA" sz="1800" strike="noStrike" u="none">
              <a:solidFill>
                <a:srgbClr val="ffffff"/>
              </a:solidFill>
              <a:effectLst/>
              <a:uFillTx/>
              <a:latin typeface="Arial"/>
            </a:endParaRPr>
          </a:p>
        </p:txBody>
      </p:sp>
      <p:sp>
        <p:nvSpPr>
          <p:cNvPr id="302" name="PlaceHolder 5"/>
          <p:cNvSpPr>
            <a:spLocks noGrp="1"/>
          </p:cNvSpPr>
          <p:nvPr>
            <p:ph type="sldNum" idx="27"/>
          </p:nvPr>
        </p:nvSpPr>
        <p:spPr>
          <a:xfrm>
            <a:off x="531720" y="787680"/>
            <a:ext cx="779400" cy="364680"/>
          </a:xfrm>
          <a:prstGeom prst="rect">
            <a:avLst/>
          </a:prstGeom>
          <a:noFill/>
          <a:ln w="0">
            <a:noFill/>
          </a:ln>
        </p:spPr>
        <p:txBody>
          <a:bodyPr lIns="91440" rIns="91440" tIns="45720" bIns="45720" anchor="ctr">
            <a:noAutofit/>
          </a:bodyPr>
          <a:lstStyle>
            <a:lvl1pPr indent="0" algn="r" defTabSz="457200">
              <a:lnSpc>
                <a:spcPct val="100000"/>
              </a:lnSpc>
              <a:buNone/>
              <a:defRPr b="0" lang="ru-RU" sz="2000" strike="noStrike" u="none">
                <a:solidFill>
                  <a:srgbClr val="feffff"/>
                </a:solidFill>
                <a:effectLst/>
                <a:uFillTx/>
                <a:latin typeface="Century Gothic"/>
              </a:defRPr>
            </a:lvl1pPr>
          </a:lstStyle>
          <a:p>
            <a:pPr indent="0" algn="r" defTabSz="457200">
              <a:lnSpc>
                <a:spcPct val="100000"/>
              </a:lnSpc>
              <a:buNone/>
            </a:pPr>
            <a:fld id="{8C67F4F6-43F6-435D-9FF5-38239EB16BB6}" type="slidenum">
              <a:rPr b="0" lang="ru-RU" sz="2000" strike="noStrike" u="none">
                <a:solidFill>
                  <a:srgbClr val="feffff"/>
                </a:solidFill>
                <a:effectLst/>
                <a:uFillTx/>
                <a:latin typeface="Century Gothic"/>
              </a:rPr>
              <a:t>&lt;номер&gt;</a:t>
            </a:fld>
            <a:endParaRPr b="0" lang="uk-UA" sz="2000" strike="noStrike" u="none">
              <a:solidFill>
                <a:srgbClr val="000000"/>
              </a:solidFill>
              <a:effectLst/>
              <a:uFillTx/>
              <a:latin typeface="Times New Roman"/>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 Id="rId15" Type="http://schemas.openxmlformats.org/officeDocument/2006/relationships/slideLayout" Target="../slideLayouts/slideLayout14.xml"/><Relationship Id="rId16" Type="http://schemas.openxmlformats.org/officeDocument/2006/relationships/slideLayout" Target="../slideLayouts/slideLayout15.xml"/><Relationship Id="rId17" Type="http://schemas.openxmlformats.org/officeDocument/2006/relationships/slideLayout" Target="../slideLayouts/slideLayout1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4.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4.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4.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4.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4.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4.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4.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4.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4.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4.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4.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39" name="TextBox 2"/>
          <p:cNvSpPr/>
          <p:nvPr/>
        </p:nvSpPr>
        <p:spPr>
          <a:xfrm>
            <a:off x="857880" y="839160"/>
            <a:ext cx="8283600" cy="1969560"/>
          </a:xfrm>
          <a:prstGeom prst="rect">
            <a:avLst/>
          </a:prstGeom>
          <a:noFill/>
          <a:ln w="0">
            <a:noFill/>
          </a:ln>
        </p:spPr>
        <p:style>
          <a:lnRef idx="0"/>
          <a:fillRef idx="0"/>
          <a:effectRef idx="0"/>
          <a:fontRef idx="minor"/>
        </p:style>
        <p:txBody>
          <a:bodyPr lIns="90000" rIns="90000" tIns="45000" bIns="45000" anchor="t">
            <a:spAutoFit/>
          </a:bodyPr>
          <a:p>
            <a:pPr defTabSz="457200">
              <a:lnSpc>
                <a:spcPct val="107000"/>
              </a:lnSpc>
              <a:spcAft>
                <a:spcPts val="799"/>
              </a:spcAft>
            </a:pPr>
            <a:r>
              <a:rPr b="1" lang="uk-UA" sz="1800" strike="noStrike" u="none">
                <a:solidFill>
                  <a:schemeClr val="dk1"/>
                </a:solidFill>
                <a:effectLst/>
                <a:uFillTx/>
                <a:latin typeface="Times New Roman"/>
                <a:ea typeface="Calibri"/>
              </a:rPr>
              <a:t>Лекція. Соціальна робота з сім’ями з практиками насильства.</a:t>
            </a:r>
            <a:endParaRPr b="0" lang="uk-UA" sz="1800" strike="noStrike" u="none">
              <a:solidFill>
                <a:srgbClr val="000000"/>
              </a:solidFill>
              <a:effectLst/>
              <a:uFillTx/>
              <a:latin typeface="Arial"/>
            </a:endParaRPr>
          </a:p>
          <a:p>
            <a:pPr defTabSz="457200">
              <a:lnSpc>
                <a:spcPct val="107000"/>
              </a:lnSpc>
              <a:spcAft>
                <a:spcPts val="799"/>
              </a:spcAft>
            </a:pPr>
            <a:r>
              <a:rPr b="0" lang="uk-UA" sz="1800" strike="noStrike" u="none">
                <a:solidFill>
                  <a:schemeClr val="dk1"/>
                </a:solidFill>
                <a:effectLst/>
                <a:uFillTx/>
                <a:latin typeface="Times New Roman"/>
                <a:ea typeface="Calibri"/>
              </a:rPr>
              <a:t>План.</a:t>
            </a:r>
            <a:endParaRPr b="0" lang="uk-UA" sz="1800" strike="noStrike" u="none">
              <a:solidFill>
                <a:srgbClr val="000000"/>
              </a:solidFill>
              <a:effectLst/>
              <a:uFillTx/>
              <a:latin typeface="Arial"/>
            </a:endParaRPr>
          </a:p>
          <a:p>
            <a:pPr defTabSz="457200">
              <a:lnSpc>
                <a:spcPct val="107000"/>
              </a:lnSpc>
              <a:spcAft>
                <a:spcPts val="799"/>
              </a:spcAft>
            </a:pPr>
            <a:r>
              <a:rPr b="0" lang="uk-UA" sz="1800" strike="noStrike" u="none">
                <a:solidFill>
                  <a:schemeClr val="dk1"/>
                </a:solidFill>
                <a:effectLst/>
                <a:uFillTx/>
                <a:latin typeface="Times New Roman"/>
                <a:ea typeface="Calibri"/>
              </a:rPr>
              <a:t>1. Поняття насильства та його сутнісні характеристики.</a:t>
            </a:r>
            <a:endParaRPr b="0" lang="uk-UA" sz="1800" strike="noStrike" u="none">
              <a:solidFill>
                <a:srgbClr val="000000"/>
              </a:solidFill>
              <a:effectLst/>
              <a:uFillTx/>
              <a:latin typeface="Arial"/>
            </a:endParaRPr>
          </a:p>
          <a:p>
            <a:pPr defTabSz="457200">
              <a:lnSpc>
                <a:spcPct val="107000"/>
              </a:lnSpc>
              <a:spcAft>
                <a:spcPts val="799"/>
              </a:spcAft>
            </a:pPr>
            <a:r>
              <a:rPr b="0" lang="uk-UA" sz="1800" strike="noStrike" u="none">
                <a:solidFill>
                  <a:schemeClr val="dk1"/>
                </a:solidFill>
                <a:effectLst/>
                <a:uFillTx/>
                <a:latin typeface="Times New Roman"/>
                <a:ea typeface="Calibri"/>
              </a:rPr>
              <a:t>2. Види та прояви насильства.</a:t>
            </a:r>
            <a:endParaRPr b="0" lang="uk-UA" sz="1800" strike="noStrike" u="none">
              <a:solidFill>
                <a:srgbClr val="000000"/>
              </a:solidFill>
              <a:effectLst/>
              <a:uFillTx/>
              <a:latin typeface="Arial"/>
            </a:endParaRPr>
          </a:p>
          <a:p>
            <a:pPr defTabSz="457200">
              <a:lnSpc>
                <a:spcPct val="107000"/>
              </a:lnSpc>
              <a:spcAft>
                <a:spcPts val="799"/>
              </a:spcAft>
            </a:pPr>
            <a:r>
              <a:rPr b="0" lang="uk-UA" sz="1800" strike="noStrike" u="none">
                <a:solidFill>
                  <a:schemeClr val="dk1"/>
                </a:solidFill>
                <a:effectLst/>
                <a:uFillTx/>
                <a:latin typeface="Times New Roman"/>
                <a:ea typeface="Calibri"/>
              </a:rPr>
              <a:t>3. Допомога соціальних робітників сім’ям з практиками насильства.</a:t>
            </a:r>
            <a:endParaRPr b="0" lang="uk-UA" sz="18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48" name="TextBox 2"/>
          <p:cNvSpPr/>
          <p:nvPr/>
        </p:nvSpPr>
        <p:spPr>
          <a:xfrm>
            <a:off x="1263240" y="212400"/>
            <a:ext cx="10359720" cy="5252400"/>
          </a:xfrm>
          <a:prstGeom prst="rect">
            <a:avLst/>
          </a:prstGeom>
          <a:noFill/>
          <a:ln w="0">
            <a:noFill/>
          </a:ln>
        </p:spPr>
        <p:style>
          <a:lnRef idx="0"/>
          <a:fillRef idx="0"/>
          <a:effectRef idx="0"/>
          <a:fontRef idx="minor"/>
        </p:style>
        <p:txBody>
          <a:bodyPr lIns="90000" rIns="90000" tIns="45000" bIns="45000" anchor="t">
            <a:spAutoFit/>
          </a:bodyPr>
          <a:p>
            <a:pPr algn="just" defTabSz="457200">
              <a:lnSpc>
                <a:spcPct val="107000"/>
              </a:lnSpc>
              <a:spcAft>
                <a:spcPts val="799"/>
              </a:spcAft>
            </a:pPr>
            <a:r>
              <a:rPr b="0" lang="uk-UA" sz="1800" strike="noStrike" u="none">
                <a:solidFill>
                  <a:schemeClr val="dk1"/>
                </a:solidFill>
                <a:effectLst/>
                <a:uFillTx/>
                <a:latin typeface="Times New Roman"/>
                <a:ea typeface="Calibri"/>
              </a:rPr>
              <a:t>Основні напрями надання допомоги та захисту жертв домашнього насильства: </a:t>
            </a:r>
            <a:endParaRPr b="0" lang="uk-UA" sz="1800" strike="noStrike" u="none">
              <a:solidFill>
                <a:srgbClr val="000000"/>
              </a:solidFill>
              <a:effectLst/>
              <a:uFillTx/>
              <a:latin typeface="Arial"/>
            </a:endParaRPr>
          </a:p>
          <a:p>
            <a:pPr algn="just" defTabSz="457200">
              <a:lnSpc>
                <a:spcPct val="107000"/>
              </a:lnSpc>
              <a:spcAft>
                <a:spcPts val="799"/>
              </a:spcAft>
            </a:pPr>
            <a:r>
              <a:rPr b="0" lang="uk-UA" sz="1800" strike="noStrike" u="none">
                <a:solidFill>
                  <a:schemeClr val="dk1"/>
                </a:solidFill>
                <a:effectLst/>
                <a:uFillTx/>
                <a:latin typeface="Times New Roman"/>
                <a:ea typeface="Calibri"/>
              </a:rPr>
              <a:t>1) надання постраждалим особам інформації про їхні права;</a:t>
            </a:r>
            <a:endParaRPr b="0" lang="uk-UA" sz="1800" strike="noStrike" u="none">
              <a:solidFill>
                <a:srgbClr val="000000"/>
              </a:solidFill>
              <a:effectLst/>
              <a:uFillTx/>
              <a:latin typeface="Arial"/>
            </a:endParaRPr>
          </a:p>
          <a:p>
            <a:pPr algn="just" defTabSz="457200">
              <a:lnSpc>
                <a:spcPct val="107000"/>
              </a:lnSpc>
              <a:spcAft>
                <a:spcPts val="799"/>
              </a:spcAft>
            </a:pPr>
            <a:r>
              <a:rPr b="0" lang="uk-UA" sz="1800" strike="noStrike" u="none">
                <a:solidFill>
                  <a:schemeClr val="dk1"/>
                </a:solidFill>
                <a:effectLst/>
                <a:uFillTx/>
                <a:latin typeface="Times New Roman"/>
                <a:ea typeface="Calibri"/>
              </a:rPr>
              <a:t>2) забезпечення доступу до загальних та спеціалізованих служб підтримки;</a:t>
            </a:r>
            <a:endParaRPr b="0" lang="uk-UA" sz="1800" strike="noStrike" u="none">
              <a:solidFill>
                <a:srgbClr val="000000"/>
              </a:solidFill>
              <a:effectLst/>
              <a:uFillTx/>
              <a:latin typeface="Arial"/>
            </a:endParaRPr>
          </a:p>
          <a:p>
            <a:pPr algn="just" defTabSz="457200">
              <a:lnSpc>
                <a:spcPct val="107000"/>
              </a:lnSpc>
              <a:spcAft>
                <a:spcPts val="799"/>
              </a:spcAft>
            </a:pPr>
            <a:r>
              <a:rPr b="0" lang="uk-UA" sz="1800" strike="noStrike" u="none">
                <a:solidFill>
                  <a:schemeClr val="dk1"/>
                </a:solidFill>
                <a:effectLst/>
                <a:uFillTx/>
                <a:latin typeface="Times New Roman"/>
                <a:ea typeface="Calibri"/>
              </a:rPr>
              <a:t>3) надання у разі потреби тимчасового притулку для безпечного розміщення постраждалих осіб;</a:t>
            </a:r>
            <a:endParaRPr b="0" lang="uk-UA" sz="1800" strike="noStrike" u="none">
              <a:solidFill>
                <a:srgbClr val="000000"/>
              </a:solidFill>
              <a:effectLst/>
              <a:uFillTx/>
              <a:latin typeface="Arial"/>
            </a:endParaRPr>
          </a:p>
          <a:p>
            <a:pPr algn="just" defTabSz="457200">
              <a:lnSpc>
                <a:spcPct val="107000"/>
              </a:lnSpc>
              <a:spcAft>
                <a:spcPts val="799"/>
              </a:spcAft>
            </a:pPr>
            <a:r>
              <a:rPr b="0" lang="uk-UA" sz="1800" strike="noStrike" u="none">
                <a:solidFill>
                  <a:schemeClr val="dk1"/>
                </a:solidFill>
                <a:effectLst/>
                <a:uFillTx/>
                <a:latin typeface="Times New Roman"/>
                <a:ea typeface="Calibri"/>
              </a:rPr>
              <a:t>4) забезпечення постраждалим особам доступу до правосуддя та інших механізмів юридичного захисту;</a:t>
            </a:r>
            <a:endParaRPr b="0" lang="uk-UA" sz="1800" strike="noStrike" u="none">
              <a:solidFill>
                <a:srgbClr val="000000"/>
              </a:solidFill>
              <a:effectLst/>
              <a:uFillTx/>
              <a:latin typeface="Arial"/>
            </a:endParaRPr>
          </a:p>
          <a:p>
            <a:pPr algn="just" defTabSz="457200">
              <a:lnSpc>
                <a:spcPct val="107000"/>
              </a:lnSpc>
              <a:spcAft>
                <a:spcPts val="799"/>
              </a:spcAft>
            </a:pPr>
            <a:r>
              <a:rPr b="0" lang="uk-UA" sz="1800" strike="noStrike" u="none">
                <a:solidFill>
                  <a:schemeClr val="dk1"/>
                </a:solidFill>
                <a:effectLst/>
                <a:uFillTx/>
                <a:latin typeface="Times New Roman"/>
                <a:ea typeface="Calibri"/>
              </a:rPr>
              <a:t>5) утворення цілодобового безоплатного кол-центру з питань запобігання та протидії домашньому насильству.</a:t>
            </a:r>
            <a:endParaRPr b="0" lang="uk-UA" sz="1800" strike="noStrike" u="none">
              <a:solidFill>
                <a:srgbClr val="000000"/>
              </a:solidFill>
              <a:effectLst/>
              <a:uFillTx/>
              <a:latin typeface="Arial"/>
            </a:endParaRPr>
          </a:p>
          <a:p>
            <a:pPr algn="just" defTabSz="457200">
              <a:lnSpc>
                <a:spcPct val="107000"/>
              </a:lnSpc>
              <a:spcAft>
                <a:spcPts val="799"/>
              </a:spcAft>
            </a:pPr>
            <a:r>
              <a:rPr b="0" lang="uk-UA" sz="1800" strike="noStrike" u="none">
                <a:solidFill>
                  <a:schemeClr val="dk1"/>
                </a:solidFill>
                <a:effectLst/>
                <a:uFillTx/>
                <a:latin typeface="Times New Roman"/>
                <a:ea typeface="Calibri"/>
              </a:rPr>
              <a:t> </a:t>
            </a:r>
            <a:endParaRPr b="0" lang="uk-UA" sz="1800" strike="noStrike" u="none">
              <a:solidFill>
                <a:srgbClr val="000000"/>
              </a:solidFill>
              <a:effectLst/>
              <a:uFillTx/>
              <a:latin typeface="Arial"/>
            </a:endParaRPr>
          </a:p>
          <a:p>
            <a:pPr algn="just" defTabSz="457200">
              <a:lnSpc>
                <a:spcPct val="107000"/>
              </a:lnSpc>
              <a:spcAft>
                <a:spcPts val="799"/>
              </a:spcAft>
            </a:pPr>
            <a:r>
              <a:rPr b="0" lang="uk-UA" sz="1800" strike="noStrike" u="none">
                <a:solidFill>
                  <a:schemeClr val="dk1"/>
                </a:solidFill>
                <a:effectLst/>
                <a:uFillTx/>
                <a:latin typeface="Times New Roman"/>
                <a:ea typeface="Calibri"/>
              </a:rPr>
              <a:t>Діагностування міжсімейних відносин проводиться на основі відповідних анкет і діагностичних методик. </a:t>
            </a:r>
            <a:endParaRPr b="0" lang="uk-UA" sz="1800" strike="noStrike" u="none">
              <a:solidFill>
                <a:srgbClr val="000000"/>
              </a:solidFill>
              <a:effectLst/>
              <a:uFillTx/>
              <a:latin typeface="Arial"/>
            </a:endParaRPr>
          </a:p>
          <a:p>
            <a:pPr algn="just" defTabSz="457200">
              <a:lnSpc>
                <a:spcPct val="107000"/>
              </a:lnSpc>
              <a:spcAft>
                <a:spcPts val="799"/>
              </a:spcAft>
            </a:pPr>
            <a:r>
              <a:rPr b="0" lang="uk-UA" sz="1800" strike="noStrike" u="none">
                <a:solidFill>
                  <a:schemeClr val="dk1"/>
                </a:solidFill>
                <a:effectLst/>
                <a:uFillTx/>
                <a:latin typeface="Times New Roman"/>
                <a:ea typeface="Calibri"/>
              </a:rPr>
              <a:t>Для визначення наявності в сім'ї конфліктних структур можна йти двома шляхами: </a:t>
            </a:r>
            <a:endParaRPr b="0" lang="uk-UA" sz="1800" strike="noStrike" u="none">
              <a:solidFill>
                <a:srgbClr val="000000"/>
              </a:solidFill>
              <a:effectLst/>
              <a:uFillTx/>
              <a:latin typeface="Arial"/>
            </a:endParaRPr>
          </a:p>
          <a:p>
            <a:pPr algn="just" defTabSz="457200">
              <a:lnSpc>
                <a:spcPct val="107000"/>
              </a:lnSpc>
              <a:spcAft>
                <a:spcPts val="799"/>
              </a:spcAft>
            </a:pPr>
            <a:r>
              <a:rPr b="0" lang="uk-UA" sz="1800" strike="noStrike" u="none">
                <a:solidFill>
                  <a:schemeClr val="dk1"/>
                </a:solidFill>
                <a:effectLst/>
                <a:uFillTx/>
                <a:latin typeface="Times New Roman"/>
                <a:ea typeface="Calibri"/>
              </a:rPr>
              <a:t>– робота з дітьми</a:t>
            </a:r>
            <a:endParaRPr b="0" lang="uk-UA" sz="1800" strike="noStrike" u="none">
              <a:solidFill>
                <a:srgbClr val="000000"/>
              </a:solidFill>
              <a:effectLst/>
              <a:uFillTx/>
              <a:latin typeface="Arial"/>
            </a:endParaRPr>
          </a:p>
          <a:p>
            <a:pPr algn="just" defTabSz="457200">
              <a:lnSpc>
                <a:spcPct val="107000"/>
              </a:lnSpc>
              <a:spcAft>
                <a:spcPts val="799"/>
              </a:spcAft>
            </a:pPr>
            <a:r>
              <a:rPr b="0" lang="uk-UA" sz="1800" strike="noStrike" u="none">
                <a:solidFill>
                  <a:schemeClr val="dk1"/>
                </a:solidFill>
                <a:effectLst/>
                <a:uFillTx/>
                <a:latin typeface="Times New Roman"/>
                <a:ea typeface="Calibri"/>
              </a:rPr>
              <a:t>– робота з батьками</a:t>
            </a:r>
            <a:endParaRPr b="0" lang="uk-UA" sz="18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49" name="TextBox 2"/>
          <p:cNvSpPr/>
          <p:nvPr/>
        </p:nvSpPr>
        <p:spPr>
          <a:xfrm>
            <a:off x="1112400" y="1366920"/>
            <a:ext cx="9784800" cy="3915720"/>
          </a:xfrm>
          <a:prstGeom prst="rect">
            <a:avLst/>
          </a:prstGeom>
          <a:noFill/>
          <a:ln w="0">
            <a:noFill/>
          </a:ln>
        </p:spPr>
        <p:style>
          <a:lnRef idx="0"/>
          <a:fillRef idx="0"/>
          <a:effectRef idx="0"/>
          <a:fontRef idx="minor"/>
        </p:style>
        <p:txBody>
          <a:bodyPr lIns="90000" rIns="90000" tIns="45000" bIns="45000" anchor="t">
            <a:spAutoFit/>
          </a:bodyPr>
          <a:p>
            <a:pPr algn="just" defTabSz="457200">
              <a:lnSpc>
                <a:spcPct val="107000"/>
              </a:lnSpc>
              <a:spcAft>
                <a:spcPts val="799"/>
              </a:spcAft>
            </a:pPr>
            <a:r>
              <a:rPr b="0" lang="uk-UA" sz="1800" strike="noStrike" u="none">
                <a:solidFill>
                  <a:schemeClr val="dk1"/>
                </a:solidFill>
                <a:effectLst/>
                <a:uFillTx/>
                <a:latin typeface="Times New Roman"/>
                <a:ea typeface="Calibri"/>
              </a:rPr>
              <a:t>Екстреної допомоги потребують сім'ї, в яких існує таке явище, як внутрішньо сімейне насильство. Такого роду відносини зазвичай приховані від оточення, але об'єктивні дослідження свідчать про їх достатньо велику поширеність. Фізичним насильством вважаються побої, спроби задушення, нанесення поранень, навмисні опіки, укуси тощо. В деяких випадках свідоцтв жорстокого звернення (синяків, подряпин і ін.) не залишається або вони швидко зникають. </a:t>
            </a:r>
            <a:endParaRPr b="0" lang="uk-UA" sz="1800" strike="noStrike" u="none">
              <a:solidFill>
                <a:srgbClr val="000000"/>
              </a:solidFill>
              <a:effectLst/>
              <a:uFillTx/>
              <a:latin typeface="Arial"/>
            </a:endParaRPr>
          </a:p>
          <a:p>
            <a:pPr algn="just" defTabSz="457200">
              <a:lnSpc>
                <a:spcPct val="107000"/>
              </a:lnSpc>
              <a:spcAft>
                <a:spcPts val="799"/>
              </a:spcAft>
            </a:pPr>
            <a:r>
              <a:rPr b="0" lang="uk-UA" sz="1800" strike="noStrike" u="none">
                <a:solidFill>
                  <a:schemeClr val="dk1"/>
                </a:solidFill>
                <a:effectLst/>
                <a:uFillTx/>
                <a:latin typeface="Times New Roman"/>
                <a:ea typeface="Calibri"/>
              </a:rPr>
              <a:t>Тому слід знати прямі і непрямі ознаки жорстокого поводження в сім'ї з дітьми: агресивність, дратівливість, відчуженість, байдужість, зайва поступливість або обережність, зайва (не за віком) сексуальна обізнаність, болі в животі незрозумілої етіології, проблеми з прийманням їжі (або систематичне об'їдання, або повна втрата апетиту), неспокійний сон, нічне нетримання сечі. </a:t>
            </a:r>
            <a:endParaRPr b="0" lang="uk-UA" sz="1800" strike="noStrike" u="none">
              <a:solidFill>
                <a:srgbClr val="000000"/>
              </a:solidFill>
              <a:effectLst/>
              <a:uFillTx/>
              <a:latin typeface="Arial"/>
            </a:endParaRPr>
          </a:p>
          <a:p>
            <a:pPr algn="just" defTabSz="457200">
              <a:lnSpc>
                <a:spcPct val="107000"/>
              </a:lnSpc>
              <a:spcAft>
                <a:spcPts val="799"/>
              </a:spcAft>
            </a:pPr>
            <a:r>
              <a:rPr b="0" lang="uk-UA" sz="1800" strike="noStrike" u="none">
                <a:solidFill>
                  <a:schemeClr val="dk1"/>
                </a:solidFill>
                <a:effectLst/>
                <a:uFillTx/>
                <a:latin typeface="Times New Roman"/>
                <a:ea typeface="Calibri"/>
              </a:rPr>
              <a:t>Сукупність таких ознак повинна стати причиною для серйозного дослідження ситуації в сім'ї. </a:t>
            </a:r>
            <a:endParaRPr b="0" lang="uk-UA" sz="1800" strike="noStrike" u="none">
              <a:solidFill>
                <a:srgbClr val="000000"/>
              </a:solidFill>
              <a:effectLst/>
              <a:uFillTx/>
              <a:latin typeface="Arial"/>
            </a:endParaRPr>
          </a:p>
          <a:p>
            <a:pPr algn="just" defTabSz="457200">
              <a:lnSpc>
                <a:spcPct val="107000"/>
              </a:lnSpc>
              <a:spcAft>
                <a:spcPts val="799"/>
              </a:spcAft>
            </a:pPr>
            <a:r>
              <a:rPr b="0" lang="uk-UA" sz="1800" strike="noStrike" u="none">
                <a:solidFill>
                  <a:schemeClr val="dk1"/>
                </a:solidFill>
                <a:effectLst/>
                <a:uFillTx/>
                <a:latin typeface="Times New Roman"/>
                <a:ea typeface="Calibri"/>
              </a:rPr>
              <a:t>Участь в цьому дослідженні фахівця з соціальної роботи, психолога, лікаря, іноді співробітника органів внутрішніх справ повинно дати об'єктивну картину, що відбувається в сім'ї.</a:t>
            </a:r>
            <a:endParaRPr b="0" lang="uk-UA" sz="18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40" name="TextBox 2"/>
          <p:cNvSpPr/>
          <p:nvPr/>
        </p:nvSpPr>
        <p:spPr>
          <a:xfrm>
            <a:off x="1083960" y="867240"/>
            <a:ext cx="10284120" cy="5343480"/>
          </a:xfrm>
          <a:prstGeom prst="rect">
            <a:avLst/>
          </a:prstGeom>
          <a:noFill/>
          <a:ln w="0">
            <a:noFill/>
          </a:ln>
        </p:spPr>
        <p:style>
          <a:lnRef idx="0"/>
          <a:fillRef idx="0"/>
          <a:effectRef idx="0"/>
          <a:fontRef idx="minor"/>
        </p:style>
        <p:txBody>
          <a:bodyPr lIns="90000" rIns="90000" tIns="45000" bIns="45000" anchor="t">
            <a:spAutoFit/>
          </a:bodyPr>
          <a:p>
            <a:pPr defTabSz="457200">
              <a:lnSpc>
                <a:spcPct val="107000"/>
              </a:lnSpc>
              <a:spcAft>
                <a:spcPts val="799"/>
              </a:spcAft>
            </a:pPr>
            <a:r>
              <a:rPr b="1" lang="uk-UA" sz="1800" strike="noStrike" u="none">
                <a:solidFill>
                  <a:schemeClr val="dk1"/>
                </a:solidFill>
                <a:effectLst/>
                <a:uFillTx/>
                <a:latin typeface="Times New Roman"/>
                <a:ea typeface="Calibri"/>
              </a:rPr>
              <a:t>1. Поняття насильства та його сутнісні характеристики.</a:t>
            </a:r>
            <a:endParaRPr b="0" lang="uk-UA" sz="1800" strike="noStrike" u="none">
              <a:solidFill>
                <a:srgbClr val="000000"/>
              </a:solidFill>
              <a:effectLst/>
              <a:uFillTx/>
              <a:latin typeface="Arial"/>
            </a:endParaRPr>
          </a:p>
          <a:p>
            <a:pPr algn="just" defTabSz="457200">
              <a:lnSpc>
                <a:spcPct val="107000"/>
              </a:lnSpc>
              <a:spcAft>
                <a:spcPts val="799"/>
              </a:spcAft>
            </a:pPr>
            <a:r>
              <a:rPr b="0" lang="uk-UA" sz="1800" strike="noStrike" u="none">
                <a:solidFill>
                  <a:schemeClr val="dk1"/>
                </a:solidFill>
                <a:effectLst/>
                <a:uFillTx/>
                <a:latin typeface="Times New Roman"/>
                <a:ea typeface="Calibri"/>
              </a:rPr>
              <a:t>Від домашнього насильства страждають не лише жінки, а й чоловіки, діти, батьки, інші члени родини. Зародження домашнього насильства відбувається ще за доби Середньовіччя, пов’язуючи цю архаїчну традицію з, наприклад, правом чоловіків фізично дисциплінувати власних дружин, слуг, учнів за певні провини.</a:t>
            </a:r>
            <a:endParaRPr b="0" lang="uk-UA" sz="1800" strike="noStrike" u="none">
              <a:solidFill>
                <a:srgbClr val="000000"/>
              </a:solidFill>
              <a:effectLst/>
              <a:uFillTx/>
              <a:latin typeface="Arial"/>
            </a:endParaRPr>
          </a:p>
          <a:p>
            <a:pPr algn="just" defTabSz="457200">
              <a:lnSpc>
                <a:spcPct val="107000"/>
              </a:lnSpc>
              <a:spcAft>
                <a:spcPts val="799"/>
              </a:spcAft>
            </a:pPr>
            <a:r>
              <a:rPr b="0" lang="uk-UA" sz="1800" strike="noStrike" u="none">
                <a:solidFill>
                  <a:schemeClr val="dk1"/>
                </a:solidFill>
                <a:effectLst/>
                <a:uFillTx/>
                <a:latin typeface="Times New Roman"/>
                <a:ea typeface="Calibri"/>
              </a:rPr>
              <a:t> </a:t>
            </a:r>
            <a:endParaRPr b="0" lang="uk-UA" sz="1800" strike="noStrike" u="none">
              <a:solidFill>
                <a:srgbClr val="000000"/>
              </a:solidFill>
              <a:effectLst/>
              <a:uFillTx/>
              <a:latin typeface="Arial"/>
            </a:endParaRPr>
          </a:p>
          <a:p>
            <a:pPr algn="just" defTabSz="457200">
              <a:lnSpc>
                <a:spcPct val="107000"/>
              </a:lnSpc>
              <a:spcAft>
                <a:spcPts val="799"/>
              </a:spcAft>
            </a:pPr>
            <a:r>
              <a:rPr b="0" lang="uk-UA" sz="1800" strike="noStrike" u="none">
                <a:solidFill>
                  <a:schemeClr val="dk1"/>
                </a:solidFill>
                <a:effectLst/>
                <a:uFillTx/>
                <a:latin typeface="Times New Roman"/>
                <a:ea typeface="Calibri"/>
              </a:rPr>
              <a:t>З 1999 р. щoрoку 25 листoпада у свiтi вiдзначають Мiжнарoдний дeнь бoрoтьби за лiквiдацiю насильства пiд eгiдoю OOН та прoвoдять щoрiчну Всeсвiтню акцiю «16 днiв прoтидiї ґeндeрнoму насильству»</a:t>
            </a:r>
            <a:endParaRPr b="0" lang="uk-UA" sz="1800" strike="noStrike" u="none">
              <a:solidFill>
                <a:srgbClr val="000000"/>
              </a:solidFill>
              <a:effectLst/>
              <a:uFillTx/>
              <a:latin typeface="Arial"/>
            </a:endParaRPr>
          </a:p>
          <a:p>
            <a:pPr algn="just" defTabSz="457200">
              <a:lnSpc>
                <a:spcPct val="107000"/>
              </a:lnSpc>
              <a:spcAft>
                <a:spcPts val="799"/>
              </a:spcAft>
            </a:pPr>
            <a:r>
              <a:rPr b="0" lang="uk-UA" sz="1800" strike="noStrike" u="none">
                <a:solidFill>
                  <a:schemeClr val="dk1"/>
                </a:solidFill>
                <a:effectLst/>
                <a:uFillTx/>
                <a:latin typeface="Times New Roman"/>
                <a:ea typeface="Calibri"/>
              </a:rPr>
              <a:t> </a:t>
            </a:r>
            <a:endParaRPr b="0" lang="uk-UA" sz="1800" strike="noStrike" u="none">
              <a:solidFill>
                <a:srgbClr val="000000"/>
              </a:solidFill>
              <a:effectLst/>
              <a:uFillTx/>
              <a:latin typeface="Arial"/>
            </a:endParaRPr>
          </a:p>
          <a:p>
            <a:pPr algn="just" defTabSz="457200">
              <a:lnSpc>
                <a:spcPct val="107000"/>
              </a:lnSpc>
              <a:spcAft>
                <a:spcPts val="799"/>
              </a:spcAft>
            </a:pPr>
            <a:r>
              <a:rPr b="0" lang="uk-UA" sz="1800" strike="noStrike" u="none">
                <a:solidFill>
                  <a:schemeClr val="dk1"/>
                </a:solidFill>
                <a:effectLst/>
                <a:uFillTx/>
                <a:latin typeface="Times New Roman"/>
                <a:ea typeface="Calibri"/>
              </a:rPr>
              <a:t>У тлумачних словниках термін «насильство» визначено як: </a:t>
            </a:r>
            <a:endParaRPr b="0" lang="uk-UA" sz="1800" strike="noStrike" u="none">
              <a:solidFill>
                <a:srgbClr val="000000"/>
              </a:solidFill>
              <a:effectLst/>
              <a:uFillTx/>
              <a:latin typeface="Arial"/>
            </a:endParaRPr>
          </a:p>
          <a:p>
            <a:pPr algn="just" defTabSz="457200">
              <a:lnSpc>
                <a:spcPct val="107000"/>
              </a:lnSpc>
              <a:spcAft>
                <a:spcPts val="799"/>
              </a:spcAft>
            </a:pPr>
            <a:r>
              <a:rPr b="0" lang="uk-UA" sz="1800" strike="noStrike" u="none">
                <a:solidFill>
                  <a:schemeClr val="dk1"/>
                </a:solidFill>
                <a:effectLst/>
                <a:uFillTx/>
                <a:latin typeface="Times New Roman"/>
                <a:ea typeface="Calibri"/>
              </a:rPr>
              <a:t>1) застосування фізичної сили до кого-небудь; силування, примус; </a:t>
            </a:r>
            <a:endParaRPr b="0" lang="uk-UA" sz="1800" strike="noStrike" u="none">
              <a:solidFill>
                <a:srgbClr val="000000"/>
              </a:solidFill>
              <a:effectLst/>
              <a:uFillTx/>
              <a:latin typeface="Arial"/>
            </a:endParaRPr>
          </a:p>
          <a:p>
            <a:pPr algn="just" defTabSz="457200">
              <a:lnSpc>
                <a:spcPct val="107000"/>
              </a:lnSpc>
              <a:spcAft>
                <a:spcPts val="799"/>
              </a:spcAft>
            </a:pPr>
            <a:r>
              <a:rPr b="0" lang="uk-UA" sz="1800" strike="noStrike" u="none">
                <a:solidFill>
                  <a:schemeClr val="dk1"/>
                </a:solidFill>
                <a:effectLst/>
                <a:uFillTx/>
                <a:latin typeface="Times New Roman"/>
                <a:ea typeface="Calibri"/>
              </a:rPr>
              <a:t>2) дія обмежувальна, образлива, незаконна; </a:t>
            </a:r>
            <a:endParaRPr b="0" lang="uk-UA" sz="1800" strike="noStrike" u="none">
              <a:solidFill>
                <a:srgbClr val="000000"/>
              </a:solidFill>
              <a:effectLst/>
              <a:uFillTx/>
              <a:latin typeface="Arial"/>
            </a:endParaRPr>
          </a:p>
          <a:p>
            <a:pPr algn="just" defTabSz="457200">
              <a:lnSpc>
                <a:spcPct val="107000"/>
              </a:lnSpc>
              <a:spcAft>
                <a:spcPts val="799"/>
              </a:spcAft>
            </a:pPr>
            <a:r>
              <a:rPr b="0" lang="uk-UA" sz="1800" strike="noStrike" u="none">
                <a:solidFill>
                  <a:schemeClr val="dk1"/>
                </a:solidFill>
                <a:effectLst/>
                <a:uFillTx/>
                <a:latin typeface="Times New Roman"/>
                <a:ea typeface="Calibri"/>
              </a:rPr>
              <a:t>3) навмисна дія, спрямована на знищення людини (людей) або завдання їй шкоди і яка здійснюється поза її волею.</a:t>
            </a:r>
            <a:endParaRPr b="0" lang="uk-UA" sz="18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41" name="TextBox 2"/>
          <p:cNvSpPr/>
          <p:nvPr/>
        </p:nvSpPr>
        <p:spPr>
          <a:xfrm>
            <a:off x="1357560" y="1329120"/>
            <a:ext cx="9690480" cy="3143520"/>
          </a:xfrm>
          <a:prstGeom prst="rect">
            <a:avLst/>
          </a:prstGeom>
          <a:noFill/>
          <a:ln w="0">
            <a:noFill/>
          </a:ln>
        </p:spPr>
        <p:style>
          <a:lnRef idx="0"/>
          <a:fillRef idx="0"/>
          <a:effectRef idx="0"/>
          <a:fontRef idx="minor"/>
        </p:style>
        <p:txBody>
          <a:bodyPr lIns="90000" rIns="90000" tIns="45000" bIns="45000" anchor="t">
            <a:spAutoFit/>
          </a:bodyPr>
          <a:p>
            <a:pPr algn="just" defTabSz="457200">
              <a:lnSpc>
                <a:spcPct val="107000"/>
              </a:lnSpc>
              <a:spcAft>
                <a:spcPts val="799"/>
              </a:spcAft>
            </a:pPr>
            <a:r>
              <a:rPr b="0" lang="uk-UA" sz="1800" strike="noStrike" u="none">
                <a:solidFill>
                  <a:schemeClr val="dk1"/>
                </a:solidFill>
                <a:effectLst/>
                <a:uFillTx/>
                <a:latin typeface="Times New Roman"/>
                <a:ea typeface="Calibri"/>
              </a:rPr>
              <a:t>Закoн України «Прo пoпeрeджeння насильства в сiм’ї» (2020). Насильствo в сiм’ї – цe будь-якi </a:t>
            </a:r>
            <a:r>
              <a:rPr b="1" lang="uk-UA" sz="1800" strike="noStrike" u="none">
                <a:solidFill>
                  <a:schemeClr val="dk1"/>
                </a:solidFill>
                <a:effectLst/>
                <a:uFillTx/>
                <a:latin typeface="Times New Roman"/>
                <a:ea typeface="Calibri"/>
              </a:rPr>
              <a:t>умиснi</a:t>
            </a:r>
            <a:r>
              <a:rPr b="0" lang="uk-UA" sz="1800" strike="noStrike" u="none">
                <a:solidFill>
                  <a:schemeClr val="dk1"/>
                </a:solidFill>
                <a:effectLst/>
                <a:uFillTx/>
                <a:latin typeface="Times New Roman"/>
                <a:ea typeface="Calibri"/>
              </a:rPr>
              <a:t> дiї фiзичнoгo, сeксуальнoгo, психoлoгiчнoгo чи eкoнoмiчнoгo спрямування oднoгo члeна сiм’ї щoдo iншoгo члeна сiм’ї, якщo цi дiї пoрушують кoнституцiйнi права i свoбoди члeна сiм’ї як людини та грoмадянина i завдають йoму мoральнoї </a:t>
            </a:r>
            <a:r>
              <a:rPr b="1" lang="uk-UA" sz="1800" strike="noStrike" u="none">
                <a:solidFill>
                  <a:schemeClr val="dk1"/>
                </a:solidFill>
                <a:effectLst/>
                <a:uFillTx/>
                <a:latin typeface="Times New Roman"/>
                <a:ea typeface="Calibri"/>
              </a:rPr>
              <a:t>шкoди</a:t>
            </a:r>
            <a:r>
              <a:rPr b="0" lang="uk-UA" sz="1800" strike="noStrike" u="none">
                <a:solidFill>
                  <a:schemeClr val="dk1"/>
                </a:solidFill>
                <a:effectLst/>
                <a:uFillTx/>
                <a:latin typeface="Times New Roman"/>
                <a:ea typeface="Calibri"/>
              </a:rPr>
              <a:t>, шкoди йoгo фiзичнoму чи психiчнoму здoрoв’ю. </a:t>
            </a:r>
            <a:endParaRPr b="0" lang="uk-UA" sz="1800" strike="noStrike" u="none">
              <a:solidFill>
                <a:srgbClr val="000000"/>
              </a:solidFill>
              <a:effectLst/>
              <a:uFillTx/>
              <a:latin typeface="Arial"/>
            </a:endParaRPr>
          </a:p>
          <a:p>
            <a:pPr algn="just" defTabSz="457200">
              <a:lnSpc>
                <a:spcPct val="107000"/>
              </a:lnSpc>
              <a:spcAft>
                <a:spcPts val="799"/>
              </a:spcAft>
            </a:pPr>
            <a:r>
              <a:rPr b="1" lang="uk-UA" sz="1800" strike="noStrike" u="none">
                <a:solidFill>
                  <a:schemeClr val="dk1"/>
                </a:solidFill>
                <a:effectLst/>
                <a:uFillTx/>
                <a:latin typeface="Times New Roman"/>
                <a:ea typeface="Calibri"/>
              </a:rPr>
              <a:t>Насильство</a:t>
            </a:r>
            <a:r>
              <a:rPr b="0" lang="uk-UA" sz="1800" strike="noStrike" u="none">
                <a:solidFill>
                  <a:schemeClr val="dk1"/>
                </a:solidFill>
                <a:effectLst/>
                <a:uFillTx/>
                <a:latin typeface="Times New Roman"/>
                <a:ea typeface="Calibri"/>
              </a:rPr>
              <a:t> – крайня форма агресії, яка виражається в умисному та цілеспрямованому нанесенні фізичної чи психологічної шкоди, характеризується ворожістю, жорстокістю та свідомим бажанням. Вчинення насильницьких дій проти особи характеризується тим, що дії мають конкретний умисний намір та наносять шкоду фізичному, психологічному, економічному, соціальному благополуччю людини.</a:t>
            </a:r>
            <a:endParaRPr b="0" lang="uk-UA" sz="18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42" name="TextBox 2"/>
          <p:cNvSpPr/>
          <p:nvPr/>
        </p:nvSpPr>
        <p:spPr>
          <a:xfrm>
            <a:off x="952200" y="914400"/>
            <a:ext cx="10199520" cy="4443120"/>
          </a:xfrm>
          <a:prstGeom prst="rect">
            <a:avLst/>
          </a:prstGeom>
          <a:noFill/>
          <a:ln w="0">
            <a:noFill/>
          </a:ln>
        </p:spPr>
        <p:style>
          <a:lnRef idx="0"/>
          <a:fillRef idx="0"/>
          <a:effectRef idx="0"/>
          <a:fontRef idx="minor"/>
        </p:style>
        <p:txBody>
          <a:bodyPr lIns="90000" rIns="90000" tIns="45000" bIns="45000" anchor="t">
            <a:spAutoFit/>
          </a:bodyPr>
          <a:p>
            <a:pPr algn="just" defTabSz="457200">
              <a:lnSpc>
                <a:spcPct val="107000"/>
              </a:lnSpc>
              <a:spcAft>
                <a:spcPts val="799"/>
              </a:spcAft>
            </a:pPr>
            <a:r>
              <a:rPr b="1" lang="uk-UA" sz="1800" strike="noStrike" u="none">
                <a:solidFill>
                  <a:schemeClr val="dk1"/>
                </a:solidFill>
                <a:effectLst/>
                <a:uFillTx/>
                <a:latin typeface="Times New Roman"/>
                <a:ea typeface="Calibri"/>
              </a:rPr>
              <a:t>Специфіка – повторювані інциденти.</a:t>
            </a:r>
            <a:endParaRPr b="0" lang="uk-UA" sz="1800" strike="noStrike" u="none">
              <a:solidFill>
                <a:srgbClr val="000000"/>
              </a:solidFill>
              <a:effectLst/>
              <a:uFillTx/>
              <a:latin typeface="Arial"/>
            </a:endParaRPr>
          </a:p>
          <a:p>
            <a:pPr algn="just" defTabSz="457200">
              <a:lnSpc>
                <a:spcPct val="107000"/>
              </a:lnSpc>
              <a:spcAft>
                <a:spcPts val="799"/>
              </a:spcAft>
            </a:pPr>
            <a:r>
              <a:rPr b="1" lang="uk-UA" sz="1800" strike="noStrike" u="none">
                <a:solidFill>
                  <a:schemeClr val="dk1"/>
                </a:solidFill>
                <a:effectLst/>
                <a:uFillTx/>
                <a:latin typeface="Times New Roman"/>
                <a:ea typeface="Calibri"/>
              </a:rPr>
              <a:t>Цикл насильства:</a:t>
            </a:r>
            <a:endParaRPr b="0" lang="uk-UA" sz="1800" strike="noStrike" u="none">
              <a:solidFill>
                <a:srgbClr val="000000"/>
              </a:solidFill>
              <a:effectLst/>
              <a:uFillTx/>
              <a:latin typeface="Arial"/>
            </a:endParaRPr>
          </a:p>
          <a:p>
            <a:pPr algn="just" defTabSz="457200">
              <a:lnSpc>
                <a:spcPct val="107000"/>
              </a:lnSpc>
              <a:spcAft>
                <a:spcPts val="799"/>
              </a:spcAft>
            </a:pPr>
            <a:r>
              <a:rPr b="0" lang="uk-UA" sz="1800" strike="noStrike" u="none">
                <a:solidFill>
                  <a:schemeClr val="dk1"/>
                </a:solidFill>
                <a:effectLst/>
                <a:uFillTx/>
                <a:latin typeface="Times New Roman"/>
                <a:ea typeface="Calibri"/>
              </a:rPr>
              <a:t>1. Ескалація конфлікту. Напади дратівливості і агресії у вербальній формі. Жертва намагається виправдати поведінку агресора і всіляко задобрити його. Агресор пояснює свою поведінку тим, що жертва сама його провокує. </a:t>
            </a:r>
            <a:endParaRPr b="0" lang="uk-UA" sz="1800" strike="noStrike" u="none">
              <a:solidFill>
                <a:srgbClr val="000000"/>
              </a:solidFill>
              <a:effectLst/>
              <a:uFillTx/>
              <a:latin typeface="Arial"/>
            </a:endParaRPr>
          </a:p>
          <a:p>
            <a:pPr algn="just" defTabSz="457200">
              <a:lnSpc>
                <a:spcPct val="107000"/>
              </a:lnSpc>
              <a:spcAft>
                <a:spcPts val="799"/>
              </a:spcAft>
            </a:pPr>
            <a:r>
              <a:rPr b="0" lang="uk-UA" sz="1800" strike="noStrike" u="none">
                <a:solidFill>
                  <a:schemeClr val="dk1"/>
                </a:solidFill>
                <a:effectLst/>
                <a:uFillTx/>
                <a:latin typeface="Times New Roman"/>
                <a:ea typeface="Calibri"/>
              </a:rPr>
              <a:t>2. Інцидент. Агресія набуває відкриті форми. Насильство супроводжується звинуваченнями, погрозами, люттю і спалахами гніву. </a:t>
            </a:r>
            <a:endParaRPr b="0" lang="uk-UA" sz="1800" strike="noStrike" u="none">
              <a:solidFill>
                <a:srgbClr val="000000"/>
              </a:solidFill>
              <a:effectLst/>
              <a:uFillTx/>
              <a:latin typeface="Arial"/>
            </a:endParaRPr>
          </a:p>
          <a:p>
            <a:pPr algn="just" defTabSz="457200">
              <a:lnSpc>
                <a:spcPct val="107000"/>
              </a:lnSpc>
              <a:spcAft>
                <a:spcPts val="799"/>
              </a:spcAft>
            </a:pPr>
            <a:r>
              <a:rPr b="0" lang="uk-UA" sz="1800" strike="noStrike" u="none">
                <a:solidFill>
                  <a:schemeClr val="dk1"/>
                </a:solidFill>
                <a:effectLst/>
                <a:uFillTx/>
                <a:latin typeface="Times New Roman"/>
                <a:ea typeface="Calibri"/>
              </a:rPr>
              <a:t>3. Примирення. Конфлікт згасає, і на цьому етапі агресор відчуває провину. </a:t>
            </a:r>
            <a:endParaRPr b="0" lang="uk-UA" sz="1800" strike="noStrike" u="none">
              <a:solidFill>
                <a:srgbClr val="000000"/>
              </a:solidFill>
              <a:effectLst/>
              <a:uFillTx/>
              <a:latin typeface="Arial"/>
            </a:endParaRPr>
          </a:p>
          <a:p>
            <a:pPr defTabSz="457200">
              <a:lnSpc>
                <a:spcPct val="107000"/>
              </a:lnSpc>
              <a:spcAft>
                <a:spcPts val="799"/>
              </a:spcAft>
            </a:pPr>
            <a:r>
              <a:rPr b="0" lang="uk-UA" sz="1800" strike="noStrike" u="none">
                <a:solidFill>
                  <a:schemeClr val="dk1"/>
                </a:solidFill>
                <a:effectLst/>
                <a:uFillTx/>
                <a:latin typeface="Times New Roman"/>
                <a:ea typeface="Calibri"/>
              </a:rPr>
              <a:t>4. «Медовий місяць». Відносини агресора і жертви повертаються до первинних. Поведінка агресора стає турботливою і ніжною, жертва, в свою чергу, забуває про насильство і сподівається, що цикл не повториться. Повторення всіх чотирьох етапів стає закономірністю взаємин жертви і агресора, з плином часу «агресивні дії стають все більш інтенсивними і повторюються через все більш короткі проміжки часу». </a:t>
            </a:r>
            <a:endParaRPr b="0" lang="uk-UA" sz="18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43" name="TextBox 2"/>
          <p:cNvSpPr/>
          <p:nvPr/>
        </p:nvSpPr>
        <p:spPr>
          <a:xfrm>
            <a:off x="1140480" y="953280"/>
            <a:ext cx="10218240" cy="4659480"/>
          </a:xfrm>
          <a:prstGeom prst="rect">
            <a:avLst/>
          </a:prstGeom>
          <a:noFill/>
          <a:ln w="0">
            <a:noFill/>
          </a:ln>
        </p:spPr>
        <p:style>
          <a:lnRef idx="0"/>
          <a:fillRef idx="0"/>
          <a:effectRef idx="0"/>
          <a:fontRef idx="minor"/>
        </p:style>
        <p:txBody>
          <a:bodyPr lIns="90000" rIns="90000" tIns="45000" bIns="45000" anchor="t">
            <a:spAutoFit/>
          </a:bodyPr>
          <a:p>
            <a:pPr defTabSz="457200">
              <a:lnSpc>
                <a:spcPct val="107000"/>
              </a:lnSpc>
              <a:spcAft>
                <a:spcPts val="799"/>
              </a:spcAft>
            </a:pPr>
            <a:r>
              <a:rPr b="1" lang="uk-UA" sz="1800" strike="noStrike" u="none">
                <a:solidFill>
                  <a:schemeClr val="dk1"/>
                </a:solidFill>
                <a:effectLst/>
                <a:uFillTx/>
                <a:latin typeface="Times New Roman"/>
                <a:ea typeface="Calibri"/>
              </a:rPr>
              <a:t>2. Види та прояви насильства.</a:t>
            </a:r>
            <a:endParaRPr b="0" lang="uk-UA" sz="1800" strike="noStrike" u="none">
              <a:solidFill>
                <a:srgbClr val="000000"/>
              </a:solidFill>
              <a:effectLst/>
              <a:uFillTx/>
              <a:latin typeface="Arial"/>
            </a:endParaRPr>
          </a:p>
          <a:p>
            <a:pPr defTabSz="457200">
              <a:lnSpc>
                <a:spcPct val="107000"/>
              </a:lnSpc>
              <a:spcAft>
                <a:spcPts val="799"/>
              </a:spcAft>
            </a:pPr>
            <a:r>
              <a:rPr b="1" lang="uk-UA" sz="1800" strike="noStrike" u="none">
                <a:solidFill>
                  <a:schemeClr val="dk1"/>
                </a:solidFill>
                <a:effectLst/>
                <a:uFillTx/>
                <a:latin typeface="Times New Roman"/>
                <a:ea typeface="Calibri"/>
              </a:rPr>
              <a:t>Причини насильства:</a:t>
            </a:r>
            <a:r>
              <a:rPr b="0" lang="uk-UA" sz="1800" strike="noStrike" u="none">
                <a:solidFill>
                  <a:schemeClr val="dk1"/>
                </a:solidFill>
                <a:effectLst/>
                <a:uFillTx/>
                <a:latin typeface="Times New Roman"/>
                <a:ea typeface="Calibri"/>
              </a:rPr>
              <a:t> </a:t>
            </a:r>
            <a:endParaRPr b="0" lang="uk-UA" sz="1800" strike="noStrike" u="none">
              <a:solidFill>
                <a:srgbClr val="000000"/>
              </a:solidFill>
              <a:effectLst/>
              <a:uFillTx/>
              <a:latin typeface="Arial"/>
            </a:endParaRPr>
          </a:p>
          <a:p>
            <a:pPr defTabSz="457200">
              <a:lnSpc>
                <a:spcPct val="107000"/>
              </a:lnSpc>
              <a:spcAft>
                <a:spcPts val="799"/>
              </a:spcAft>
            </a:pPr>
            <a:r>
              <a:rPr b="0" lang="uk-UA" sz="1800" strike="noStrike" u="none">
                <a:solidFill>
                  <a:schemeClr val="dk1"/>
                </a:solidFill>
                <a:effectLst/>
                <a:uFillTx/>
                <a:latin typeface="Times New Roman"/>
                <a:ea typeface="Calibri"/>
              </a:rPr>
              <a:t>– результат негативного особистого життєвого досвіду </a:t>
            </a:r>
            <a:endParaRPr b="0" lang="uk-UA" sz="1800" strike="noStrike" u="none">
              <a:solidFill>
                <a:srgbClr val="000000"/>
              </a:solidFill>
              <a:effectLst/>
              <a:uFillTx/>
              <a:latin typeface="Arial"/>
            </a:endParaRPr>
          </a:p>
          <a:p>
            <a:pPr defTabSz="457200">
              <a:lnSpc>
                <a:spcPct val="107000"/>
              </a:lnSpc>
              <a:spcAft>
                <a:spcPts val="799"/>
              </a:spcAft>
            </a:pPr>
            <a:r>
              <a:rPr b="0" lang="uk-UA" sz="1800" strike="noStrike" u="none">
                <a:solidFill>
                  <a:schemeClr val="dk1"/>
                </a:solidFill>
                <a:effectLst/>
                <a:uFillTx/>
                <a:latin typeface="Times New Roman"/>
                <a:ea typeface="Calibri"/>
              </a:rPr>
              <a:t>– «травма дитинства»</a:t>
            </a:r>
            <a:endParaRPr b="0" lang="uk-UA" sz="1800" strike="noStrike" u="none">
              <a:solidFill>
                <a:srgbClr val="000000"/>
              </a:solidFill>
              <a:effectLst/>
              <a:uFillTx/>
              <a:latin typeface="Arial"/>
            </a:endParaRPr>
          </a:p>
          <a:p>
            <a:pPr defTabSz="457200">
              <a:lnSpc>
                <a:spcPct val="107000"/>
              </a:lnSpc>
              <a:spcAft>
                <a:spcPts val="799"/>
              </a:spcAft>
            </a:pPr>
            <a:r>
              <a:rPr b="0" lang="uk-UA" sz="1800" strike="noStrike" u="none">
                <a:solidFill>
                  <a:schemeClr val="dk1"/>
                </a:solidFill>
                <a:effectLst/>
                <a:uFillTx/>
                <a:latin typeface="Times New Roman"/>
                <a:ea typeface="Calibri"/>
              </a:rPr>
              <a:t>– алкоголізм</a:t>
            </a:r>
            <a:endParaRPr b="0" lang="uk-UA" sz="1800" strike="noStrike" u="none">
              <a:solidFill>
                <a:srgbClr val="000000"/>
              </a:solidFill>
              <a:effectLst/>
              <a:uFillTx/>
              <a:latin typeface="Arial"/>
            </a:endParaRPr>
          </a:p>
          <a:p>
            <a:pPr defTabSz="457200">
              <a:lnSpc>
                <a:spcPct val="107000"/>
              </a:lnSpc>
              <a:spcAft>
                <a:spcPts val="799"/>
              </a:spcAft>
            </a:pPr>
            <a:r>
              <a:rPr b="0" lang="uk-UA" sz="1800" strike="noStrike" u="none">
                <a:solidFill>
                  <a:schemeClr val="dk1"/>
                </a:solidFill>
                <a:effectLst/>
                <a:uFillTx/>
                <a:latin typeface="Times New Roman"/>
                <a:ea typeface="Calibri"/>
              </a:rPr>
              <a:t>– психопатологія </a:t>
            </a:r>
            <a:endParaRPr b="0" lang="uk-UA" sz="1800" strike="noStrike" u="none">
              <a:solidFill>
                <a:srgbClr val="000000"/>
              </a:solidFill>
              <a:effectLst/>
              <a:uFillTx/>
              <a:latin typeface="Arial"/>
            </a:endParaRPr>
          </a:p>
          <a:p>
            <a:pPr defTabSz="457200">
              <a:lnSpc>
                <a:spcPct val="107000"/>
              </a:lnSpc>
              <a:spcAft>
                <a:spcPts val="799"/>
              </a:spcAft>
            </a:pPr>
            <a:r>
              <a:rPr b="0" lang="uk-UA" sz="1800" strike="noStrike" u="none">
                <a:solidFill>
                  <a:schemeClr val="dk1"/>
                </a:solidFill>
                <a:effectLst/>
                <a:uFillTx/>
                <a:latin typeface="Times New Roman"/>
                <a:ea typeface="Calibri"/>
              </a:rPr>
              <a:t>– культурні та родинні традиції (ускладнює ідентифікацію насильства, адже жертва сприймає це як нормальну поведінку</a:t>
            </a:r>
            <a:endParaRPr b="0" lang="uk-UA" sz="1800" strike="noStrike" u="none">
              <a:solidFill>
                <a:srgbClr val="000000"/>
              </a:solidFill>
              <a:effectLst/>
              <a:uFillTx/>
              <a:latin typeface="Arial"/>
            </a:endParaRPr>
          </a:p>
          <a:p>
            <a:pPr defTabSz="457200">
              <a:lnSpc>
                <a:spcPct val="107000"/>
              </a:lnSpc>
              <a:spcAft>
                <a:spcPts val="799"/>
              </a:spcAft>
            </a:pPr>
            <a:r>
              <a:rPr b="0" lang="uk-UA" sz="1800" strike="noStrike" u="none">
                <a:solidFill>
                  <a:schemeClr val="dk1"/>
                </a:solidFill>
                <a:effectLst/>
                <a:uFillTx/>
                <a:latin typeface="Times New Roman"/>
                <a:ea typeface="Calibri"/>
              </a:rPr>
              <a:t>– відсутність реакції правоохоронної системи</a:t>
            </a:r>
            <a:endParaRPr b="0" lang="uk-UA" sz="1800" strike="noStrike" u="none">
              <a:solidFill>
                <a:srgbClr val="000000"/>
              </a:solidFill>
              <a:effectLst/>
              <a:uFillTx/>
              <a:latin typeface="Arial"/>
            </a:endParaRPr>
          </a:p>
          <a:p>
            <a:pPr defTabSz="457200">
              <a:lnSpc>
                <a:spcPct val="107000"/>
              </a:lnSpc>
              <a:spcAft>
                <a:spcPts val="799"/>
              </a:spcAft>
            </a:pPr>
            <a:r>
              <a:rPr b="0" lang="uk-UA" sz="1800" strike="noStrike" u="none">
                <a:solidFill>
                  <a:schemeClr val="dk1"/>
                </a:solidFill>
                <a:effectLst/>
                <a:uFillTx/>
                <a:latin typeface="Times New Roman"/>
                <a:ea typeface="Calibri"/>
              </a:rPr>
              <a:t>– зниження рівня життя</a:t>
            </a:r>
            <a:endParaRPr b="0" lang="uk-UA" sz="1800" strike="noStrike" u="none">
              <a:solidFill>
                <a:srgbClr val="000000"/>
              </a:solidFill>
              <a:effectLst/>
              <a:uFillTx/>
              <a:latin typeface="Arial"/>
            </a:endParaRPr>
          </a:p>
          <a:p>
            <a:pPr defTabSz="457200">
              <a:lnSpc>
                <a:spcPct val="107000"/>
              </a:lnSpc>
              <a:spcAft>
                <a:spcPts val="799"/>
              </a:spcAft>
            </a:pPr>
            <a:r>
              <a:rPr b="0" lang="uk-UA" sz="1800" strike="noStrike" u="none">
                <a:solidFill>
                  <a:schemeClr val="dk1"/>
                </a:solidFill>
                <a:effectLst/>
                <a:uFillTx/>
                <a:latin typeface="Times New Roman"/>
                <a:ea typeface="Calibri"/>
              </a:rPr>
              <a:t>– пропагування насильства в ЗМІ</a:t>
            </a:r>
            <a:endParaRPr b="0" lang="uk-UA" sz="1800" strike="noStrike" u="none">
              <a:solidFill>
                <a:srgbClr val="000000"/>
              </a:solidFill>
              <a:effectLst/>
              <a:uFillTx/>
              <a:latin typeface="Arial"/>
            </a:endParaRPr>
          </a:p>
          <a:p>
            <a:pPr defTabSz="457200">
              <a:lnSpc>
                <a:spcPct val="107000"/>
              </a:lnSpc>
              <a:spcAft>
                <a:spcPts val="799"/>
              </a:spcAft>
            </a:pPr>
            <a:r>
              <a:rPr b="0" lang="uk-UA" sz="1800" strike="noStrike" u="none">
                <a:solidFill>
                  <a:schemeClr val="dk1"/>
                </a:solidFill>
                <a:effectLst/>
                <a:uFillTx/>
                <a:latin typeface="Times New Roman"/>
                <a:ea typeface="Calibri"/>
              </a:rPr>
              <a:t>– відсутність культури поведінки</a:t>
            </a:r>
            <a:endParaRPr b="0" lang="uk-UA" sz="18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44" name="TextBox 2"/>
          <p:cNvSpPr/>
          <p:nvPr/>
        </p:nvSpPr>
        <p:spPr>
          <a:xfrm>
            <a:off x="1121760" y="1545840"/>
            <a:ext cx="10312560" cy="4237920"/>
          </a:xfrm>
          <a:prstGeom prst="rect">
            <a:avLst/>
          </a:prstGeom>
          <a:noFill/>
          <a:ln w="0">
            <a:noFill/>
          </a:ln>
        </p:spPr>
        <p:style>
          <a:lnRef idx="0"/>
          <a:fillRef idx="0"/>
          <a:effectRef idx="0"/>
          <a:fontRef idx="minor"/>
        </p:style>
        <p:txBody>
          <a:bodyPr lIns="90000" rIns="90000" tIns="45000" bIns="45000" anchor="t">
            <a:spAutoFit/>
          </a:bodyPr>
          <a:p>
            <a:pPr algn="just" defTabSz="457200">
              <a:lnSpc>
                <a:spcPct val="107000"/>
              </a:lnSpc>
              <a:spcAft>
                <a:spcPts val="799"/>
              </a:spcAft>
            </a:pPr>
            <a:r>
              <a:rPr b="1" lang="uk-UA" sz="1800" strike="noStrike" u="none">
                <a:solidFill>
                  <a:schemeClr val="dk1"/>
                </a:solidFill>
                <a:effectLst/>
                <a:uFillTx/>
                <a:latin typeface="Times New Roman"/>
                <a:ea typeface="Calibri"/>
              </a:rPr>
              <a:t>Домашнє насильство</a:t>
            </a:r>
            <a:r>
              <a:rPr b="0" lang="uk-UA" sz="1800" strike="noStrike" u="none">
                <a:solidFill>
                  <a:schemeClr val="dk1"/>
                </a:solidFill>
                <a:effectLst/>
                <a:uFillTx/>
                <a:latin typeface="Times New Roman"/>
                <a:ea typeface="Calibri"/>
              </a:rPr>
              <a:t> – це система агресивної поведінки однієї людини для збереження влади і контролю над іншою людиною, яка характеризується повторюваними в часі умисними діями.</a:t>
            </a:r>
            <a:endParaRPr b="0" lang="uk-UA" sz="1800" strike="noStrike" u="none">
              <a:solidFill>
                <a:srgbClr val="000000"/>
              </a:solidFill>
              <a:effectLst/>
              <a:uFillTx/>
              <a:latin typeface="Arial"/>
            </a:endParaRPr>
          </a:p>
          <a:p>
            <a:pPr algn="just" defTabSz="457200">
              <a:lnSpc>
                <a:spcPct val="107000"/>
              </a:lnSpc>
              <a:spcAft>
                <a:spcPts val="799"/>
              </a:spcAft>
            </a:pPr>
            <a:r>
              <a:rPr b="0" lang="uk-UA" sz="1800" strike="noStrike" u="none">
                <a:solidFill>
                  <a:schemeClr val="dk1"/>
                </a:solidFill>
                <a:effectLst/>
                <a:uFillTx/>
                <a:latin typeface="Times New Roman"/>
                <a:ea typeface="Calibri"/>
              </a:rPr>
              <a:t>В домашньому насильстві джерелом виступає родина.</a:t>
            </a:r>
            <a:endParaRPr b="0" lang="uk-UA" sz="1800" strike="noStrike" u="none">
              <a:solidFill>
                <a:srgbClr val="000000"/>
              </a:solidFill>
              <a:effectLst/>
              <a:uFillTx/>
              <a:latin typeface="Arial"/>
            </a:endParaRPr>
          </a:p>
          <a:p>
            <a:pPr algn="just" defTabSz="457200">
              <a:lnSpc>
                <a:spcPct val="107000"/>
              </a:lnSpc>
              <a:spcAft>
                <a:spcPts val="799"/>
              </a:spcAft>
            </a:pPr>
            <a:r>
              <a:rPr b="0" lang="uk-UA" sz="1800" strike="noStrike" u="none">
                <a:solidFill>
                  <a:schemeClr val="dk1"/>
                </a:solidFill>
                <a:effectLst/>
                <a:uFillTx/>
                <a:latin typeface="Times New Roman"/>
                <a:ea typeface="Calibri"/>
              </a:rPr>
              <a:t>Сімейне насильство не можна визначати як конфлікт, оскільки він зазвичай має у своїй основі якусь конкретну проблему, яку можна вирішити, дійти до компромісу або консенсусу, в сім’ї, навпаки, відбувається з метою здобуття повної влади та повного контролю над постраждалою стороною. Кривдник може перераховувати різні причини насильницького акту, але всі вони, насправді, не входять до числа реальних причин насильства. </a:t>
            </a:r>
            <a:endParaRPr b="0" lang="uk-UA" sz="1800" strike="noStrike" u="none">
              <a:solidFill>
                <a:srgbClr val="000000"/>
              </a:solidFill>
              <a:effectLst/>
              <a:uFillTx/>
              <a:latin typeface="Arial"/>
            </a:endParaRPr>
          </a:p>
          <a:p>
            <a:pPr algn="just" defTabSz="457200">
              <a:lnSpc>
                <a:spcPct val="107000"/>
              </a:lnSpc>
              <a:spcAft>
                <a:spcPts val="799"/>
              </a:spcAft>
            </a:pPr>
            <a:r>
              <a:rPr b="0" lang="uk-UA" sz="1800" strike="noStrike" u="none">
                <a:solidFill>
                  <a:schemeClr val="dk1"/>
                </a:solidFill>
                <a:effectLst/>
                <a:uFillTx/>
                <a:latin typeface="Times New Roman"/>
                <a:ea typeface="Calibri"/>
              </a:rPr>
              <a:t>Основна сила, яка керує агресором – прагнення встановити повну владу над партнером, дитиною, іншим членом сім'ї. В ситуації «хронічного» насильства в сім'ї одна людина контролює або намагається контролювати поведінку і почуття іншого, використовуючи не тільки фізичне насилля, а й маніпуляції, погрози, образи тощо. В результаті такого натиску людина, яка піддалась, може отримати психологічні, соціальні, економічні, сексуальні чи фізичні проблеми або травми. </a:t>
            </a:r>
            <a:endParaRPr b="0" lang="uk-UA" sz="18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45" name="TextBox 2"/>
          <p:cNvSpPr/>
          <p:nvPr/>
        </p:nvSpPr>
        <p:spPr>
          <a:xfrm>
            <a:off x="509040" y="584640"/>
            <a:ext cx="10850040" cy="6262560"/>
          </a:xfrm>
          <a:prstGeom prst="rect">
            <a:avLst/>
          </a:prstGeom>
          <a:noFill/>
          <a:ln w="0">
            <a:noFill/>
          </a:ln>
        </p:spPr>
        <p:style>
          <a:lnRef idx="0"/>
          <a:fillRef idx="0"/>
          <a:effectRef idx="0"/>
          <a:fontRef idx="minor"/>
        </p:style>
        <p:txBody>
          <a:bodyPr lIns="90000" rIns="90000" tIns="45000" bIns="45000" anchor="t">
            <a:spAutoFit/>
          </a:bodyPr>
          <a:p>
            <a:pPr algn="just" defTabSz="457200">
              <a:lnSpc>
                <a:spcPct val="107000"/>
              </a:lnSpc>
              <a:spcAft>
                <a:spcPts val="799"/>
              </a:spcAft>
            </a:pPr>
            <a:r>
              <a:rPr b="1" lang="uk-UA" sz="1800" strike="noStrike" u="none">
                <a:solidFill>
                  <a:schemeClr val="dk1"/>
                </a:solidFill>
                <a:effectLst/>
                <a:uFillTx/>
                <a:latin typeface="Times New Roman"/>
                <a:ea typeface="Calibri"/>
              </a:rPr>
              <a:t>Види насильства:</a:t>
            </a:r>
            <a:endParaRPr b="0" lang="uk-UA" sz="1800" strike="noStrike" u="none">
              <a:solidFill>
                <a:srgbClr val="000000"/>
              </a:solidFill>
              <a:effectLst/>
              <a:uFillTx/>
              <a:latin typeface="Arial"/>
            </a:endParaRPr>
          </a:p>
          <a:p>
            <a:pPr algn="just" defTabSz="457200">
              <a:lnSpc>
                <a:spcPct val="107000"/>
              </a:lnSpc>
              <a:spcAft>
                <a:spcPts val="799"/>
              </a:spcAft>
            </a:pPr>
            <a:r>
              <a:rPr b="1" lang="uk-UA" sz="1800" strike="noStrike" u="none">
                <a:solidFill>
                  <a:schemeClr val="dk1"/>
                </a:solidFill>
                <a:effectLst/>
                <a:uFillTx/>
                <a:latin typeface="Times New Roman"/>
                <a:ea typeface="Calibri"/>
              </a:rPr>
              <a:t>– фізичне:</a:t>
            </a:r>
            <a:r>
              <a:rPr b="0" lang="uk-UA" sz="1800" strike="noStrike" u="none">
                <a:solidFill>
                  <a:schemeClr val="dk1"/>
                </a:solidFill>
                <a:effectLst/>
                <a:uFillTx/>
                <a:latin typeface="Times New Roman"/>
                <a:ea typeface="Calibri"/>
              </a:rPr>
              <a:t> ляпаси, стусани, штовхання, щипання, кусання, незаконне позбавленні волі, нанесення побоїв, мордування, заподіянні тілесних ушкоджень різного ступеня тяжкості, залишенні в небезпеці, ненаданні допомоги особі, яка перебуває в небезпечному для життя стані, заподіянні смерті, вчиненні інших правопорушень насильницького характеру;</a:t>
            </a:r>
            <a:endParaRPr b="0" lang="uk-UA" sz="1800" strike="noStrike" u="none">
              <a:solidFill>
                <a:srgbClr val="000000"/>
              </a:solidFill>
              <a:effectLst/>
              <a:uFillTx/>
              <a:latin typeface="Arial"/>
            </a:endParaRPr>
          </a:p>
          <a:p>
            <a:pPr defTabSz="457200">
              <a:lnSpc>
                <a:spcPct val="107000"/>
              </a:lnSpc>
              <a:spcAft>
                <a:spcPts val="799"/>
              </a:spcAft>
            </a:pPr>
            <a:r>
              <a:rPr b="1" lang="uk-UA" sz="1800" strike="noStrike" u="none">
                <a:solidFill>
                  <a:schemeClr val="dk1"/>
                </a:solidFill>
                <a:effectLst/>
                <a:uFillTx/>
                <a:latin typeface="Times New Roman"/>
                <a:ea typeface="Calibri"/>
              </a:rPr>
              <a:t>– сексуальне:</a:t>
            </a:r>
            <a:r>
              <a:rPr b="0" lang="uk-UA" sz="1800" strike="noStrike" u="none">
                <a:solidFill>
                  <a:schemeClr val="dk1"/>
                </a:solidFill>
                <a:effectLst/>
                <a:uFillTx/>
                <a:latin typeface="Times New Roman"/>
                <a:ea typeface="Calibri"/>
              </a:rPr>
              <a:t> будь-які діяння сексуального характеру, вчинених стосовно повнолітньої особи без її згоди або стосовно дитини незалежно від її згоди, або в присутності дитини, примушуванні до акту сексуального характеру з третьою особою, а також інших правопорушеннях проти статевої свободи чи статевої недоторканості особи, у тому числі вчинені стосовно дитини або в її присутності;  </a:t>
            </a:r>
            <a:endParaRPr b="0" lang="uk-UA" sz="1800" strike="noStrike" u="none">
              <a:solidFill>
                <a:srgbClr val="000000"/>
              </a:solidFill>
              <a:effectLst/>
              <a:uFillTx/>
              <a:latin typeface="Arial"/>
            </a:endParaRPr>
          </a:p>
          <a:p>
            <a:pPr algn="just" defTabSz="457200">
              <a:lnSpc>
                <a:spcPct val="107000"/>
              </a:lnSpc>
              <a:spcAft>
                <a:spcPts val="799"/>
              </a:spcAft>
            </a:pPr>
            <a:r>
              <a:rPr b="1" lang="uk-UA" sz="1800" strike="noStrike" u="none">
                <a:solidFill>
                  <a:schemeClr val="dk1"/>
                </a:solidFill>
                <a:effectLst/>
                <a:uFillTx/>
                <a:latin typeface="Times New Roman"/>
                <a:ea typeface="Calibri"/>
              </a:rPr>
              <a:t>– психологічне:</a:t>
            </a:r>
            <a:r>
              <a:rPr b="0" lang="uk-UA" sz="1800" strike="noStrike" u="none">
                <a:solidFill>
                  <a:schemeClr val="dk1"/>
                </a:solidFill>
                <a:effectLst/>
                <a:uFillTx/>
                <a:latin typeface="Times New Roman"/>
                <a:ea typeface="Calibri"/>
              </a:rPr>
              <a:t> словесні образи, погрози, у тому числі щодо третіх осіб, приниження, переслідування, залякування, інші діяння, спрямовані на обмеження волевиявлення особи, контроль у репродуктивній сфері, якщо такі дії або бездіяльність викликали у постраждалої особи побоювання за свою безпеку чи безпеку третіх осіб, спричинили емоційну невпевненість, нездатність захистити себе або завдали шкоди психічному здоров’ю особи;</a:t>
            </a:r>
            <a:endParaRPr b="0" lang="uk-UA" sz="1800" strike="noStrike" u="none">
              <a:solidFill>
                <a:srgbClr val="000000"/>
              </a:solidFill>
              <a:effectLst/>
              <a:uFillTx/>
              <a:latin typeface="Arial"/>
            </a:endParaRPr>
          </a:p>
          <a:p>
            <a:pPr algn="just" defTabSz="457200">
              <a:lnSpc>
                <a:spcPct val="107000"/>
              </a:lnSpc>
              <a:spcAft>
                <a:spcPts val="799"/>
              </a:spcAft>
            </a:pPr>
            <a:r>
              <a:rPr b="1" lang="uk-UA" sz="1800" strike="noStrike" u="none">
                <a:solidFill>
                  <a:schemeClr val="dk1"/>
                </a:solidFill>
                <a:effectLst/>
                <a:uFillTx/>
                <a:latin typeface="Times New Roman"/>
                <a:ea typeface="Calibri"/>
              </a:rPr>
              <a:t>– економічне:</a:t>
            </a:r>
            <a:r>
              <a:rPr b="0" lang="uk-UA" sz="1800" strike="noStrike" u="none">
                <a:solidFill>
                  <a:schemeClr val="dk1"/>
                </a:solidFill>
                <a:effectLst/>
                <a:uFillTx/>
                <a:latin typeface="Times New Roman"/>
                <a:ea typeface="Calibri"/>
              </a:rPr>
              <a:t> умисне позбавлення житла, їжі, одягу, іншого майна, коштів чи документів або можливості користуватися ними, залишення без догляду чи піклування, перешкоджання в отриманні необхідних послуг з лікування чи реабілітації, заборона працювати, примушування до праці, заборона навчатися та ін.</a:t>
            </a:r>
            <a:endParaRPr b="0" lang="uk-UA" sz="1800" strike="noStrike" u="none">
              <a:solidFill>
                <a:srgbClr val="000000"/>
              </a:solidFill>
              <a:effectLst/>
              <a:uFillTx/>
              <a:latin typeface="Arial"/>
            </a:endParaRPr>
          </a:p>
          <a:p>
            <a:pPr defTabSz="457200">
              <a:lnSpc>
                <a:spcPct val="107000"/>
              </a:lnSpc>
              <a:spcAft>
                <a:spcPts val="799"/>
              </a:spcAft>
            </a:pPr>
            <a:endParaRPr b="0" lang="uk-UA" sz="1800" strike="noStrike" u="none">
              <a:solidFill>
                <a:srgbClr val="000000"/>
              </a:solidFill>
              <a:effectLst/>
              <a:uFillTx/>
              <a:latin typeface="Arial"/>
            </a:endParaRPr>
          </a:p>
          <a:p>
            <a:pPr defTabSz="457200">
              <a:lnSpc>
                <a:spcPct val="107000"/>
              </a:lnSpc>
              <a:spcAft>
                <a:spcPts val="799"/>
              </a:spcAft>
            </a:pPr>
            <a:endParaRPr b="0" lang="uk-UA" sz="14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46" name="TextBox 2"/>
          <p:cNvSpPr/>
          <p:nvPr/>
        </p:nvSpPr>
        <p:spPr>
          <a:xfrm>
            <a:off x="1103040" y="942840"/>
            <a:ext cx="10482120" cy="4351680"/>
          </a:xfrm>
          <a:prstGeom prst="rect">
            <a:avLst/>
          </a:prstGeom>
          <a:noFill/>
          <a:ln w="0">
            <a:noFill/>
          </a:ln>
        </p:spPr>
        <p:style>
          <a:lnRef idx="0"/>
          <a:fillRef idx="0"/>
          <a:effectRef idx="0"/>
          <a:fontRef idx="minor"/>
        </p:style>
        <p:txBody>
          <a:bodyPr lIns="90000" rIns="90000" tIns="45000" bIns="45000" anchor="t">
            <a:spAutoFit/>
          </a:bodyPr>
          <a:p>
            <a:pPr defTabSz="457200">
              <a:lnSpc>
                <a:spcPct val="107000"/>
              </a:lnSpc>
              <a:spcAft>
                <a:spcPts val="799"/>
              </a:spcAft>
            </a:pPr>
            <a:r>
              <a:rPr b="1" lang="uk-UA" sz="1800" strike="noStrike" u="none">
                <a:solidFill>
                  <a:schemeClr val="dk1"/>
                </a:solidFill>
                <a:effectLst/>
                <a:uFillTx/>
                <a:latin typeface="Times New Roman"/>
                <a:ea typeface="Calibri"/>
              </a:rPr>
              <a:t>3. Допомога соціальних робітників сім’ям з практиками насильства.</a:t>
            </a:r>
            <a:endParaRPr b="0" lang="uk-UA" sz="1800" strike="noStrike" u="none">
              <a:solidFill>
                <a:srgbClr val="000000"/>
              </a:solidFill>
              <a:effectLst/>
              <a:uFillTx/>
              <a:latin typeface="Arial"/>
            </a:endParaRPr>
          </a:p>
          <a:p>
            <a:pPr algn="just" defTabSz="457200">
              <a:lnSpc>
                <a:spcPct val="107000"/>
              </a:lnSpc>
              <a:spcAft>
                <a:spcPts val="799"/>
              </a:spcAft>
            </a:pPr>
            <a:r>
              <a:rPr b="0" lang="uk-UA" sz="1800" strike="noStrike" u="none">
                <a:solidFill>
                  <a:schemeClr val="dk1"/>
                </a:solidFill>
                <a:effectLst/>
                <a:uFillTx/>
                <a:latin typeface="Times New Roman"/>
                <a:ea typeface="Calibri"/>
              </a:rPr>
              <a:t>Мають право на допомогу: громадяни України, іноземці та особи без громадянства, які перебувають в Україні на законних підставах.</a:t>
            </a:r>
            <a:endParaRPr b="0" lang="uk-UA" sz="1800" strike="noStrike" u="none">
              <a:solidFill>
                <a:srgbClr val="000000"/>
              </a:solidFill>
              <a:effectLst/>
              <a:uFillTx/>
              <a:latin typeface="Arial"/>
            </a:endParaRPr>
          </a:p>
          <a:p>
            <a:pPr algn="just" defTabSz="457200">
              <a:lnSpc>
                <a:spcPct val="107000"/>
              </a:lnSpc>
              <a:spcAft>
                <a:spcPts val="799"/>
              </a:spcAft>
            </a:pPr>
            <a:r>
              <a:rPr b="0" lang="uk-UA" sz="1800" strike="noStrike" u="none">
                <a:solidFill>
                  <a:schemeClr val="dk1"/>
                </a:solidFill>
                <a:effectLst/>
                <a:uFillTx/>
                <a:latin typeface="Times New Roman"/>
                <a:ea typeface="Calibri"/>
              </a:rPr>
              <a:t>Започаткування процедури допомоги – звернення постраждалої особи:</a:t>
            </a:r>
            <a:endParaRPr b="0" lang="uk-UA" sz="1800" strike="noStrike" u="none">
              <a:solidFill>
                <a:srgbClr val="000000"/>
              </a:solidFill>
              <a:effectLst/>
              <a:uFillTx/>
              <a:latin typeface="Arial"/>
            </a:endParaRPr>
          </a:p>
          <a:p>
            <a:pPr algn="just" defTabSz="457200">
              <a:lnSpc>
                <a:spcPct val="107000"/>
              </a:lnSpc>
              <a:spcAft>
                <a:spcPts val="799"/>
              </a:spcAft>
            </a:pPr>
            <a:r>
              <a:rPr b="0" lang="uk-UA" sz="1800" strike="noStrike" u="none">
                <a:solidFill>
                  <a:schemeClr val="dk1"/>
                </a:solidFill>
                <a:effectLst/>
                <a:uFillTx/>
                <a:latin typeface="Times New Roman"/>
                <a:ea typeface="Calibri"/>
              </a:rPr>
              <a:t>– звернення до уповноваженого державою органу або установи (Національна поліція – заборонний або обмежувальний припис), якщо є тілесні ушкодження + органи охорони здоров’я (документування випадку) + система безоплатної правової допомоги;</a:t>
            </a:r>
            <a:endParaRPr b="0" lang="uk-UA" sz="1800" strike="noStrike" u="none">
              <a:solidFill>
                <a:srgbClr val="000000"/>
              </a:solidFill>
              <a:effectLst/>
              <a:uFillTx/>
              <a:latin typeface="Arial"/>
            </a:endParaRPr>
          </a:p>
          <a:p>
            <a:pPr algn="just" defTabSz="457200">
              <a:lnSpc>
                <a:spcPct val="107000"/>
              </a:lnSpc>
              <a:spcAft>
                <a:spcPts val="799"/>
              </a:spcAft>
            </a:pPr>
            <a:r>
              <a:rPr b="0" lang="uk-UA" sz="1800" strike="noStrike" u="none">
                <a:solidFill>
                  <a:schemeClr val="dk1"/>
                </a:solidFill>
                <a:effectLst/>
                <a:uFillTx/>
                <a:latin typeface="Times New Roman"/>
                <a:ea typeface="Calibri"/>
              </a:rPr>
              <a:t>– служба у справах дітей (якщо звернення з дітьми);</a:t>
            </a:r>
            <a:endParaRPr b="0" lang="uk-UA" sz="1800" strike="noStrike" u="none">
              <a:solidFill>
                <a:srgbClr val="000000"/>
              </a:solidFill>
              <a:effectLst/>
              <a:uFillTx/>
              <a:latin typeface="Arial"/>
            </a:endParaRPr>
          </a:p>
          <a:p>
            <a:pPr algn="just" defTabSz="457200">
              <a:lnSpc>
                <a:spcPct val="107000"/>
              </a:lnSpc>
              <a:spcAft>
                <a:spcPts val="799"/>
              </a:spcAft>
            </a:pPr>
            <a:r>
              <a:rPr b="0" lang="uk-UA" sz="1800" strike="noStrike" u="none">
                <a:solidFill>
                  <a:schemeClr val="dk1"/>
                </a:solidFill>
                <a:effectLst/>
                <a:uFillTx/>
                <a:latin typeface="Times New Roman"/>
                <a:ea typeface="Calibri"/>
              </a:rPr>
              <a:t>– служби підтримки постраждалих осіб (якщо є потреба у психологічній допомозі та у спеціалізованому направленні: спеціалізовані Центри, мобільні бригади, звернення на гарячу лінію за допомогою).</a:t>
            </a:r>
            <a:endParaRPr b="0" lang="uk-UA" sz="1800" strike="noStrike" u="none">
              <a:solidFill>
                <a:srgbClr val="000000"/>
              </a:solidFill>
              <a:effectLst/>
              <a:uFillTx/>
              <a:latin typeface="Arial"/>
            </a:endParaRPr>
          </a:p>
          <a:p>
            <a:pPr algn="just" defTabSz="457200">
              <a:lnSpc>
                <a:spcPct val="107000"/>
              </a:lnSpc>
              <a:spcAft>
                <a:spcPts val="799"/>
              </a:spcAft>
            </a:pPr>
            <a:r>
              <a:rPr b="0" lang="uk-UA" sz="1800" strike="noStrike" u="none">
                <a:solidFill>
                  <a:schemeClr val="dk1"/>
                </a:solidFill>
                <a:effectLst/>
                <a:uFillTx/>
                <a:latin typeface="Times New Roman"/>
                <a:ea typeface="Calibri"/>
              </a:rPr>
              <a:t> </a:t>
            </a:r>
            <a:endParaRPr b="0" lang="uk-UA" sz="1800" strike="noStrike" u="none">
              <a:solidFill>
                <a:srgbClr val="000000"/>
              </a:solidFill>
              <a:effectLst/>
              <a:uFillTx/>
              <a:latin typeface="Arial"/>
            </a:endParaRPr>
          </a:p>
          <a:p>
            <a:pPr algn="just" defTabSz="457200">
              <a:lnSpc>
                <a:spcPct val="107000"/>
              </a:lnSpc>
              <a:spcAft>
                <a:spcPts val="799"/>
              </a:spcAft>
            </a:pPr>
            <a:r>
              <a:rPr b="1" lang="uk-UA" sz="1800" strike="noStrike" u="none">
                <a:solidFill>
                  <a:schemeClr val="dk1"/>
                </a:solidFill>
                <a:effectLst/>
                <a:uFillTx/>
                <a:latin typeface="Times New Roman"/>
                <a:ea typeface="Calibri"/>
              </a:rPr>
              <a:t>Ювенальна превенція:</a:t>
            </a:r>
            <a:r>
              <a:rPr b="0" lang="uk-UA" sz="1800" strike="noStrike" u="none">
                <a:solidFill>
                  <a:schemeClr val="dk1"/>
                </a:solidFill>
                <a:effectLst/>
                <a:uFillTx/>
                <a:latin typeface="Times New Roman"/>
                <a:ea typeface="Calibri"/>
              </a:rPr>
              <a:t> робота з насиллям, вчиненим дітьми та/або по відношенню до них.</a:t>
            </a:r>
            <a:endParaRPr b="0" lang="uk-UA" sz="18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47" name="TextBox 2"/>
          <p:cNvSpPr/>
          <p:nvPr/>
        </p:nvSpPr>
        <p:spPr>
          <a:xfrm>
            <a:off x="1112400" y="1074600"/>
            <a:ext cx="10434960" cy="4750920"/>
          </a:xfrm>
          <a:prstGeom prst="rect">
            <a:avLst/>
          </a:prstGeom>
          <a:noFill/>
          <a:ln w="0">
            <a:noFill/>
          </a:ln>
        </p:spPr>
        <p:style>
          <a:lnRef idx="0"/>
          <a:fillRef idx="0"/>
          <a:effectRef idx="0"/>
          <a:fontRef idx="minor"/>
        </p:style>
        <p:txBody>
          <a:bodyPr lIns="90000" rIns="90000" tIns="45000" bIns="45000" anchor="t">
            <a:spAutoFit/>
          </a:bodyPr>
          <a:p>
            <a:pPr defTabSz="457200">
              <a:lnSpc>
                <a:spcPct val="107000"/>
              </a:lnSpc>
              <a:spcAft>
                <a:spcPts val="799"/>
              </a:spcAft>
            </a:pPr>
            <a:r>
              <a:rPr b="1" lang="uk-UA" sz="1800" strike="noStrike" u="none">
                <a:solidFill>
                  <a:schemeClr val="dk1"/>
                </a:solidFill>
                <a:effectLst/>
                <a:uFillTx/>
                <a:latin typeface="Times New Roman"/>
                <a:ea typeface="Calibri"/>
              </a:rPr>
              <a:t>Профілактичні заходи:</a:t>
            </a:r>
            <a:r>
              <a:rPr b="0" lang="uk-UA" sz="1800" strike="noStrike" u="none">
                <a:solidFill>
                  <a:schemeClr val="dk1"/>
                </a:solidFill>
                <a:effectLst/>
                <a:uFillTx/>
                <a:latin typeface="Times New Roman"/>
                <a:ea typeface="Calibri"/>
              </a:rPr>
              <a:t> проведення інформаційних кампаній у ЗМІ, школах, формування небайдужого ставлення.</a:t>
            </a:r>
            <a:endParaRPr b="0" lang="uk-UA" sz="1800" strike="noStrike" u="none">
              <a:solidFill>
                <a:srgbClr val="000000"/>
              </a:solidFill>
              <a:effectLst/>
              <a:uFillTx/>
              <a:latin typeface="Arial"/>
            </a:endParaRPr>
          </a:p>
          <a:p>
            <a:pPr algn="just" defTabSz="457200">
              <a:lnSpc>
                <a:spcPct val="107000"/>
              </a:lnSpc>
              <a:spcAft>
                <a:spcPts val="799"/>
              </a:spcAft>
            </a:pPr>
            <a:r>
              <a:rPr b="0" lang="uk-UA" sz="1800" strike="noStrike" u="none">
                <a:solidFill>
                  <a:schemeClr val="dk1"/>
                </a:solidFill>
                <a:effectLst/>
                <a:uFillTx/>
                <a:latin typeface="Times New Roman"/>
                <a:ea typeface="Calibri"/>
              </a:rPr>
              <a:t>Додатково залучаються: громадські об’єднання, іноземні неурядові організації, міжнародні організації, інші юридичні та фізичні особи.</a:t>
            </a:r>
            <a:endParaRPr b="0" lang="uk-UA" sz="1800" strike="noStrike" u="none">
              <a:solidFill>
                <a:srgbClr val="000000"/>
              </a:solidFill>
              <a:effectLst/>
              <a:uFillTx/>
              <a:latin typeface="Arial"/>
            </a:endParaRPr>
          </a:p>
          <a:p>
            <a:pPr defTabSz="457200">
              <a:lnSpc>
                <a:spcPct val="107000"/>
              </a:lnSpc>
              <a:spcAft>
                <a:spcPts val="799"/>
              </a:spcAft>
            </a:pPr>
            <a:r>
              <a:rPr b="0" lang="uk-UA" sz="1800" strike="noStrike" u="none">
                <a:solidFill>
                  <a:schemeClr val="dk1"/>
                </a:solidFill>
                <a:effectLst/>
                <a:uFillTx/>
                <a:latin typeface="Times New Roman"/>
                <a:ea typeface="Calibri"/>
              </a:rPr>
              <a:t> </a:t>
            </a:r>
            <a:endParaRPr b="0" lang="uk-UA" sz="1800" strike="noStrike" u="none">
              <a:solidFill>
                <a:srgbClr val="000000"/>
              </a:solidFill>
              <a:effectLst/>
              <a:uFillTx/>
              <a:latin typeface="Arial"/>
            </a:endParaRPr>
          </a:p>
          <a:p>
            <a:pPr algn="just" defTabSz="457200">
              <a:lnSpc>
                <a:spcPct val="107000"/>
              </a:lnSpc>
              <a:spcAft>
                <a:spcPts val="799"/>
              </a:spcAft>
            </a:pPr>
            <a:r>
              <a:rPr b="0" lang="uk-UA" sz="1800" strike="noStrike" u="none">
                <a:solidFill>
                  <a:schemeClr val="dk1"/>
                </a:solidFill>
                <a:effectLst/>
                <a:uFillTx/>
                <a:latin typeface="Times New Roman"/>
                <a:ea typeface="Calibri"/>
              </a:rPr>
              <a:t>Експериментально обґрунтована модель діяльності соціального працівника з сім'єю включає наступні компоненти: </a:t>
            </a:r>
            <a:endParaRPr b="0" lang="uk-UA" sz="1800" strike="noStrike" u="none">
              <a:solidFill>
                <a:srgbClr val="000000"/>
              </a:solidFill>
              <a:effectLst/>
              <a:uFillTx/>
              <a:latin typeface="Arial"/>
            </a:endParaRPr>
          </a:p>
          <a:p>
            <a:pPr algn="just" defTabSz="457200">
              <a:lnSpc>
                <a:spcPct val="107000"/>
              </a:lnSpc>
              <a:spcAft>
                <a:spcPts val="799"/>
              </a:spcAft>
            </a:pPr>
            <a:r>
              <a:rPr b="0" lang="uk-UA" sz="1800" strike="noStrike" u="none">
                <a:solidFill>
                  <a:schemeClr val="dk1"/>
                </a:solidFill>
                <a:effectLst/>
                <a:uFillTx/>
                <a:latin typeface="Times New Roman"/>
                <a:ea typeface="Calibri"/>
              </a:rPr>
              <a:t>– наявність у фахівця знань про зміст підтримки сім'ї як клієнта і про уявлення клієнта про зміст і форму цієї підтримки; </a:t>
            </a:r>
            <a:endParaRPr b="0" lang="uk-UA" sz="1800" strike="noStrike" u="none">
              <a:solidFill>
                <a:srgbClr val="000000"/>
              </a:solidFill>
              <a:effectLst/>
              <a:uFillTx/>
              <a:latin typeface="Arial"/>
            </a:endParaRPr>
          </a:p>
          <a:p>
            <a:pPr algn="just" defTabSz="457200">
              <a:lnSpc>
                <a:spcPct val="107000"/>
              </a:lnSpc>
              <a:spcAft>
                <a:spcPts val="799"/>
              </a:spcAft>
            </a:pPr>
            <a:r>
              <a:rPr b="0" lang="uk-UA" sz="1800" strike="noStrike" u="none">
                <a:solidFill>
                  <a:schemeClr val="dk1"/>
                </a:solidFill>
                <a:effectLst/>
                <a:uFillTx/>
                <a:latin typeface="Times New Roman"/>
                <a:ea typeface="Calibri"/>
              </a:rPr>
              <a:t>– диференціація сімей на типи відповідно деформованості сімейних структур; </a:t>
            </a:r>
            <a:endParaRPr b="0" lang="uk-UA" sz="1800" strike="noStrike" u="none">
              <a:solidFill>
                <a:srgbClr val="000000"/>
              </a:solidFill>
              <a:effectLst/>
              <a:uFillTx/>
              <a:latin typeface="Arial"/>
            </a:endParaRPr>
          </a:p>
          <a:p>
            <a:pPr algn="just" defTabSz="457200">
              <a:lnSpc>
                <a:spcPct val="107000"/>
              </a:lnSpc>
              <a:spcAft>
                <a:spcPts val="799"/>
              </a:spcAft>
            </a:pPr>
            <a:r>
              <a:rPr b="0" lang="uk-UA" sz="1800" strike="noStrike" u="none">
                <a:solidFill>
                  <a:schemeClr val="dk1"/>
                </a:solidFill>
                <a:effectLst/>
                <a:uFillTx/>
                <a:latin typeface="Times New Roman"/>
                <a:ea typeface="Calibri"/>
              </a:rPr>
              <a:t>– розробка програми соціальних дій на сім'ю коректувально-виховній спрямованості; </a:t>
            </a:r>
            <a:endParaRPr b="0" lang="uk-UA" sz="1800" strike="noStrike" u="none">
              <a:solidFill>
                <a:srgbClr val="000000"/>
              </a:solidFill>
              <a:effectLst/>
              <a:uFillTx/>
              <a:latin typeface="Arial"/>
            </a:endParaRPr>
          </a:p>
          <a:p>
            <a:pPr algn="just" defTabSz="457200">
              <a:lnSpc>
                <a:spcPct val="107000"/>
              </a:lnSpc>
              <a:spcAft>
                <a:spcPts val="799"/>
              </a:spcAft>
            </a:pPr>
            <a:r>
              <a:rPr b="0" lang="uk-UA" sz="1800" strike="noStrike" u="none">
                <a:solidFill>
                  <a:schemeClr val="dk1"/>
                </a:solidFill>
                <a:effectLst/>
                <a:uFillTx/>
                <a:latin typeface="Times New Roman"/>
                <a:ea typeface="Calibri"/>
              </a:rPr>
              <a:t>– входження в контакт з метою реалізації програми соціальних дій; </a:t>
            </a:r>
            <a:endParaRPr b="0" lang="uk-UA" sz="1800" strike="noStrike" u="none">
              <a:solidFill>
                <a:srgbClr val="000000"/>
              </a:solidFill>
              <a:effectLst/>
              <a:uFillTx/>
              <a:latin typeface="Arial"/>
            </a:endParaRPr>
          </a:p>
          <a:p>
            <a:pPr algn="just" defTabSz="457200">
              <a:lnSpc>
                <a:spcPct val="107000"/>
              </a:lnSpc>
              <a:spcAft>
                <a:spcPts val="799"/>
              </a:spcAft>
            </a:pPr>
            <a:r>
              <a:rPr b="0" lang="uk-UA" sz="1800" strike="noStrike" u="none">
                <a:solidFill>
                  <a:schemeClr val="dk1"/>
                </a:solidFill>
                <a:effectLst/>
                <a:uFillTx/>
                <a:latin typeface="Times New Roman"/>
                <a:ea typeface="Calibri"/>
              </a:rPr>
              <a:t>– відстежування результатів діяльності з сім'єю і внесення необхідних змін.</a:t>
            </a:r>
            <a:endParaRPr b="0" lang="uk-UA" sz="18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xmlns:r="http://schemas.openxmlformats.org/officeDocument/2006/relationships" name="Легкий дым">
  <a:themeElements>
    <a:clrScheme name="Легкий дым">
      <a:dk1>
        <a:srgbClr val="000000"/>
      </a:dk1>
      <a:lt1>
        <a:srgbClr val="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Легкий дым">
      <a:majorFont>
        <a:latin typeface="Century Gothic" panose="020B0502020202020204" pitchFamily="0" charset="1"/>
        <a:ea typeface=""/>
        <a:cs typeface=""/>
      </a:majorFont>
      <a:minorFont>
        <a:latin typeface="Century Gothic" panose="020B0502020202020204" pitchFamily="0" charset="1"/>
        <a:ea typeface=""/>
        <a:cs typeface=""/>
      </a:minorFont>
    </a:fontScheme>
    <a:fmtScheme>
      <a:fillStyleLst>
        <a:solidFill>
          <a:schemeClr val="phClr"/>
        </a:solidFill>
        <a:solidFill>
          <a:schemeClr val="phClr">
            <a:tint val="70000"/>
            <a:lumMod val="104000"/>
          </a:schemeClr>
        </a:solidFill>
        <a:gradFill>
          <a:gsLst>
            <a:gs pos="0">
              <a:schemeClr val="phClr">
                <a:tint val="96000"/>
                <a:lumMod val="104000"/>
              </a:schemeClr>
            </a:gs>
            <a:gs pos="100000">
              <a:schemeClr val="phClr">
                <a:shade val="98000"/>
                <a:lumMod val="94000"/>
              </a:schemeClr>
            </a:gs>
          </a:gsLst>
          <a:lin ang="5400000" scaled="0"/>
          <a:tileRect l="0" t="0" r="0" b="0"/>
        </a:gradFill>
      </a:fillStyleLst>
      <a:lnStyleLst>
        <a:ln w="9525" cap="rnd" cmpd="sng" algn="ctr">
          <a:prstDash val="solid"/>
        </a:ln>
        <a:ln w="15875" cap="rnd" cmpd="sng" algn="ctr">
          <a:prstDash val="solid"/>
        </a:ln>
        <a:ln w="22225" cap="rnd"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90000"/>
                <a:lumMod val="120000"/>
              </a:schemeClr>
            </a:gs>
            <a:gs pos="100000">
              <a:schemeClr val="phClr">
                <a:shade val="98000"/>
                <a:lumMod val="98000"/>
              </a:schemeClr>
            </a:gs>
          </a:gsLst>
          <a:lin ang="5400000" scaled="0"/>
          <a:tileRect l="0" t="0" r="0" b="0"/>
        </a:gradFill>
        <a:gradFill>
          <a:gsLst>
            <a:gs pos="0">
              <a:schemeClr val="phClr">
                <a:tint val="90000"/>
                <a:lumMod val="120000"/>
              </a:schemeClr>
            </a:gs>
            <a:gs pos="100000">
              <a:schemeClr val="phClr">
                <a:shade val="98000"/>
                <a:lumMod val="98000"/>
              </a:schemeClr>
            </a:gs>
          </a:gsLst>
          <a:path path="circle">
            <a:fillToRect l="50000" t="50000" r="100000" b="100000"/>
          </a:path>
          <a:tileRect l="0" t="0" r="0" b="0"/>
        </a:gradFill>
      </a:bgFillStyleLst>
    </a:fmtScheme>
  </a:themeElements>
</a:theme>
</file>

<file path=docProps/app.xml><?xml version="1.0" encoding="utf-8"?>
<Properties xmlns="http://schemas.openxmlformats.org/officeDocument/2006/extended-properties" xmlns:vt="http://schemas.openxmlformats.org/officeDocument/2006/docPropsVTypes">
  <Template>Wisp</Template>
  <TotalTime>76</TotalTime>
  <Application>LibreOffice/25.2.7.2$Windows_X86_64 LibreOffice_project/5cbfd1ab6520636bb5f7b99185aa69bd7456825d</Application>
  <AppVersion>15.0000</AppVersion>
  <Words>1448</Words>
  <Paragraphs>74</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2023-02-17T09:44:55Z</dcterms:created>
  <dc:creator>user</dc:creator>
  <dc:description/>
  <dc:language>uk-UA</dc:language>
  <cp:lastModifiedBy/>
  <dcterms:modified xsi:type="dcterms:W3CDTF">2026-02-24T14:13:02Z</dcterms:modified>
  <cp:revision>2</cp:revision>
  <dc:subject/>
  <dc:title>Презентация PowerPoint</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Широкоэкранный</vt:lpwstr>
  </property>
  <property fmtid="{D5CDD505-2E9C-101B-9397-08002B2CF9AE}" pid="3" name="Slides">
    <vt:i4>11</vt:i4>
  </property>
</Properties>
</file>