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0" r:id="rId5"/>
    <p:sldId id="274" r:id="rId6"/>
    <p:sldId id="259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421"/>
    <a:srgbClr val="398465"/>
    <a:srgbClr val="4F935F"/>
    <a:srgbClr val="5AA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8DFBD-15FE-4633-A377-6B655B3F4A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5EA15-B5AD-41ED-B197-987E84F96DCB}">
      <dgm:prSet phldrT="[Текст]"/>
      <dgm:spPr>
        <a:solidFill>
          <a:srgbClr val="EBC421"/>
        </a:solidFill>
      </dgm:spPr>
      <dgm:t>
        <a:bodyPr/>
        <a:lstStyle/>
        <a:p>
          <a:r>
            <a:rPr lang="uk-UA" dirty="0" smtClean="0"/>
            <a:t>Система правових норм, які на засадах юридичної рівності форм власності на землю регулюють земельні відносини з метою її раціонального використання та охорони. </a:t>
          </a:r>
        </a:p>
        <a:p>
          <a:r>
            <a:rPr lang="uk-UA" dirty="0" smtClean="0"/>
            <a:t>Під земельними правовідносинами слід розуміти врегульовані нормами права суспільні відносини щодо володіння, користування і розпорядження землею.</a:t>
          </a:r>
          <a:endParaRPr lang="uk-UA" b="1" dirty="0">
            <a:latin typeface="Century Gothic" panose="020B0502020202020204" pitchFamily="34" charset="0"/>
          </a:endParaRPr>
        </a:p>
      </dgm:t>
    </dgm:pt>
    <dgm:pt modelId="{69504986-664A-4425-8AF7-D9E5876EB9AF}" type="sibTrans" cxnId="{76DB6DD8-850B-4357-B5DE-D72F04EF7D2A}">
      <dgm:prSet/>
      <dgm:spPr/>
      <dgm:t>
        <a:bodyPr/>
        <a:lstStyle/>
        <a:p>
          <a:endParaRPr lang="uk-UA"/>
        </a:p>
      </dgm:t>
    </dgm:pt>
    <dgm:pt modelId="{DE88CAEA-8AEB-43C8-8A53-A2720EB15F78}" type="parTrans" cxnId="{76DB6DD8-850B-4357-B5DE-D72F04EF7D2A}">
      <dgm:prSet/>
      <dgm:spPr/>
      <dgm:t>
        <a:bodyPr/>
        <a:lstStyle/>
        <a:p>
          <a:endParaRPr lang="uk-UA"/>
        </a:p>
      </dgm:t>
    </dgm:pt>
    <dgm:pt modelId="{9B1C1108-A6B1-4662-B316-8941621F0A79}" type="pres">
      <dgm:prSet presAssocID="{20C8DFBD-15FE-4633-A377-6B655B3F4A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31FBD-33DA-4A68-BA1E-72EEFE285E5E}" type="pres">
      <dgm:prSet presAssocID="{1AC5EA15-B5AD-41ED-B197-987E84F96DCB}" presName="composite" presStyleCnt="0"/>
      <dgm:spPr/>
    </dgm:pt>
    <dgm:pt modelId="{6D61A92E-2FBF-4ED0-BDCB-F61BFA4223BE}" type="pres">
      <dgm:prSet presAssocID="{1AC5EA15-B5AD-41ED-B197-987E84F96DCB}" presName="imgShp" presStyleLbl="fgImgPlace1" presStyleIdx="0" presStyleCnt="1" custLinFactNeighborX="-4018" custLinFactNeighborY="-993"/>
      <dgm:spPr>
        <a:solidFill>
          <a:srgbClr val="398465"/>
        </a:solidFill>
      </dgm:spPr>
    </dgm:pt>
    <dgm:pt modelId="{2B22BD26-B8D1-485D-A93F-429C6A45F9AE}" type="pres">
      <dgm:prSet presAssocID="{1AC5EA15-B5AD-41ED-B197-987E84F96DCB}" presName="txShp" presStyleLbl="node1" presStyleIdx="0" presStyleCnt="1" custScaleX="130087" custLinFactY="28125" custLinFactNeighborX="49288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AAB1468-DA9A-4A8A-879E-B7D2A7CA5ED8}" type="presOf" srcId="{1AC5EA15-B5AD-41ED-B197-987E84F96DCB}" destId="{2B22BD26-B8D1-485D-A93F-429C6A45F9AE}" srcOrd="0" destOrd="0" presId="urn:microsoft.com/office/officeart/2005/8/layout/vList3"/>
    <dgm:cxn modelId="{2A6A4C3E-19D9-48BD-8E30-0B08E97144ED}" type="presOf" srcId="{20C8DFBD-15FE-4633-A377-6B655B3F4A52}" destId="{9B1C1108-A6B1-4662-B316-8941621F0A79}" srcOrd="0" destOrd="0" presId="urn:microsoft.com/office/officeart/2005/8/layout/vList3"/>
    <dgm:cxn modelId="{76DB6DD8-850B-4357-B5DE-D72F04EF7D2A}" srcId="{20C8DFBD-15FE-4633-A377-6B655B3F4A52}" destId="{1AC5EA15-B5AD-41ED-B197-987E84F96DCB}" srcOrd="0" destOrd="0" parTransId="{DE88CAEA-8AEB-43C8-8A53-A2720EB15F78}" sibTransId="{69504986-664A-4425-8AF7-D9E5876EB9AF}"/>
    <dgm:cxn modelId="{B404B60A-90C3-4C50-86DF-B587CA389A69}" type="presParOf" srcId="{9B1C1108-A6B1-4662-B316-8941621F0A79}" destId="{69531FBD-33DA-4A68-BA1E-72EEFE285E5E}" srcOrd="0" destOrd="0" presId="urn:microsoft.com/office/officeart/2005/8/layout/vList3"/>
    <dgm:cxn modelId="{531A826B-08F3-4B90-BC60-70CA7B9E363E}" type="presParOf" srcId="{69531FBD-33DA-4A68-BA1E-72EEFE285E5E}" destId="{6D61A92E-2FBF-4ED0-BDCB-F61BFA4223BE}" srcOrd="0" destOrd="0" presId="urn:microsoft.com/office/officeart/2005/8/layout/vList3"/>
    <dgm:cxn modelId="{0B48F958-4A23-49D0-9131-06415DF66588}" type="presParOf" srcId="{69531FBD-33DA-4A68-BA1E-72EEFE285E5E}" destId="{2B22BD26-B8D1-485D-A93F-429C6A45F9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240D2-374B-49A2-AC08-1D217B185A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D658B67-10DE-4582-92B0-5D4461EB2893}">
      <dgm:prSet phldrT="[Текст]" custT="1"/>
      <dgm:spPr>
        <a:solidFill>
          <a:srgbClr val="EBC421"/>
        </a:solidFill>
        <a:ln>
          <a:solidFill>
            <a:srgbClr val="398465"/>
          </a:solidFill>
        </a:ln>
      </dgm:spPr>
      <dgm:t>
        <a:bodyPr/>
        <a:lstStyle/>
        <a:p>
          <a:pPr algn="ctr"/>
          <a:r>
            <a:rPr lang="uk-UA" sz="1800" b="1" dirty="0" smtClean="0"/>
            <a:t>Молудь1. </a:t>
          </a:r>
          <a:r>
            <a:rPr lang="uk-UA" sz="1600" b="1" dirty="0" smtClean="0"/>
            <a:t>Загальні положення земельного права. Основні правові інститути</a:t>
          </a:r>
          <a:endParaRPr lang="uk-UA" sz="1600" b="1" dirty="0">
            <a:latin typeface="Century Gothic" panose="020B0502020202020204" pitchFamily="34" charset="0"/>
          </a:endParaRPr>
        </a:p>
      </dgm:t>
    </dgm:pt>
    <dgm:pt modelId="{DA116CF8-D40F-438C-972E-314E6DD01591}" type="parTrans" cxnId="{708B762E-DF1A-4210-A82D-1A8C7B918B2A}">
      <dgm:prSet/>
      <dgm:spPr/>
      <dgm:t>
        <a:bodyPr/>
        <a:lstStyle/>
        <a:p>
          <a:endParaRPr lang="uk-UA"/>
        </a:p>
      </dgm:t>
    </dgm:pt>
    <dgm:pt modelId="{46A74BAD-0EF9-4224-9869-AAB4C8622C35}" type="sibTrans" cxnId="{708B762E-DF1A-4210-A82D-1A8C7B918B2A}">
      <dgm:prSet/>
      <dgm:spPr/>
      <dgm:t>
        <a:bodyPr/>
        <a:lstStyle/>
        <a:p>
          <a:endParaRPr lang="uk-UA"/>
        </a:p>
      </dgm:t>
    </dgm:pt>
    <dgm:pt modelId="{600B879B-F98B-46CB-A097-B757C2D60B61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1. Предмет, метод, система та принципи, джерела земельного права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55E68D42-7481-4DEF-9B3A-DC04C0765E83}" type="parTrans" cxnId="{480AA038-83CC-4FAA-A855-AE7D979CA589}">
      <dgm:prSet/>
      <dgm:spPr/>
      <dgm:t>
        <a:bodyPr/>
        <a:lstStyle/>
        <a:p>
          <a:endParaRPr lang="uk-UA"/>
        </a:p>
      </dgm:t>
    </dgm:pt>
    <dgm:pt modelId="{FA2D6421-C4E6-44B4-86FF-7E4448A83DF4}" type="sibTrans" cxnId="{480AA038-83CC-4FAA-A855-AE7D979CA589}">
      <dgm:prSet/>
      <dgm:spPr/>
      <dgm:t>
        <a:bodyPr/>
        <a:lstStyle/>
        <a:p>
          <a:endParaRPr lang="uk-UA"/>
        </a:p>
      </dgm:t>
    </dgm:pt>
    <dgm:pt modelId="{F12B54B4-AC08-4B3D-BD68-E56EAAC4AB4D}">
      <dgm:prSet phldrT="[Текст]" custT="1"/>
      <dgm:spPr>
        <a:solidFill>
          <a:srgbClr val="EBC421"/>
        </a:solidFill>
        <a:ln>
          <a:solidFill>
            <a:srgbClr val="398465"/>
          </a:solidFill>
        </a:ln>
      </dgm:spPr>
      <dgm:t>
        <a:bodyPr/>
        <a:lstStyle/>
        <a:p>
          <a:pPr algn="ctr"/>
          <a:r>
            <a:rPr lang="uk-UA" sz="1600" b="1" dirty="0" smtClean="0"/>
            <a:t>Модуль 2. Правове регулювання земельних правовідносин</a:t>
          </a:r>
          <a:endParaRPr lang="uk-UA" sz="1600" b="1" dirty="0">
            <a:latin typeface="Century Gothic" panose="020B0502020202020204" pitchFamily="34" charset="0"/>
          </a:endParaRPr>
        </a:p>
      </dgm:t>
    </dgm:pt>
    <dgm:pt modelId="{BCBA94D3-7D9E-4B6C-89DF-7E55B49220FE}" type="parTrans" cxnId="{6C6E5380-3D93-4117-86FB-529A6B3AD47C}">
      <dgm:prSet/>
      <dgm:spPr/>
      <dgm:t>
        <a:bodyPr/>
        <a:lstStyle/>
        <a:p>
          <a:endParaRPr lang="uk-UA"/>
        </a:p>
      </dgm:t>
    </dgm:pt>
    <dgm:pt modelId="{252C66E2-8AB0-4F8B-B8A7-2AC31D60E9AB}" type="sibTrans" cxnId="{6C6E5380-3D93-4117-86FB-529A6B3AD47C}">
      <dgm:prSet/>
      <dgm:spPr/>
      <dgm:t>
        <a:bodyPr/>
        <a:lstStyle/>
        <a:p>
          <a:endParaRPr lang="uk-UA"/>
        </a:p>
      </dgm:t>
    </dgm:pt>
    <dgm:pt modelId="{EF334FDF-9E67-4426-BED8-B1836EB66C69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5. Правове регулювання ринкового обігу земельних ділянок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AC5C3A61-FCF3-4D20-84D8-929DD69EFFAF}" type="parTrans" cxnId="{A3C8E7B9-BAD8-4D34-8DC3-0DDD5767CEA1}">
      <dgm:prSet/>
      <dgm:spPr/>
      <dgm:t>
        <a:bodyPr/>
        <a:lstStyle/>
        <a:p>
          <a:endParaRPr lang="uk-UA"/>
        </a:p>
      </dgm:t>
    </dgm:pt>
    <dgm:pt modelId="{25501286-45C3-4D0F-8200-D13D661C8E95}" type="sibTrans" cxnId="{A3C8E7B9-BAD8-4D34-8DC3-0DDD5767CEA1}">
      <dgm:prSet/>
      <dgm:spPr/>
      <dgm:t>
        <a:bodyPr/>
        <a:lstStyle/>
        <a:p>
          <a:endParaRPr lang="uk-UA"/>
        </a:p>
      </dgm:t>
    </dgm:pt>
    <dgm:pt modelId="{FDDE7C34-5F16-47B8-9C42-AFE51CAA2AB1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2. Земельні правовідносини. Екологічні права та обов’язки землекористувачів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2B533B94-432C-4656-AD4F-A43A76DF28FF}" type="parTrans" cxnId="{D94053C0-A8B2-43F7-8539-5D510007DA89}">
      <dgm:prSet/>
      <dgm:spPr/>
      <dgm:t>
        <a:bodyPr/>
        <a:lstStyle/>
        <a:p>
          <a:endParaRPr lang="ru-RU"/>
        </a:p>
      </dgm:t>
    </dgm:pt>
    <dgm:pt modelId="{76380341-88B8-4E24-B8F6-AE9C5F7F09E1}" type="sibTrans" cxnId="{D94053C0-A8B2-43F7-8539-5D510007DA89}">
      <dgm:prSet/>
      <dgm:spPr/>
      <dgm:t>
        <a:bodyPr/>
        <a:lstStyle/>
        <a:p>
          <a:endParaRPr lang="ru-RU"/>
        </a:p>
      </dgm:t>
    </dgm:pt>
    <dgm:pt modelId="{241E7F33-E4E4-470A-ACB5-A2E85CFCE98C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3. Право землекористування та його види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79CBD1A6-935A-4867-A00E-4163EED6E672}" type="parTrans" cxnId="{F8CB49DC-CF6A-410F-A2FF-9BAA4DE0B41C}">
      <dgm:prSet/>
      <dgm:spPr/>
      <dgm:t>
        <a:bodyPr/>
        <a:lstStyle/>
        <a:p>
          <a:endParaRPr lang="ru-RU"/>
        </a:p>
      </dgm:t>
    </dgm:pt>
    <dgm:pt modelId="{71172036-1E5F-498C-93C5-9FB686FE117D}" type="sibTrans" cxnId="{F8CB49DC-CF6A-410F-A2FF-9BAA4DE0B41C}">
      <dgm:prSet/>
      <dgm:spPr/>
      <dgm:t>
        <a:bodyPr/>
        <a:lstStyle/>
        <a:p>
          <a:endParaRPr lang="ru-RU"/>
        </a:p>
      </dgm:t>
    </dgm:pt>
    <dgm:pt modelId="{290A59A0-6622-4EF4-AE89-84915196F1DA}">
      <dgm:prSet phldrT="[Текст]"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4. Право власності на землю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A89DDBEE-84BF-457F-B0D3-B0A857AC046B}" type="parTrans" cxnId="{41761E13-195B-4569-A351-4A1BC576A8F9}">
      <dgm:prSet/>
      <dgm:spPr/>
      <dgm:t>
        <a:bodyPr/>
        <a:lstStyle/>
        <a:p>
          <a:endParaRPr lang="ru-RU"/>
        </a:p>
      </dgm:t>
    </dgm:pt>
    <dgm:pt modelId="{CAAD7D4C-B310-489D-A7B6-0FED4346E695}" type="sibTrans" cxnId="{41761E13-195B-4569-A351-4A1BC576A8F9}">
      <dgm:prSet/>
      <dgm:spPr/>
      <dgm:t>
        <a:bodyPr/>
        <a:lstStyle/>
        <a:p>
          <a:endParaRPr lang="ru-RU"/>
        </a:p>
      </dgm:t>
    </dgm:pt>
    <dgm:pt modelId="{02321D36-82B5-445E-B3A2-967687AD1DB4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6. Особливості правового регулювання різних категорій земель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74A7A4BF-37B6-4145-912F-9E63F92C5200}" type="parTrans" cxnId="{28541C04-E93C-4598-A5BA-3104F84DF2CC}">
      <dgm:prSet/>
      <dgm:spPr/>
      <dgm:t>
        <a:bodyPr/>
        <a:lstStyle/>
        <a:p>
          <a:endParaRPr lang="ru-RU"/>
        </a:p>
      </dgm:t>
    </dgm:pt>
    <dgm:pt modelId="{B3B8FC79-97F9-4F94-8619-8F95A1517D14}" type="sibTrans" cxnId="{28541C04-E93C-4598-A5BA-3104F84DF2CC}">
      <dgm:prSet/>
      <dgm:spPr/>
      <dgm:t>
        <a:bodyPr/>
        <a:lstStyle/>
        <a:p>
          <a:endParaRPr lang="ru-RU"/>
        </a:p>
      </dgm:t>
    </dgm:pt>
    <dgm:pt modelId="{F2965576-B6E7-4F74-8FD9-47127F14A98F}">
      <dgm:prSet custT="1"/>
      <dgm:spPr>
        <a:solidFill>
          <a:srgbClr val="398465"/>
        </a:solidFill>
        <a:ln>
          <a:solidFill>
            <a:srgbClr val="398465"/>
          </a:solidFill>
        </a:ln>
      </dgm:spPr>
      <dgm:t>
        <a:bodyPr/>
        <a:lstStyle/>
        <a:p>
          <a:pPr algn="l"/>
          <a:r>
            <a:rPr lang="uk-UA" sz="1200" b="1" dirty="0" smtClean="0"/>
            <a:t>Тема 7. Правова охорона земель. Юридична відповідальність за порушення земельного законодавства</a:t>
          </a:r>
          <a:endParaRPr lang="uk-UA" sz="1200" b="1" dirty="0">
            <a:latin typeface="Century Gothic" panose="020B0502020202020204" pitchFamily="34" charset="0"/>
          </a:endParaRPr>
        </a:p>
      </dgm:t>
    </dgm:pt>
    <dgm:pt modelId="{848B6ADF-6D91-46FB-99A4-D749CA3CCE86}" type="parTrans" cxnId="{525490E5-1D68-482D-B90A-A93A0528B379}">
      <dgm:prSet/>
      <dgm:spPr/>
      <dgm:t>
        <a:bodyPr/>
        <a:lstStyle/>
        <a:p>
          <a:endParaRPr lang="ru-RU"/>
        </a:p>
      </dgm:t>
    </dgm:pt>
    <dgm:pt modelId="{3E56797A-EAA2-4A17-89D7-2323285A3D7C}" type="sibTrans" cxnId="{525490E5-1D68-482D-B90A-A93A0528B379}">
      <dgm:prSet/>
      <dgm:spPr/>
      <dgm:t>
        <a:bodyPr/>
        <a:lstStyle/>
        <a:p>
          <a:endParaRPr lang="ru-RU"/>
        </a:p>
      </dgm:t>
    </dgm:pt>
    <dgm:pt modelId="{DAF6C405-5B0F-4BF0-8B55-10DA8388365B}" type="pres">
      <dgm:prSet presAssocID="{08F240D2-374B-49A2-AC08-1D217B185A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ACCA543-D6A1-4425-B621-DF0044C3F216}" type="pres">
      <dgm:prSet presAssocID="{5D658B67-10DE-4582-92B0-5D4461EB2893}" presName="parentLin" presStyleCnt="0"/>
      <dgm:spPr/>
    </dgm:pt>
    <dgm:pt modelId="{E1C989D1-87F3-434D-B407-6A4E505C5CCC}" type="pres">
      <dgm:prSet presAssocID="{5D658B67-10DE-4582-92B0-5D4461EB2893}" presName="parentLeftMargin" presStyleLbl="node1" presStyleIdx="0" presStyleCnt="9"/>
      <dgm:spPr/>
      <dgm:t>
        <a:bodyPr/>
        <a:lstStyle/>
        <a:p>
          <a:endParaRPr lang="uk-UA"/>
        </a:p>
      </dgm:t>
    </dgm:pt>
    <dgm:pt modelId="{54DAD8DE-A8F7-4F5E-87E6-2ABC2E1EC5FD}" type="pres">
      <dgm:prSet presAssocID="{5D658B67-10DE-4582-92B0-5D4461EB2893}" presName="parentText" presStyleLbl="node1" presStyleIdx="0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0E368D-BC64-439B-A983-4ADB46489172}" type="pres">
      <dgm:prSet presAssocID="{5D658B67-10DE-4582-92B0-5D4461EB2893}" presName="negativeSpace" presStyleCnt="0"/>
      <dgm:spPr/>
    </dgm:pt>
    <dgm:pt modelId="{1F208827-8DFB-4CC6-9F7E-32DA4B6458DE}" type="pres">
      <dgm:prSet presAssocID="{5D658B67-10DE-4582-92B0-5D4461EB2893}" presName="childText" presStyleLbl="conFgAcc1" presStyleIdx="0" presStyleCnt="9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390349C8-2B03-45B9-8126-46E9ADA498D7}" type="pres">
      <dgm:prSet presAssocID="{46A74BAD-0EF9-4224-9869-AAB4C8622C35}" presName="spaceBetweenRectangles" presStyleCnt="0"/>
      <dgm:spPr/>
    </dgm:pt>
    <dgm:pt modelId="{9D7531BB-62A4-45AC-9790-D4EEA3C58C2F}" type="pres">
      <dgm:prSet presAssocID="{600B879B-F98B-46CB-A097-B757C2D60B61}" presName="parentLin" presStyleCnt="0"/>
      <dgm:spPr/>
    </dgm:pt>
    <dgm:pt modelId="{4E0A7633-CA6B-4D5B-A077-24CDD057F1DC}" type="pres">
      <dgm:prSet presAssocID="{600B879B-F98B-46CB-A097-B757C2D60B61}" presName="parentLeftMargin" presStyleLbl="node1" presStyleIdx="0" presStyleCnt="9"/>
      <dgm:spPr/>
      <dgm:t>
        <a:bodyPr/>
        <a:lstStyle/>
        <a:p>
          <a:endParaRPr lang="uk-UA"/>
        </a:p>
      </dgm:t>
    </dgm:pt>
    <dgm:pt modelId="{5F3B5ADA-ACEF-4241-8079-BA57B2A143F3}" type="pres">
      <dgm:prSet presAssocID="{600B879B-F98B-46CB-A097-B757C2D60B61}" presName="parentText" presStyleLbl="node1" presStyleIdx="1" presStyleCnt="9" custScaleX="114605" custLinFactNeighborX="1714" custLinFactNeighborY="-614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5ADD3F-0901-469C-9840-6D21BE0AF8C6}" type="pres">
      <dgm:prSet presAssocID="{600B879B-F98B-46CB-A097-B757C2D60B61}" presName="negativeSpace" presStyleCnt="0"/>
      <dgm:spPr/>
    </dgm:pt>
    <dgm:pt modelId="{CF2E9996-14C6-4FF5-835A-70B30236C2B3}" type="pres">
      <dgm:prSet presAssocID="{600B879B-F98B-46CB-A097-B757C2D60B61}" presName="childText" presStyleLbl="conFgAcc1" presStyleIdx="1" presStyleCnt="9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1431292D-66D5-452C-AB1D-31E0D88A8A84}" type="pres">
      <dgm:prSet presAssocID="{FA2D6421-C4E6-44B4-86FF-7E4448A83DF4}" presName="spaceBetweenRectangles" presStyleCnt="0"/>
      <dgm:spPr/>
    </dgm:pt>
    <dgm:pt modelId="{36BD11BD-E3C6-413F-8E59-75ACF256FC5C}" type="pres">
      <dgm:prSet presAssocID="{FDDE7C34-5F16-47B8-9C42-AFE51CAA2AB1}" presName="parentLin" presStyleCnt="0"/>
      <dgm:spPr/>
    </dgm:pt>
    <dgm:pt modelId="{7F93D820-E8E5-47BA-8CA8-ED72FBDB1C25}" type="pres">
      <dgm:prSet presAssocID="{FDDE7C34-5F16-47B8-9C42-AFE51CAA2AB1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89F71BC8-5A88-4738-94A0-B942B31D63C3}" type="pres">
      <dgm:prSet presAssocID="{FDDE7C34-5F16-47B8-9C42-AFE51CAA2AB1}" presName="parentText" presStyleLbl="node1" presStyleIdx="2" presStyleCnt="9" custScaleX="114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B6299-3BFF-468A-BF62-68EF6018FAC1}" type="pres">
      <dgm:prSet presAssocID="{FDDE7C34-5F16-47B8-9C42-AFE51CAA2AB1}" presName="negativeSpace" presStyleCnt="0"/>
      <dgm:spPr/>
    </dgm:pt>
    <dgm:pt modelId="{ADEA54A8-F5B7-4939-9CEA-826755446B30}" type="pres">
      <dgm:prSet presAssocID="{FDDE7C34-5F16-47B8-9C42-AFE51CAA2AB1}" presName="childText" presStyleLbl="conFgAcc1" presStyleIdx="2" presStyleCnt="9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FE6C8DD1-2DFC-4D5E-9FD3-4349D957794A}" type="pres">
      <dgm:prSet presAssocID="{76380341-88B8-4E24-B8F6-AE9C5F7F09E1}" presName="spaceBetweenRectangles" presStyleCnt="0"/>
      <dgm:spPr/>
    </dgm:pt>
    <dgm:pt modelId="{56407FA8-7F6B-4CF4-A720-EDBE67B3C2C4}" type="pres">
      <dgm:prSet presAssocID="{241E7F33-E4E4-470A-ACB5-A2E85CFCE98C}" presName="parentLin" presStyleCnt="0"/>
      <dgm:spPr/>
    </dgm:pt>
    <dgm:pt modelId="{691ADEE9-1236-41B0-9AA6-0104888E4B5C}" type="pres">
      <dgm:prSet presAssocID="{241E7F33-E4E4-470A-ACB5-A2E85CFCE98C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3D0B7CC7-3842-456D-BE21-486A2E7FEA79}" type="pres">
      <dgm:prSet presAssocID="{241E7F33-E4E4-470A-ACB5-A2E85CFCE98C}" presName="parentText" presStyleLbl="node1" presStyleIdx="3" presStyleCnt="9" custScaleX="114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789EE-43E5-49A8-B143-8B6A17314213}" type="pres">
      <dgm:prSet presAssocID="{241E7F33-E4E4-470A-ACB5-A2E85CFCE98C}" presName="negativeSpace" presStyleCnt="0"/>
      <dgm:spPr/>
    </dgm:pt>
    <dgm:pt modelId="{722500B4-DF4E-4950-BA24-7DAD0B710AAF}" type="pres">
      <dgm:prSet presAssocID="{241E7F33-E4E4-470A-ACB5-A2E85CFCE98C}" presName="childText" presStyleLbl="conFgAcc1" presStyleIdx="3" presStyleCnt="9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E7568976-F527-4F1A-9C7F-4AA7C9787296}" type="pres">
      <dgm:prSet presAssocID="{71172036-1E5F-498C-93C5-9FB686FE117D}" presName="spaceBetweenRectangles" presStyleCnt="0"/>
      <dgm:spPr/>
    </dgm:pt>
    <dgm:pt modelId="{4E67843B-0C30-498A-8A10-61DD26EF430F}" type="pres">
      <dgm:prSet presAssocID="{290A59A0-6622-4EF4-AE89-84915196F1DA}" presName="parentLin" presStyleCnt="0"/>
      <dgm:spPr/>
    </dgm:pt>
    <dgm:pt modelId="{1A3BA58B-3BD1-4559-9F61-6DA094FEE8FF}" type="pres">
      <dgm:prSet presAssocID="{290A59A0-6622-4EF4-AE89-84915196F1DA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7E957D63-C623-430B-A229-7AA4846B59C1}" type="pres">
      <dgm:prSet presAssocID="{290A59A0-6622-4EF4-AE89-84915196F1DA}" presName="parentText" presStyleLbl="node1" presStyleIdx="4" presStyleCnt="9" custScaleX="114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7241D-87C6-4B90-9727-D756CD194675}" type="pres">
      <dgm:prSet presAssocID="{290A59A0-6622-4EF4-AE89-84915196F1DA}" presName="negativeSpace" presStyleCnt="0"/>
      <dgm:spPr/>
    </dgm:pt>
    <dgm:pt modelId="{8A2A1E13-27DF-40B4-8B99-15E5D355FDD2}" type="pres">
      <dgm:prSet presAssocID="{290A59A0-6622-4EF4-AE89-84915196F1DA}" presName="childText" presStyleLbl="conFgAcc1" presStyleIdx="4" presStyleCnt="9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ACB3509E-2B90-4E7C-A9CC-3B9F4BB3A23A}" type="pres">
      <dgm:prSet presAssocID="{CAAD7D4C-B310-489D-A7B6-0FED4346E695}" presName="spaceBetweenRectangles" presStyleCnt="0"/>
      <dgm:spPr/>
    </dgm:pt>
    <dgm:pt modelId="{B952BF93-B7C0-4804-A497-C0E77AF3DDFA}" type="pres">
      <dgm:prSet presAssocID="{F12B54B4-AC08-4B3D-BD68-E56EAAC4AB4D}" presName="parentLin" presStyleCnt="0"/>
      <dgm:spPr/>
    </dgm:pt>
    <dgm:pt modelId="{799D6C8D-172F-4881-8056-10306CEB10B7}" type="pres">
      <dgm:prSet presAssocID="{F12B54B4-AC08-4B3D-BD68-E56EAAC4AB4D}" presName="parentLeftMargin" presStyleLbl="node1" presStyleIdx="4" presStyleCnt="9"/>
      <dgm:spPr/>
      <dgm:t>
        <a:bodyPr/>
        <a:lstStyle/>
        <a:p>
          <a:endParaRPr lang="uk-UA"/>
        </a:p>
      </dgm:t>
    </dgm:pt>
    <dgm:pt modelId="{77C9F084-C8F3-4738-990A-AA221535B190}" type="pres">
      <dgm:prSet presAssocID="{F12B54B4-AC08-4B3D-BD68-E56EAAC4AB4D}" presName="parentText" presStyleLbl="node1" presStyleIdx="5" presStyleCnt="9" custScaleX="142857" custLinFactNeighborX="1370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A1608A-8605-4981-B9D9-E25AD6DB1C00}" type="pres">
      <dgm:prSet presAssocID="{F12B54B4-AC08-4B3D-BD68-E56EAAC4AB4D}" presName="negativeSpace" presStyleCnt="0"/>
      <dgm:spPr/>
    </dgm:pt>
    <dgm:pt modelId="{A1B01EF0-C861-4900-84C9-43A75D5F9CC2}" type="pres">
      <dgm:prSet presAssocID="{F12B54B4-AC08-4B3D-BD68-E56EAAC4AB4D}" presName="childText" presStyleLbl="conFgAcc1" presStyleIdx="5" presStyleCnt="9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6D149E2D-1DEC-441B-BC98-6C71FB283DCD}" type="pres">
      <dgm:prSet presAssocID="{252C66E2-8AB0-4F8B-B8A7-2AC31D60E9AB}" presName="spaceBetweenRectangles" presStyleCnt="0"/>
      <dgm:spPr/>
    </dgm:pt>
    <dgm:pt modelId="{215962AD-E131-404E-927A-4DD9A30254F5}" type="pres">
      <dgm:prSet presAssocID="{EF334FDF-9E67-4426-BED8-B1836EB66C69}" presName="parentLin" presStyleCnt="0"/>
      <dgm:spPr/>
    </dgm:pt>
    <dgm:pt modelId="{74806543-2247-48E7-85A9-B359BEAD1DB4}" type="pres">
      <dgm:prSet presAssocID="{EF334FDF-9E67-4426-BED8-B1836EB66C69}" presName="parentLeftMargin" presStyleLbl="node1" presStyleIdx="5" presStyleCnt="9"/>
      <dgm:spPr/>
      <dgm:t>
        <a:bodyPr/>
        <a:lstStyle/>
        <a:p>
          <a:endParaRPr lang="uk-UA"/>
        </a:p>
      </dgm:t>
    </dgm:pt>
    <dgm:pt modelId="{379CC0B2-D1B4-4C62-A906-A65785F035A9}" type="pres">
      <dgm:prSet presAssocID="{EF334FDF-9E67-4426-BED8-B1836EB66C69}" presName="parentText" presStyleLbl="node1" presStyleIdx="6" presStyleCnt="9" custScaleX="11319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D34F48-6F51-4853-A3FD-FCB556B75C69}" type="pres">
      <dgm:prSet presAssocID="{EF334FDF-9E67-4426-BED8-B1836EB66C69}" presName="negativeSpace" presStyleCnt="0"/>
      <dgm:spPr/>
    </dgm:pt>
    <dgm:pt modelId="{37734091-BE14-4081-907B-49E544EAD5D1}" type="pres">
      <dgm:prSet presAssocID="{EF334FDF-9E67-4426-BED8-B1836EB66C69}" presName="childText" presStyleLbl="conFgAcc1" presStyleIdx="6" presStyleCnt="9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</dgm:pt>
    <dgm:pt modelId="{BDCE84C2-2425-4AAD-8610-ED845BD8D219}" type="pres">
      <dgm:prSet presAssocID="{25501286-45C3-4D0F-8200-D13D661C8E95}" presName="spaceBetweenRectangles" presStyleCnt="0"/>
      <dgm:spPr/>
    </dgm:pt>
    <dgm:pt modelId="{DDA54694-00F7-4A49-B438-E06130FCABBB}" type="pres">
      <dgm:prSet presAssocID="{02321D36-82B5-445E-B3A2-967687AD1DB4}" presName="parentLin" presStyleCnt="0"/>
      <dgm:spPr/>
    </dgm:pt>
    <dgm:pt modelId="{627C648C-5E7E-459C-BC55-F26C1C61EE51}" type="pres">
      <dgm:prSet presAssocID="{02321D36-82B5-445E-B3A2-967687AD1DB4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5DDFEFCA-14DB-4764-B990-59A3108838FF}" type="pres">
      <dgm:prSet presAssocID="{02321D36-82B5-445E-B3A2-967687AD1DB4}" presName="parentText" presStyleLbl="node1" presStyleIdx="7" presStyleCnt="9" custScaleX="114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8DE6D-00C0-4DF0-9F71-9509DA9004FE}" type="pres">
      <dgm:prSet presAssocID="{02321D36-82B5-445E-B3A2-967687AD1DB4}" presName="negativeSpace" presStyleCnt="0"/>
      <dgm:spPr/>
    </dgm:pt>
    <dgm:pt modelId="{F3D2535E-0C56-4361-8533-3B48A207509A}" type="pres">
      <dgm:prSet presAssocID="{02321D36-82B5-445E-B3A2-967687AD1DB4}" presName="childText" presStyleLbl="conFgAcc1" presStyleIdx="7" presStyleCnt="9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  <dgm:pt modelId="{667CAFD4-BD40-41EC-B495-C234FB1B6C2B}" type="pres">
      <dgm:prSet presAssocID="{B3B8FC79-97F9-4F94-8619-8F95A1517D14}" presName="spaceBetweenRectangles" presStyleCnt="0"/>
      <dgm:spPr/>
    </dgm:pt>
    <dgm:pt modelId="{97F70647-7FC6-4EA2-BA86-87C4EEBA49CE}" type="pres">
      <dgm:prSet presAssocID="{F2965576-B6E7-4F74-8FD9-47127F14A98F}" presName="parentLin" presStyleCnt="0"/>
      <dgm:spPr/>
    </dgm:pt>
    <dgm:pt modelId="{B8104F5A-7048-43A2-933E-FEC57B10DD3A}" type="pres">
      <dgm:prSet presAssocID="{F2965576-B6E7-4F74-8FD9-47127F14A98F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1B07700C-88A1-47C6-A68E-E6AC68D1C3F7}" type="pres">
      <dgm:prSet presAssocID="{F2965576-B6E7-4F74-8FD9-47127F14A98F}" presName="parentText" presStyleLbl="node1" presStyleIdx="8" presStyleCnt="9" custScaleX="115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42BCF-B694-432A-8ED7-66161A05B06B}" type="pres">
      <dgm:prSet presAssocID="{F2965576-B6E7-4F74-8FD9-47127F14A98F}" presName="negativeSpace" presStyleCnt="0"/>
      <dgm:spPr/>
    </dgm:pt>
    <dgm:pt modelId="{2EF0E63C-3A0E-4E10-9352-121A835AE28C}" type="pres">
      <dgm:prSet presAssocID="{F2965576-B6E7-4F74-8FD9-47127F14A98F}" presName="childText" presStyleLbl="conFgAcc1" presStyleIdx="8" presStyleCnt="9">
        <dgm:presLayoutVars>
          <dgm:bulletEnabled val="1"/>
        </dgm:presLayoutVars>
      </dgm:prSet>
      <dgm:spPr>
        <a:ln w="28575">
          <a:solidFill>
            <a:srgbClr val="EBC421"/>
          </a:solidFill>
        </a:ln>
      </dgm:spPr>
      <dgm:t>
        <a:bodyPr/>
        <a:lstStyle/>
        <a:p>
          <a:endParaRPr lang="ru-RU"/>
        </a:p>
      </dgm:t>
    </dgm:pt>
  </dgm:ptLst>
  <dgm:cxnLst>
    <dgm:cxn modelId="{41761E13-195B-4569-A351-4A1BC576A8F9}" srcId="{08F240D2-374B-49A2-AC08-1D217B185AB9}" destId="{290A59A0-6622-4EF4-AE89-84915196F1DA}" srcOrd="4" destOrd="0" parTransId="{A89DDBEE-84BF-457F-B0D3-B0A857AC046B}" sibTransId="{CAAD7D4C-B310-489D-A7B6-0FED4346E695}"/>
    <dgm:cxn modelId="{66413EE7-6330-48F9-BC00-F8736C7A40D2}" type="presOf" srcId="{02321D36-82B5-445E-B3A2-967687AD1DB4}" destId="{5DDFEFCA-14DB-4764-B990-59A3108838FF}" srcOrd="1" destOrd="0" presId="urn:microsoft.com/office/officeart/2005/8/layout/list1"/>
    <dgm:cxn modelId="{A9F7A33D-FD5D-404D-BBF7-5E7DAE92CFDC}" type="presOf" srcId="{FDDE7C34-5F16-47B8-9C42-AFE51CAA2AB1}" destId="{7F93D820-E8E5-47BA-8CA8-ED72FBDB1C25}" srcOrd="0" destOrd="0" presId="urn:microsoft.com/office/officeart/2005/8/layout/list1"/>
    <dgm:cxn modelId="{89A7214B-C4E4-4768-933A-B479B313022A}" type="presOf" srcId="{5D658B67-10DE-4582-92B0-5D4461EB2893}" destId="{54DAD8DE-A8F7-4F5E-87E6-2ABC2E1EC5FD}" srcOrd="1" destOrd="0" presId="urn:microsoft.com/office/officeart/2005/8/layout/list1"/>
    <dgm:cxn modelId="{525490E5-1D68-482D-B90A-A93A0528B379}" srcId="{08F240D2-374B-49A2-AC08-1D217B185AB9}" destId="{F2965576-B6E7-4F74-8FD9-47127F14A98F}" srcOrd="8" destOrd="0" parTransId="{848B6ADF-6D91-46FB-99A4-D749CA3CCE86}" sibTransId="{3E56797A-EAA2-4A17-89D7-2323285A3D7C}"/>
    <dgm:cxn modelId="{FF343A28-115B-4654-90F3-18ADFFE9AEF5}" type="presOf" srcId="{F12B54B4-AC08-4B3D-BD68-E56EAAC4AB4D}" destId="{799D6C8D-172F-4881-8056-10306CEB10B7}" srcOrd="0" destOrd="0" presId="urn:microsoft.com/office/officeart/2005/8/layout/list1"/>
    <dgm:cxn modelId="{57FCB5D6-EED1-4617-A862-4390311E687D}" type="presOf" srcId="{EF334FDF-9E67-4426-BED8-B1836EB66C69}" destId="{74806543-2247-48E7-85A9-B359BEAD1DB4}" srcOrd="0" destOrd="0" presId="urn:microsoft.com/office/officeart/2005/8/layout/list1"/>
    <dgm:cxn modelId="{28541C04-E93C-4598-A5BA-3104F84DF2CC}" srcId="{08F240D2-374B-49A2-AC08-1D217B185AB9}" destId="{02321D36-82B5-445E-B3A2-967687AD1DB4}" srcOrd="7" destOrd="0" parTransId="{74A7A4BF-37B6-4145-912F-9E63F92C5200}" sibTransId="{B3B8FC79-97F9-4F94-8619-8F95A1517D14}"/>
    <dgm:cxn modelId="{F8CB49DC-CF6A-410F-A2FF-9BAA4DE0B41C}" srcId="{08F240D2-374B-49A2-AC08-1D217B185AB9}" destId="{241E7F33-E4E4-470A-ACB5-A2E85CFCE98C}" srcOrd="3" destOrd="0" parTransId="{79CBD1A6-935A-4867-A00E-4163EED6E672}" sibTransId="{71172036-1E5F-498C-93C5-9FB686FE117D}"/>
    <dgm:cxn modelId="{D8992B8A-7CDD-4241-8347-C38E81084D4B}" type="presOf" srcId="{241E7F33-E4E4-470A-ACB5-A2E85CFCE98C}" destId="{3D0B7CC7-3842-456D-BE21-486A2E7FEA79}" srcOrd="1" destOrd="0" presId="urn:microsoft.com/office/officeart/2005/8/layout/list1"/>
    <dgm:cxn modelId="{708B762E-DF1A-4210-A82D-1A8C7B918B2A}" srcId="{08F240D2-374B-49A2-AC08-1D217B185AB9}" destId="{5D658B67-10DE-4582-92B0-5D4461EB2893}" srcOrd="0" destOrd="0" parTransId="{DA116CF8-D40F-438C-972E-314E6DD01591}" sibTransId="{46A74BAD-0EF9-4224-9869-AAB4C8622C35}"/>
    <dgm:cxn modelId="{52F72224-8100-49FB-B252-8621F1BA91DE}" type="presOf" srcId="{600B879B-F98B-46CB-A097-B757C2D60B61}" destId="{5F3B5ADA-ACEF-4241-8079-BA57B2A143F3}" srcOrd="1" destOrd="0" presId="urn:microsoft.com/office/officeart/2005/8/layout/list1"/>
    <dgm:cxn modelId="{9A7BE59C-7B8A-48D6-87B3-1F93CC151C0B}" type="presOf" srcId="{5D658B67-10DE-4582-92B0-5D4461EB2893}" destId="{E1C989D1-87F3-434D-B407-6A4E505C5CCC}" srcOrd="0" destOrd="0" presId="urn:microsoft.com/office/officeart/2005/8/layout/list1"/>
    <dgm:cxn modelId="{20F8AF77-AB23-411E-91F9-48270733EEB4}" type="presOf" srcId="{600B879B-F98B-46CB-A097-B757C2D60B61}" destId="{4E0A7633-CA6B-4D5B-A077-24CDD057F1DC}" srcOrd="0" destOrd="0" presId="urn:microsoft.com/office/officeart/2005/8/layout/list1"/>
    <dgm:cxn modelId="{340B9BCE-CD56-4291-B83F-E73CB963D999}" type="presOf" srcId="{FDDE7C34-5F16-47B8-9C42-AFE51CAA2AB1}" destId="{89F71BC8-5A88-4738-94A0-B942B31D63C3}" srcOrd="1" destOrd="0" presId="urn:microsoft.com/office/officeart/2005/8/layout/list1"/>
    <dgm:cxn modelId="{51138E1A-4983-44B2-A0F6-2D787420A2A6}" type="presOf" srcId="{08F240D2-374B-49A2-AC08-1D217B185AB9}" destId="{DAF6C405-5B0F-4BF0-8B55-10DA8388365B}" srcOrd="0" destOrd="0" presId="urn:microsoft.com/office/officeart/2005/8/layout/list1"/>
    <dgm:cxn modelId="{6579CF01-B629-4F49-B096-F5E23EFA8DA6}" type="presOf" srcId="{F2965576-B6E7-4F74-8FD9-47127F14A98F}" destId="{1B07700C-88A1-47C6-A68E-E6AC68D1C3F7}" srcOrd="1" destOrd="0" presId="urn:microsoft.com/office/officeart/2005/8/layout/list1"/>
    <dgm:cxn modelId="{A3C8E7B9-BAD8-4D34-8DC3-0DDD5767CEA1}" srcId="{08F240D2-374B-49A2-AC08-1D217B185AB9}" destId="{EF334FDF-9E67-4426-BED8-B1836EB66C69}" srcOrd="6" destOrd="0" parTransId="{AC5C3A61-FCF3-4D20-84D8-929DD69EFFAF}" sibTransId="{25501286-45C3-4D0F-8200-D13D661C8E95}"/>
    <dgm:cxn modelId="{9A48A9D3-33D2-4685-A54F-3955A25935B7}" type="presOf" srcId="{EF334FDF-9E67-4426-BED8-B1836EB66C69}" destId="{379CC0B2-D1B4-4C62-A906-A65785F035A9}" srcOrd="1" destOrd="0" presId="urn:microsoft.com/office/officeart/2005/8/layout/list1"/>
    <dgm:cxn modelId="{07DCA64A-752E-4B3D-9311-905FBD9BC3DE}" type="presOf" srcId="{241E7F33-E4E4-470A-ACB5-A2E85CFCE98C}" destId="{691ADEE9-1236-41B0-9AA6-0104888E4B5C}" srcOrd="0" destOrd="0" presId="urn:microsoft.com/office/officeart/2005/8/layout/list1"/>
    <dgm:cxn modelId="{6C6E5380-3D93-4117-86FB-529A6B3AD47C}" srcId="{08F240D2-374B-49A2-AC08-1D217B185AB9}" destId="{F12B54B4-AC08-4B3D-BD68-E56EAAC4AB4D}" srcOrd="5" destOrd="0" parTransId="{BCBA94D3-7D9E-4B6C-89DF-7E55B49220FE}" sibTransId="{252C66E2-8AB0-4F8B-B8A7-2AC31D60E9AB}"/>
    <dgm:cxn modelId="{D94053C0-A8B2-43F7-8539-5D510007DA89}" srcId="{08F240D2-374B-49A2-AC08-1D217B185AB9}" destId="{FDDE7C34-5F16-47B8-9C42-AFE51CAA2AB1}" srcOrd="2" destOrd="0" parTransId="{2B533B94-432C-4656-AD4F-A43A76DF28FF}" sibTransId="{76380341-88B8-4E24-B8F6-AE9C5F7F09E1}"/>
    <dgm:cxn modelId="{59ACE7C8-6F2A-4F0C-A1A5-7D7980C3D95F}" type="presOf" srcId="{02321D36-82B5-445E-B3A2-967687AD1DB4}" destId="{627C648C-5E7E-459C-BC55-F26C1C61EE51}" srcOrd="0" destOrd="0" presId="urn:microsoft.com/office/officeart/2005/8/layout/list1"/>
    <dgm:cxn modelId="{D741FE09-BE88-4FF2-9E48-75850EEE60F0}" type="presOf" srcId="{290A59A0-6622-4EF4-AE89-84915196F1DA}" destId="{1A3BA58B-3BD1-4559-9F61-6DA094FEE8FF}" srcOrd="0" destOrd="0" presId="urn:microsoft.com/office/officeart/2005/8/layout/list1"/>
    <dgm:cxn modelId="{AB94D5D0-60C7-4F24-9595-F96FA373EAE1}" type="presOf" srcId="{290A59A0-6622-4EF4-AE89-84915196F1DA}" destId="{7E957D63-C623-430B-A229-7AA4846B59C1}" srcOrd="1" destOrd="0" presId="urn:microsoft.com/office/officeart/2005/8/layout/list1"/>
    <dgm:cxn modelId="{480AA038-83CC-4FAA-A855-AE7D979CA589}" srcId="{08F240D2-374B-49A2-AC08-1D217B185AB9}" destId="{600B879B-F98B-46CB-A097-B757C2D60B61}" srcOrd="1" destOrd="0" parTransId="{55E68D42-7481-4DEF-9B3A-DC04C0765E83}" sibTransId="{FA2D6421-C4E6-44B4-86FF-7E4448A83DF4}"/>
    <dgm:cxn modelId="{9BF11768-4EEA-452B-A5F5-86BEDC4A92D6}" type="presOf" srcId="{F2965576-B6E7-4F74-8FD9-47127F14A98F}" destId="{B8104F5A-7048-43A2-933E-FEC57B10DD3A}" srcOrd="0" destOrd="0" presId="urn:microsoft.com/office/officeart/2005/8/layout/list1"/>
    <dgm:cxn modelId="{140362C0-0905-471B-A7C2-93F6D4C74A63}" type="presOf" srcId="{F12B54B4-AC08-4B3D-BD68-E56EAAC4AB4D}" destId="{77C9F084-C8F3-4738-990A-AA221535B190}" srcOrd="1" destOrd="0" presId="urn:microsoft.com/office/officeart/2005/8/layout/list1"/>
    <dgm:cxn modelId="{91BEF49E-6AA5-4B59-8FBF-E806560BCCA9}" type="presParOf" srcId="{DAF6C405-5B0F-4BF0-8B55-10DA8388365B}" destId="{9ACCA543-D6A1-4425-B621-DF0044C3F216}" srcOrd="0" destOrd="0" presId="urn:microsoft.com/office/officeart/2005/8/layout/list1"/>
    <dgm:cxn modelId="{64DB594A-A4DA-4215-8B13-2273674E8D66}" type="presParOf" srcId="{9ACCA543-D6A1-4425-B621-DF0044C3F216}" destId="{E1C989D1-87F3-434D-B407-6A4E505C5CCC}" srcOrd="0" destOrd="0" presId="urn:microsoft.com/office/officeart/2005/8/layout/list1"/>
    <dgm:cxn modelId="{7C4699D7-78DC-4EB2-ADE4-8475A127CADB}" type="presParOf" srcId="{9ACCA543-D6A1-4425-B621-DF0044C3F216}" destId="{54DAD8DE-A8F7-4F5E-87E6-2ABC2E1EC5FD}" srcOrd="1" destOrd="0" presId="urn:microsoft.com/office/officeart/2005/8/layout/list1"/>
    <dgm:cxn modelId="{E3AA1343-753C-4892-972F-7521FC20CD5F}" type="presParOf" srcId="{DAF6C405-5B0F-4BF0-8B55-10DA8388365B}" destId="{360E368D-BC64-439B-A983-4ADB46489172}" srcOrd="1" destOrd="0" presId="urn:microsoft.com/office/officeart/2005/8/layout/list1"/>
    <dgm:cxn modelId="{62B78205-F17C-4A3A-B190-C9B68FE52386}" type="presParOf" srcId="{DAF6C405-5B0F-4BF0-8B55-10DA8388365B}" destId="{1F208827-8DFB-4CC6-9F7E-32DA4B6458DE}" srcOrd="2" destOrd="0" presId="urn:microsoft.com/office/officeart/2005/8/layout/list1"/>
    <dgm:cxn modelId="{8B2EF1AD-4638-4340-ADA5-54CA81AA77BB}" type="presParOf" srcId="{DAF6C405-5B0F-4BF0-8B55-10DA8388365B}" destId="{390349C8-2B03-45B9-8126-46E9ADA498D7}" srcOrd="3" destOrd="0" presId="urn:microsoft.com/office/officeart/2005/8/layout/list1"/>
    <dgm:cxn modelId="{D5F8B08D-4614-4FF6-834E-C36DC64A617A}" type="presParOf" srcId="{DAF6C405-5B0F-4BF0-8B55-10DA8388365B}" destId="{9D7531BB-62A4-45AC-9790-D4EEA3C58C2F}" srcOrd="4" destOrd="0" presId="urn:microsoft.com/office/officeart/2005/8/layout/list1"/>
    <dgm:cxn modelId="{AE7F01CD-4074-44F8-BBF3-DD1124CEDE81}" type="presParOf" srcId="{9D7531BB-62A4-45AC-9790-D4EEA3C58C2F}" destId="{4E0A7633-CA6B-4D5B-A077-24CDD057F1DC}" srcOrd="0" destOrd="0" presId="urn:microsoft.com/office/officeart/2005/8/layout/list1"/>
    <dgm:cxn modelId="{20C06823-28D1-4016-85D9-4719933B963D}" type="presParOf" srcId="{9D7531BB-62A4-45AC-9790-D4EEA3C58C2F}" destId="{5F3B5ADA-ACEF-4241-8079-BA57B2A143F3}" srcOrd="1" destOrd="0" presId="urn:microsoft.com/office/officeart/2005/8/layout/list1"/>
    <dgm:cxn modelId="{86F32EF7-FCC4-47B9-BF84-01AB4825A79F}" type="presParOf" srcId="{DAF6C405-5B0F-4BF0-8B55-10DA8388365B}" destId="{0D5ADD3F-0901-469C-9840-6D21BE0AF8C6}" srcOrd="5" destOrd="0" presId="urn:microsoft.com/office/officeart/2005/8/layout/list1"/>
    <dgm:cxn modelId="{7A7D8BC7-C722-48D9-B56E-7A6023F183A0}" type="presParOf" srcId="{DAF6C405-5B0F-4BF0-8B55-10DA8388365B}" destId="{CF2E9996-14C6-4FF5-835A-70B30236C2B3}" srcOrd="6" destOrd="0" presId="urn:microsoft.com/office/officeart/2005/8/layout/list1"/>
    <dgm:cxn modelId="{1E804C3B-112D-4AF0-B69D-F49E869A4E6A}" type="presParOf" srcId="{DAF6C405-5B0F-4BF0-8B55-10DA8388365B}" destId="{1431292D-66D5-452C-AB1D-31E0D88A8A84}" srcOrd="7" destOrd="0" presId="urn:microsoft.com/office/officeart/2005/8/layout/list1"/>
    <dgm:cxn modelId="{AF0A32A8-14EC-4813-ABB9-2DB946D25C02}" type="presParOf" srcId="{DAF6C405-5B0F-4BF0-8B55-10DA8388365B}" destId="{36BD11BD-E3C6-413F-8E59-75ACF256FC5C}" srcOrd="8" destOrd="0" presId="urn:microsoft.com/office/officeart/2005/8/layout/list1"/>
    <dgm:cxn modelId="{52837F9E-21F6-4C2B-A6DE-A33BF9CB2534}" type="presParOf" srcId="{36BD11BD-E3C6-413F-8E59-75ACF256FC5C}" destId="{7F93D820-E8E5-47BA-8CA8-ED72FBDB1C25}" srcOrd="0" destOrd="0" presId="urn:microsoft.com/office/officeart/2005/8/layout/list1"/>
    <dgm:cxn modelId="{18705A22-9424-4ED8-8733-481FFF5CD4AA}" type="presParOf" srcId="{36BD11BD-E3C6-413F-8E59-75ACF256FC5C}" destId="{89F71BC8-5A88-4738-94A0-B942B31D63C3}" srcOrd="1" destOrd="0" presId="urn:microsoft.com/office/officeart/2005/8/layout/list1"/>
    <dgm:cxn modelId="{CC351936-DA0A-4ECC-AC09-63C090C2E7A9}" type="presParOf" srcId="{DAF6C405-5B0F-4BF0-8B55-10DA8388365B}" destId="{C6FB6299-3BFF-468A-BF62-68EF6018FAC1}" srcOrd="9" destOrd="0" presId="urn:microsoft.com/office/officeart/2005/8/layout/list1"/>
    <dgm:cxn modelId="{3FE602DF-7DC5-4330-99E0-85B96C67AE8F}" type="presParOf" srcId="{DAF6C405-5B0F-4BF0-8B55-10DA8388365B}" destId="{ADEA54A8-F5B7-4939-9CEA-826755446B30}" srcOrd="10" destOrd="0" presId="urn:microsoft.com/office/officeart/2005/8/layout/list1"/>
    <dgm:cxn modelId="{427ABBDA-2143-45B0-9BA2-CE3877EF006A}" type="presParOf" srcId="{DAF6C405-5B0F-4BF0-8B55-10DA8388365B}" destId="{FE6C8DD1-2DFC-4D5E-9FD3-4349D957794A}" srcOrd="11" destOrd="0" presId="urn:microsoft.com/office/officeart/2005/8/layout/list1"/>
    <dgm:cxn modelId="{106D44F7-0C83-4C9F-8288-DE1412E1210C}" type="presParOf" srcId="{DAF6C405-5B0F-4BF0-8B55-10DA8388365B}" destId="{56407FA8-7F6B-4CF4-A720-EDBE67B3C2C4}" srcOrd="12" destOrd="0" presId="urn:microsoft.com/office/officeart/2005/8/layout/list1"/>
    <dgm:cxn modelId="{C5FD8065-D7F1-44FD-990F-3999496B5000}" type="presParOf" srcId="{56407FA8-7F6B-4CF4-A720-EDBE67B3C2C4}" destId="{691ADEE9-1236-41B0-9AA6-0104888E4B5C}" srcOrd="0" destOrd="0" presId="urn:microsoft.com/office/officeart/2005/8/layout/list1"/>
    <dgm:cxn modelId="{6DBAED08-2B68-43A2-B72C-32354BD8A08E}" type="presParOf" srcId="{56407FA8-7F6B-4CF4-A720-EDBE67B3C2C4}" destId="{3D0B7CC7-3842-456D-BE21-486A2E7FEA79}" srcOrd="1" destOrd="0" presId="urn:microsoft.com/office/officeart/2005/8/layout/list1"/>
    <dgm:cxn modelId="{51271A0E-A2E4-47AC-8A52-3EEF71B516F3}" type="presParOf" srcId="{DAF6C405-5B0F-4BF0-8B55-10DA8388365B}" destId="{6B6789EE-43E5-49A8-B143-8B6A17314213}" srcOrd="13" destOrd="0" presId="urn:microsoft.com/office/officeart/2005/8/layout/list1"/>
    <dgm:cxn modelId="{D3B3E29A-86FC-4A2D-B278-82C8968B6F44}" type="presParOf" srcId="{DAF6C405-5B0F-4BF0-8B55-10DA8388365B}" destId="{722500B4-DF4E-4950-BA24-7DAD0B710AAF}" srcOrd="14" destOrd="0" presId="urn:microsoft.com/office/officeart/2005/8/layout/list1"/>
    <dgm:cxn modelId="{99630CE4-705E-466F-A0DD-004276EA40D9}" type="presParOf" srcId="{DAF6C405-5B0F-4BF0-8B55-10DA8388365B}" destId="{E7568976-F527-4F1A-9C7F-4AA7C9787296}" srcOrd="15" destOrd="0" presId="urn:microsoft.com/office/officeart/2005/8/layout/list1"/>
    <dgm:cxn modelId="{373F83B2-9D84-47C3-8F9D-AB5A259BD24D}" type="presParOf" srcId="{DAF6C405-5B0F-4BF0-8B55-10DA8388365B}" destId="{4E67843B-0C30-498A-8A10-61DD26EF430F}" srcOrd="16" destOrd="0" presId="urn:microsoft.com/office/officeart/2005/8/layout/list1"/>
    <dgm:cxn modelId="{4C0015B5-B47F-4CC7-B7D2-910C49A17201}" type="presParOf" srcId="{4E67843B-0C30-498A-8A10-61DD26EF430F}" destId="{1A3BA58B-3BD1-4559-9F61-6DA094FEE8FF}" srcOrd="0" destOrd="0" presId="urn:microsoft.com/office/officeart/2005/8/layout/list1"/>
    <dgm:cxn modelId="{0AA92977-9894-40B3-B50C-60CCA35C2779}" type="presParOf" srcId="{4E67843B-0C30-498A-8A10-61DD26EF430F}" destId="{7E957D63-C623-430B-A229-7AA4846B59C1}" srcOrd="1" destOrd="0" presId="urn:microsoft.com/office/officeart/2005/8/layout/list1"/>
    <dgm:cxn modelId="{90C85A1B-8612-41CE-8E18-F094E4A1A6D1}" type="presParOf" srcId="{DAF6C405-5B0F-4BF0-8B55-10DA8388365B}" destId="{1207241D-87C6-4B90-9727-D756CD194675}" srcOrd="17" destOrd="0" presId="urn:microsoft.com/office/officeart/2005/8/layout/list1"/>
    <dgm:cxn modelId="{8DA60B40-D41B-46C1-B2C5-A5A7F5BDDE5F}" type="presParOf" srcId="{DAF6C405-5B0F-4BF0-8B55-10DA8388365B}" destId="{8A2A1E13-27DF-40B4-8B99-15E5D355FDD2}" srcOrd="18" destOrd="0" presId="urn:microsoft.com/office/officeart/2005/8/layout/list1"/>
    <dgm:cxn modelId="{6AAADE69-F9B6-4E87-B372-318A53E19C28}" type="presParOf" srcId="{DAF6C405-5B0F-4BF0-8B55-10DA8388365B}" destId="{ACB3509E-2B90-4E7C-A9CC-3B9F4BB3A23A}" srcOrd="19" destOrd="0" presId="urn:microsoft.com/office/officeart/2005/8/layout/list1"/>
    <dgm:cxn modelId="{057D07D1-3269-467C-88B1-55DE8EA91446}" type="presParOf" srcId="{DAF6C405-5B0F-4BF0-8B55-10DA8388365B}" destId="{B952BF93-B7C0-4804-A497-C0E77AF3DDFA}" srcOrd="20" destOrd="0" presId="urn:microsoft.com/office/officeart/2005/8/layout/list1"/>
    <dgm:cxn modelId="{B5290968-BD97-41F0-AED4-189DC61041DB}" type="presParOf" srcId="{B952BF93-B7C0-4804-A497-C0E77AF3DDFA}" destId="{799D6C8D-172F-4881-8056-10306CEB10B7}" srcOrd="0" destOrd="0" presId="urn:microsoft.com/office/officeart/2005/8/layout/list1"/>
    <dgm:cxn modelId="{218EEC07-CA3B-4327-980C-C9D88B546C85}" type="presParOf" srcId="{B952BF93-B7C0-4804-A497-C0E77AF3DDFA}" destId="{77C9F084-C8F3-4738-990A-AA221535B190}" srcOrd="1" destOrd="0" presId="urn:microsoft.com/office/officeart/2005/8/layout/list1"/>
    <dgm:cxn modelId="{A5A4A953-15B5-48B0-8AFD-C787B60DD816}" type="presParOf" srcId="{DAF6C405-5B0F-4BF0-8B55-10DA8388365B}" destId="{76A1608A-8605-4981-B9D9-E25AD6DB1C00}" srcOrd="21" destOrd="0" presId="urn:microsoft.com/office/officeart/2005/8/layout/list1"/>
    <dgm:cxn modelId="{0E99B0B4-BADC-41AD-A085-6574B60F7193}" type="presParOf" srcId="{DAF6C405-5B0F-4BF0-8B55-10DA8388365B}" destId="{A1B01EF0-C861-4900-84C9-43A75D5F9CC2}" srcOrd="22" destOrd="0" presId="urn:microsoft.com/office/officeart/2005/8/layout/list1"/>
    <dgm:cxn modelId="{7097EDBA-0E52-40D7-A8AF-93CD0429B13F}" type="presParOf" srcId="{DAF6C405-5B0F-4BF0-8B55-10DA8388365B}" destId="{6D149E2D-1DEC-441B-BC98-6C71FB283DCD}" srcOrd="23" destOrd="0" presId="urn:microsoft.com/office/officeart/2005/8/layout/list1"/>
    <dgm:cxn modelId="{CDBC950F-1741-4BF3-912A-670F23BD9F79}" type="presParOf" srcId="{DAF6C405-5B0F-4BF0-8B55-10DA8388365B}" destId="{215962AD-E131-404E-927A-4DD9A30254F5}" srcOrd="24" destOrd="0" presId="urn:microsoft.com/office/officeart/2005/8/layout/list1"/>
    <dgm:cxn modelId="{ABEEE158-040E-49D7-924C-A98AA3902521}" type="presParOf" srcId="{215962AD-E131-404E-927A-4DD9A30254F5}" destId="{74806543-2247-48E7-85A9-B359BEAD1DB4}" srcOrd="0" destOrd="0" presId="urn:microsoft.com/office/officeart/2005/8/layout/list1"/>
    <dgm:cxn modelId="{EC79208A-8B9D-44D0-9C8B-DE48F7EB52B6}" type="presParOf" srcId="{215962AD-E131-404E-927A-4DD9A30254F5}" destId="{379CC0B2-D1B4-4C62-A906-A65785F035A9}" srcOrd="1" destOrd="0" presId="urn:microsoft.com/office/officeart/2005/8/layout/list1"/>
    <dgm:cxn modelId="{6931E012-7B9C-45C9-92AD-6B6DEDDAE7F8}" type="presParOf" srcId="{DAF6C405-5B0F-4BF0-8B55-10DA8388365B}" destId="{05D34F48-6F51-4853-A3FD-FCB556B75C69}" srcOrd="25" destOrd="0" presId="urn:microsoft.com/office/officeart/2005/8/layout/list1"/>
    <dgm:cxn modelId="{081523FD-E7F6-4E11-8A95-9CBC93E727E1}" type="presParOf" srcId="{DAF6C405-5B0F-4BF0-8B55-10DA8388365B}" destId="{37734091-BE14-4081-907B-49E544EAD5D1}" srcOrd="26" destOrd="0" presId="urn:microsoft.com/office/officeart/2005/8/layout/list1"/>
    <dgm:cxn modelId="{A47FADD6-8354-4087-A482-36D72DCDA345}" type="presParOf" srcId="{DAF6C405-5B0F-4BF0-8B55-10DA8388365B}" destId="{BDCE84C2-2425-4AAD-8610-ED845BD8D219}" srcOrd="27" destOrd="0" presId="urn:microsoft.com/office/officeart/2005/8/layout/list1"/>
    <dgm:cxn modelId="{8453FB09-BF61-4F63-BF9F-28B856F3CD86}" type="presParOf" srcId="{DAF6C405-5B0F-4BF0-8B55-10DA8388365B}" destId="{DDA54694-00F7-4A49-B438-E06130FCABBB}" srcOrd="28" destOrd="0" presId="urn:microsoft.com/office/officeart/2005/8/layout/list1"/>
    <dgm:cxn modelId="{2BA32ED2-2718-4360-8287-BFBC24F5D68E}" type="presParOf" srcId="{DDA54694-00F7-4A49-B438-E06130FCABBB}" destId="{627C648C-5E7E-459C-BC55-F26C1C61EE51}" srcOrd="0" destOrd="0" presId="urn:microsoft.com/office/officeart/2005/8/layout/list1"/>
    <dgm:cxn modelId="{E4FD7F1B-E5BB-4BC3-8125-BF09589E1456}" type="presParOf" srcId="{DDA54694-00F7-4A49-B438-E06130FCABBB}" destId="{5DDFEFCA-14DB-4764-B990-59A3108838FF}" srcOrd="1" destOrd="0" presId="urn:microsoft.com/office/officeart/2005/8/layout/list1"/>
    <dgm:cxn modelId="{276C17A1-0FAC-45E2-ABD7-1406574356EB}" type="presParOf" srcId="{DAF6C405-5B0F-4BF0-8B55-10DA8388365B}" destId="{63F8DE6D-00C0-4DF0-9F71-9509DA9004FE}" srcOrd="29" destOrd="0" presId="urn:microsoft.com/office/officeart/2005/8/layout/list1"/>
    <dgm:cxn modelId="{EB8CB51B-D596-4414-ADA4-1CF4FC05FF1C}" type="presParOf" srcId="{DAF6C405-5B0F-4BF0-8B55-10DA8388365B}" destId="{F3D2535E-0C56-4361-8533-3B48A207509A}" srcOrd="30" destOrd="0" presId="urn:microsoft.com/office/officeart/2005/8/layout/list1"/>
    <dgm:cxn modelId="{CC74D54A-F578-4338-B442-615869DD97D3}" type="presParOf" srcId="{DAF6C405-5B0F-4BF0-8B55-10DA8388365B}" destId="{667CAFD4-BD40-41EC-B495-C234FB1B6C2B}" srcOrd="31" destOrd="0" presId="urn:microsoft.com/office/officeart/2005/8/layout/list1"/>
    <dgm:cxn modelId="{EAE8F3A3-414C-4911-882F-54D038ED16F7}" type="presParOf" srcId="{DAF6C405-5B0F-4BF0-8B55-10DA8388365B}" destId="{97F70647-7FC6-4EA2-BA86-87C4EEBA49CE}" srcOrd="32" destOrd="0" presId="urn:microsoft.com/office/officeart/2005/8/layout/list1"/>
    <dgm:cxn modelId="{32314A2F-ACBB-41EE-9664-80403029B30B}" type="presParOf" srcId="{97F70647-7FC6-4EA2-BA86-87C4EEBA49CE}" destId="{B8104F5A-7048-43A2-933E-FEC57B10DD3A}" srcOrd="0" destOrd="0" presId="urn:microsoft.com/office/officeart/2005/8/layout/list1"/>
    <dgm:cxn modelId="{5818FDC9-0833-4A1C-9B6A-552AD343D84F}" type="presParOf" srcId="{97F70647-7FC6-4EA2-BA86-87C4EEBA49CE}" destId="{1B07700C-88A1-47C6-A68E-E6AC68D1C3F7}" srcOrd="1" destOrd="0" presId="urn:microsoft.com/office/officeart/2005/8/layout/list1"/>
    <dgm:cxn modelId="{A508C004-93AF-4C91-975C-E5C46D9C5A81}" type="presParOf" srcId="{DAF6C405-5B0F-4BF0-8B55-10DA8388365B}" destId="{8B642BCF-B694-432A-8ED7-66161A05B06B}" srcOrd="33" destOrd="0" presId="urn:microsoft.com/office/officeart/2005/8/layout/list1"/>
    <dgm:cxn modelId="{F2F1C0B7-E876-4E0C-A35D-7942617C7801}" type="presParOf" srcId="{DAF6C405-5B0F-4BF0-8B55-10DA8388365B}" destId="{2EF0E63C-3A0E-4E10-9352-121A835AE28C}" srcOrd="34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DD46C-0612-4CC9-958E-22A10AEBAC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F5E048-E528-4445-9295-4DDBA3C725AA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аналізувати </a:t>
          </a:r>
          <a:r>
            <a:rPr lang="uk-UA" sz="2000" b="1" dirty="0" smtClean="0"/>
            <a:t>стан проведення земельної реформи в Україні і приватизації земель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84265D72-2548-409B-8CCF-25A6165D2336}" type="parTrans" cxnId="{EA7DA0F1-7EEE-4106-AAA7-29CB853BBEE1}">
      <dgm:prSet/>
      <dgm:spPr/>
      <dgm:t>
        <a:bodyPr/>
        <a:lstStyle/>
        <a:p>
          <a:endParaRPr lang="uk-UA"/>
        </a:p>
      </dgm:t>
    </dgm:pt>
    <dgm:pt modelId="{0A025AD4-561D-454C-B628-53B8004B6AB8}" type="sibTrans" cxnId="{EA7DA0F1-7EEE-4106-AAA7-29CB853BBEE1}">
      <dgm:prSet/>
      <dgm:spPr>
        <a:solidFill>
          <a:srgbClr val="EBC421"/>
        </a:solidFill>
        <a:ln w="19050">
          <a:solidFill>
            <a:srgbClr val="EBC421"/>
          </a:solidFill>
        </a:ln>
      </dgm:spPr>
      <dgm:t>
        <a:bodyPr/>
        <a:lstStyle/>
        <a:p>
          <a:endParaRPr lang="uk-UA"/>
        </a:p>
      </dgm:t>
    </dgm:pt>
    <dgm:pt modelId="{D3504702-CCF3-4AE5-B8A8-5BC454A27A5E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оволодіння юридичною термінологією в сфері земельного права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7B2157CE-1169-4364-8F4E-33A468E84F63}" type="parTrans" cxnId="{2A32AA85-BEC8-4E7E-AC92-41EF2E6ABE84}">
      <dgm:prSet/>
      <dgm:spPr/>
      <dgm:t>
        <a:bodyPr/>
        <a:lstStyle/>
        <a:p>
          <a:endParaRPr lang="uk-UA"/>
        </a:p>
      </dgm:t>
    </dgm:pt>
    <dgm:pt modelId="{3C33D90E-BFD9-414B-8729-5B73070287F1}" type="sibTrans" cxnId="{2A32AA85-BEC8-4E7E-AC92-41EF2E6ABE84}">
      <dgm:prSet/>
      <dgm:spPr/>
      <dgm:t>
        <a:bodyPr/>
        <a:lstStyle/>
        <a:p>
          <a:endParaRPr lang="uk-UA"/>
        </a:p>
      </dgm:t>
    </dgm:pt>
    <dgm:pt modelId="{D18FC3F7-7807-48D6-8577-6EA1D965E174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вміти застосовувати норми </a:t>
          </a:r>
          <a:r>
            <a:rPr lang="uk-UA" sz="2000" b="1" dirty="0" smtClean="0"/>
            <a:t>земельного </a:t>
          </a:r>
          <a:r>
            <a:rPr lang="uk-UA" sz="2000" b="1" dirty="0" smtClean="0"/>
            <a:t>законодавства щодо суб’єктів </a:t>
          </a:r>
          <a:r>
            <a:rPr lang="uk-UA" sz="2000" b="1" dirty="0" smtClean="0"/>
            <a:t>земельних </a:t>
          </a:r>
          <a:r>
            <a:rPr lang="uk-UA" sz="2000" b="1" dirty="0" smtClean="0"/>
            <a:t>правовідносин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602BFA60-3499-4706-A73F-DF21CDD5311E}" type="parTrans" cxnId="{EC221EC9-2434-47C2-9799-53D117F77E59}">
      <dgm:prSet/>
      <dgm:spPr/>
      <dgm:t>
        <a:bodyPr/>
        <a:lstStyle/>
        <a:p>
          <a:endParaRPr lang="uk-UA"/>
        </a:p>
      </dgm:t>
    </dgm:pt>
    <dgm:pt modelId="{2F66057E-7E00-453C-A768-9615C8FF03EB}" type="sibTrans" cxnId="{EC221EC9-2434-47C2-9799-53D117F77E59}">
      <dgm:prSet/>
      <dgm:spPr/>
      <dgm:t>
        <a:bodyPr/>
        <a:lstStyle/>
        <a:p>
          <a:endParaRPr lang="uk-UA"/>
        </a:p>
      </dgm:t>
    </dgm:pt>
    <dgm:pt modelId="{1B5C9879-C272-488E-9197-416E5DCD0C60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аналізувати джерела </a:t>
          </a:r>
          <a:r>
            <a:rPr lang="uk-UA" sz="2000" b="1" dirty="0" smtClean="0"/>
            <a:t>земельного </a:t>
          </a:r>
          <a:r>
            <a:rPr lang="uk-UA" sz="2000" b="1" dirty="0" smtClean="0"/>
            <a:t>права, використовуючи різні наукові методи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7ACE6228-8259-499B-8947-B43C72222081}" type="parTrans" cxnId="{E68454CE-7587-4522-8539-7D09E0695736}">
      <dgm:prSet/>
      <dgm:spPr/>
      <dgm:t>
        <a:bodyPr/>
        <a:lstStyle/>
        <a:p>
          <a:endParaRPr lang="uk-UA"/>
        </a:p>
      </dgm:t>
    </dgm:pt>
    <dgm:pt modelId="{5EABF209-5AF5-4297-947B-A4DE5E74F051}" type="sibTrans" cxnId="{E68454CE-7587-4522-8539-7D09E0695736}">
      <dgm:prSet/>
      <dgm:spPr/>
      <dgm:t>
        <a:bodyPr/>
        <a:lstStyle/>
        <a:p>
          <a:endParaRPr lang="uk-UA"/>
        </a:p>
      </dgm:t>
    </dgm:pt>
    <dgm:pt modelId="{0BECB918-E65B-40C8-BB96-4EE1DB9C1E57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2000" b="1" dirty="0" smtClean="0"/>
            <a:t>давати правову </a:t>
          </a:r>
          <a:r>
            <a:rPr lang="uk-UA" sz="2000" b="1" dirty="0" smtClean="0"/>
            <a:t>оцінку рівня правового забезпечення </a:t>
          </a:r>
          <a:r>
            <a:rPr lang="uk-UA" sz="2000" b="1" dirty="0" smtClean="0"/>
            <a:t>охорони та відтворення земельних ресурсів</a:t>
          </a:r>
          <a:endParaRPr lang="uk-UA" sz="2000" b="1" dirty="0">
            <a:latin typeface="Century Gothic" panose="020B0502020202020204" pitchFamily="34" charset="0"/>
          </a:endParaRPr>
        </a:p>
      </dgm:t>
    </dgm:pt>
    <dgm:pt modelId="{3F9DD50E-E3FF-43F3-A171-9BDC02A20F4A}" type="parTrans" cxnId="{C229485D-0FBC-42D2-A967-446BAF482468}">
      <dgm:prSet/>
      <dgm:spPr/>
      <dgm:t>
        <a:bodyPr/>
        <a:lstStyle/>
        <a:p>
          <a:endParaRPr lang="uk-UA"/>
        </a:p>
      </dgm:t>
    </dgm:pt>
    <dgm:pt modelId="{CDC763DA-9AD9-4A3B-838F-2B153053F8BF}" type="sibTrans" cxnId="{C229485D-0FBC-42D2-A967-446BAF482468}">
      <dgm:prSet/>
      <dgm:spPr/>
      <dgm:t>
        <a:bodyPr/>
        <a:lstStyle/>
        <a:p>
          <a:endParaRPr lang="uk-UA"/>
        </a:p>
      </dgm:t>
    </dgm:pt>
    <dgm:pt modelId="{08EB1DAC-DD1D-42C0-AADE-D6A650644F05}">
      <dgm:prSet custT="1"/>
      <dgm:spPr>
        <a:solidFill>
          <a:srgbClr val="EBC421"/>
        </a:solidFill>
        <a:ln w="28575">
          <a:solidFill>
            <a:srgbClr val="398465"/>
          </a:solidFill>
        </a:ln>
      </dgm:spPr>
      <dgm:t>
        <a:bodyPr/>
        <a:lstStyle/>
        <a:p>
          <a:pPr algn="ctr"/>
          <a:r>
            <a:rPr lang="uk-UA" sz="1800" b="1" dirty="0" smtClean="0"/>
            <a:t>вирішувати правові питання на базі чинного законодавства України, що виникають у процесі </a:t>
          </a:r>
          <a:r>
            <a:rPr lang="uk-UA" sz="1800" b="1" dirty="0" smtClean="0"/>
            <a:t>реалізації суб`єктами правовідносин права земельної власності та землекористування</a:t>
          </a:r>
          <a:endParaRPr lang="uk-UA" sz="1800" b="1" dirty="0">
            <a:latin typeface="Century Gothic" panose="020B0502020202020204" pitchFamily="34" charset="0"/>
          </a:endParaRPr>
        </a:p>
      </dgm:t>
    </dgm:pt>
    <dgm:pt modelId="{1796F6DA-FBC8-4033-BDC9-836441B427F2}" type="parTrans" cxnId="{36840F40-6AEF-4953-A7A0-53E22D4FF89F}">
      <dgm:prSet/>
      <dgm:spPr/>
      <dgm:t>
        <a:bodyPr/>
        <a:lstStyle/>
        <a:p>
          <a:endParaRPr lang="uk-UA"/>
        </a:p>
      </dgm:t>
    </dgm:pt>
    <dgm:pt modelId="{3F0DF979-69EB-4EDB-99EC-5133D634CF55}" type="sibTrans" cxnId="{36840F40-6AEF-4953-A7A0-53E22D4FF89F}">
      <dgm:prSet/>
      <dgm:spPr/>
      <dgm:t>
        <a:bodyPr/>
        <a:lstStyle/>
        <a:p>
          <a:endParaRPr lang="uk-UA"/>
        </a:p>
      </dgm:t>
    </dgm:pt>
    <dgm:pt modelId="{B682B0D3-2CC7-4D51-B6E9-753BE2F59B70}" type="pres">
      <dgm:prSet presAssocID="{513DD46C-0612-4CC9-958E-22A10AEBAC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9E872D86-FE98-44C1-94DD-20DF8CEACA14}" type="pres">
      <dgm:prSet presAssocID="{513DD46C-0612-4CC9-958E-22A10AEBAC2A}" presName="Name1" presStyleCnt="0"/>
      <dgm:spPr/>
    </dgm:pt>
    <dgm:pt modelId="{4379C1B0-734E-4B33-8D25-22B6EAA0681D}" type="pres">
      <dgm:prSet presAssocID="{513DD46C-0612-4CC9-958E-22A10AEBAC2A}" presName="cycle" presStyleCnt="0"/>
      <dgm:spPr/>
    </dgm:pt>
    <dgm:pt modelId="{11CE6F07-8FF1-46DD-90C2-FA576340620A}" type="pres">
      <dgm:prSet presAssocID="{513DD46C-0612-4CC9-958E-22A10AEBAC2A}" presName="srcNode" presStyleLbl="node1" presStyleIdx="0" presStyleCnt="6"/>
      <dgm:spPr/>
    </dgm:pt>
    <dgm:pt modelId="{EDB65C16-046A-4509-A914-499A65F7D526}" type="pres">
      <dgm:prSet presAssocID="{513DD46C-0612-4CC9-958E-22A10AEBAC2A}" presName="conn" presStyleLbl="parChTrans1D2" presStyleIdx="0" presStyleCnt="1"/>
      <dgm:spPr/>
      <dgm:t>
        <a:bodyPr/>
        <a:lstStyle/>
        <a:p>
          <a:endParaRPr lang="uk-UA"/>
        </a:p>
      </dgm:t>
    </dgm:pt>
    <dgm:pt modelId="{5B0EE72C-2134-4AB2-898E-42AA9431393D}" type="pres">
      <dgm:prSet presAssocID="{513DD46C-0612-4CC9-958E-22A10AEBAC2A}" presName="extraNode" presStyleLbl="node1" presStyleIdx="0" presStyleCnt="6"/>
      <dgm:spPr/>
    </dgm:pt>
    <dgm:pt modelId="{F89DE1D9-6226-4F40-8EB5-1B48967154CC}" type="pres">
      <dgm:prSet presAssocID="{513DD46C-0612-4CC9-958E-22A10AEBAC2A}" presName="dstNode" presStyleLbl="node1" presStyleIdx="0" presStyleCnt="6"/>
      <dgm:spPr/>
    </dgm:pt>
    <dgm:pt modelId="{FE9668D0-C9EF-4C31-BD5F-16D188F17DDB}" type="pres">
      <dgm:prSet presAssocID="{42F5E048-E528-4445-9295-4DDBA3C725AA}" presName="text_1" presStyleLbl="node1" presStyleIdx="0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6A01243A-B4D2-4EDE-8863-182810F7335A}" type="pres">
      <dgm:prSet presAssocID="{42F5E048-E528-4445-9295-4DDBA3C725AA}" presName="accent_1" presStyleCnt="0"/>
      <dgm:spPr/>
    </dgm:pt>
    <dgm:pt modelId="{8445C239-CF9A-4673-BDCA-702BD6BC3A80}" type="pres">
      <dgm:prSet presAssocID="{42F5E048-E528-4445-9295-4DDBA3C725AA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5D664DFF-8806-43A7-A1C1-30B532C4D5CB}" type="pres">
      <dgm:prSet presAssocID="{D3504702-CCF3-4AE5-B8A8-5BC454A27A5E}" presName="text_2" presStyleLbl="node1" presStyleIdx="1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9D894794-37E0-471C-BFAB-B37F92C1C6F5}" type="pres">
      <dgm:prSet presAssocID="{D3504702-CCF3-4AE5-B8A8-5BC454A27A5E}" presName="accent_2" presStyleCnt="0"/>
      <dgm:spPr/>
    </dgm:pt>
    <dgm:pt modelId="{6952666A-395B-445B-AFD0-8C3EAFC3CC95}" type="pres">
      <dgm:prSet presAssocID="{D3504702-CCF3-4AE5-B8A8-5BC454A27A5E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19804323-D5E6-4373-8BF0-6E2A4DDBFB34}" type="pres">
      <dgm:prSet presAssocID="{D18FC3F7-7807-48D6-8577-6EA1D965E174}" presName="text_3" presStyleLbl="node1" presStyleIdx="2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5E7D34A2-676E-4A08-80E9-BCB731681B6D}" type="pres">
      <dgm:prSet presAssocID="{D18FC3F7-7807-48D6-8577-6EA1D965E174}" presName="accent_3" presStyleCnt="0"/>
      <dgm:spPr/>
    </dgm:pt>
    <dgm:pt modelId="{8CEC4FE9-C5CA-437C-A447-E617B8E59164}" type="pres">
      <dgm:prSet presAssocID="{D18FC3F7-7807-48D6-8577-6EA1D965E174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48CFF383-5DA1-4923-9184-2D597D15C11C}" type="pres">
      <dgm:prSet presAssocID="{1B5C9879-C272-488E-9197-416E5DCD0C60}" presName="text_4" presStyleLbl="node1" presStyleIdx="3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44F72579-EBAE-4D41-BD6F-0FE849FBA0A6}" type="pres">
      <dgm:prSet presAssocID="{1B5C9879-C272-488E-9197-416E5DCD0C60}" presName="accent_4" presStyleCnt="0"/>
      <dgm:spPr/>
    </dgm:pt>
    <dgm:pt modelId="{6D42CD1F-75F1-4DD4-A111-576329C5F963}" type="pres">
      <dgm:prSet presAssocID="{1B5C9879-C272-488E-9197-416E5DCD0C60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607ACCD0-7FB8-4E14-9B18-AFA725337B52}" type="pres">
      <dgm:prSet presAssocID="{0BECB918-E65B-40C8-BB96-4EE1DB9C1E57}" presName="text_5" presStyleLbl="node1" presStyleIdx="4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F3A19510-B48E-4C70-9390-87FD13E26435}" type="pres">
      <dgm:prSet presAssocID="{0BECB918-E65B-40C8-BB96-4EE1DB9C1E57}" presName="accent_5" presStyleCnt="0"/>
      <dgm:spPr/>
    </dgm:pt>
    <dgm:pt modelId="{8006F272-F0EF-444C-BCEF-382BDDC54B0B}" type="pres">
      <dgm:prSet presAssocID="{0BECB918-E65B-40C8-BB96-4EE1DB9C1E57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  <dgm:pt modelId="{6FA7B66A-5D4E-4C90-9019-571D10590199}" type="pres">
      <dgm:prSet presAssocID="{08EB1DAC-DD1D-42C0-AADE-D6A650644F05}" presName="text_6" presStyleLbl="node1" presStyleIdx="5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uk-UA"/>
        </a:p>
      </dgm:t>
    </dgm:pt>
    <dgm:pt modelId="{35B92FB4-9BE1-4AB9-A699-47C6C37CCFE7}" type="pres">
      <dgm:prSet presAssocID="{08EB1DAC-DD1D-42C0-AADE-D6A650644F05}" presName="accent_6" presStyleCnt="0"/>
      <dgm:spPr/>
    </dgm:pt>
    <dgm:pt modelId="{C43F44C2-941D-404A-A4D0-3389465558A5}" type="pres">
      <dgm:prSet presAssocID="{08EB1DAC-DD1D-42C0-AADE-D6A650644F05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398465"/>
          </a:solidFill>
        </a:ln>
      </dgm:spPr>
    </dgm:pt>
  </dgm:ptLst>
  <dgm:cxnLst>
    <dgm:cxn modelId="{8F894732-971F-4998-9082-4A0C8122B68A}" type="presOf" srcId="{42F5E048-E528-4445-9295-4DDBA3C725AA}" destId="{FE9668D0-C9EF-4C31-BD5F-16D188F17DDB}" srcOrd="0" destOrd="0" presId="urn:microsoft.com/office/officeart/2008/layout/VerticalCurvedList"/>
    <dgm:cxn modelId="{2A32AA85-BEC8-4E7E-AC92-41EF2E6ABE84}" srcId="{513DD46C-0612-4CC9-958E-22A10AEBAC2A}" destId="{D3504702-CCF3-4AE5-B8A8-5BC454A27A5E}" srcOrd="1" destOrd="0" parTransId="{7B2157CE-1169-4364-8F4E-33A468E84F63}" sibTransId="{3C33D90E-BFD9-414B-8729-5B73070287F1}"/>
    <dgm:cxn modelId="{36840F40-6AEF-4953-A7A0-53E22D4FF89F}" srcId="{513DD46C-0612-4CC9-958E-22A10AEBAC2A}" destId="{08EB1DAC-DD1D-42C0-AADE-D6A650644F05}" srcOrd="5" destOrd="0" parTransId="{1796F6DA-FBC8-4033-BDC9-836441B427F2}" sibTransId="{3F0DF979-69EB-4EDB-99EC-5133D634CF55}"/>
    <dgm:cxn modelId="{760849C9-9F97-4F41-AA37-682B0B873D2D}" type="presOf" srcId="{D3504702-CCF3-4AE5-B8A8-5BC454A27A5E}" destId="{5D664DFF-8806-43A7-A1C1-30B532C4D5CB}" srcOrd="0" destOrd="0" presId="urn:microsoft.com/office/officeart/2008/layout/VerticalCurvedList"/>
    <dgm:cxn modelId="{DE6BE6B6-6F74-4489-AFA8-A829A38ED5B7}" type="presOf" srcId="{0BECB918-E65B-40C8-BB96-4EE1DB9C1E57}" destId="{607ACCD0-7FB8-4E14-9B18-AFA725337B52}" srcOrd="0" destOrd="0" presId="urn:microsoft.com/office/officeart/2008/layout/VerticalCurvedList"/>
    <dgm:cxn modelId="{EA7DA0F1-7EEE-4106-AAA7-29CB853BBEE1}" srcId="{513DD46C-0612-4CC9-958E-22A10AEBAC2A}" destId="{42F5E048-E528-4445-9295-4DDBA3C725AA}" srcOrd="0" destOrd="0" parTransId="{84265D72-2548-409B-8CCF-25A6165D2336}" sibTransId="{0A025AD4-561D-454C-B628-53B8004B6AB8}"/>
    <dgm:cxn modelId="{708406DC-A515-47A6-B15A-FD1D4DC20978}" type="presOf" srcId="{08EB1DAC-DD1D-42C0-AADE-D6A650644F05}" destId="{6FA7B66A-5D4E-4C90-9019-571D10590199}" srcOrd="0" destOrd="0" presId="urn:microsoft.com/office/officeart/2008/layout/VerticalCurvedList"/>
    <dgm:cxn modelId="{E68454CE-7587-4522-8539-7D09E0695736}" srcId="{513DD46C-0612-4CC9-958E-22A10AEBAC2A}" destId="{1B5C9879-C272-488E-9197-416E5DCD0C60}" srcOrd="3" destOrd="0" parTransId="{7ACE6228-8259-499B-8947-B43C72222081}" sibTransId="{5EABF209-5AF5-4297-947B-A4DE5E74F051}"/>
    <dgm:cxn modelId="{EAF71932-9A54-48C1-9E92-F8E3B99D1C45}" type="presOf" srcId="{D18FC3F7-7807-48D6-8577-6EA1D965E174}" destId="{19804323-D5E6-4373-8BF0-6E2A4DDBFB34}" srcOrd="0" destOrd="0" presId="urn:microsoft.com/office/officeart/2008/layout/VerticalCurvedList"/>
    <dgm:cxn modelId="{C229485D-0FBC-42D2-A967-446BAF482468}" srcId="{513DD46C-0612-4CC9-958E-22A10AEBAC2A}" destId="{0BECB918-E65B-40C8-BB96-4EE1DB9C1E57}" srcOrd="4" destOrd="0" parTransId="{3F9DD50E-E3FF-43F3-A171-9BDC02A20F4A}" sibTransId="{CDC763DA-9AD9-4A3B-838F-2B153053F8BF}"/>
    <dgm:cxn modelId="{EC221EC9-2434-47C2-9799-53D117F77E59}" srcId="{513DD46C-0612-4CC9-958E-22A10AEBAC2A}" destId="{D18FC3F7-7807-48D6-8577-6EA1D965E174}" srcOrd="2" destOrd="0" parTransId="{602BFA60-3499-4706-A73F-DF21CDD5311E}" sibTransId="{2F66057E-7E00-453C-A768-9615C8FF03EB}"/>
    <dgm:cxn modelId="{C45526B3-8DF9-47DF-99F2-AD7653C87DAE}" type="presOf" srcId="{513DD46C-0612-4CC9-958E-22A10AEBAC2A}" destId="{B682B0D3-2CC7-4D51-B6E9-753BE2F59B70}" srcOrd="0" destOrd="0" presId="urn:microsoft.com/office/officeart/2008/layout/VerticalCurvedList"/>
    <dgm:cxn modelId="{3741CCEF-6968-437A-93AB-E955F1B97B22}" type="presOf" srcId="{0A025AD4-561D-454C-B628-53B8004B6AB8}" destId="{EDB65C16-046A-4509-A914-499A65F7D526}" srcOrd="0" destOrd="0" presId="urn:microsoft.com/office/officeart/2008/layout/VerticalCurvedList"/>
    <dgm:cxn modelId="{C29D1843-4E74-42B2-ACF4-7E3D4DE6AAC6}" type="presOf" srcId="{1B5C9879-C272-488E-9197-416E5DCD0C60}" destId="{48CFF383-5DA1-4923-9184-2D597D15C11C}" srcOrd="0" destOrd="0" presId="urn:microsoft.com/office/officeart/2008/layout/VerticalCurvedList"/>
    <dgm:cxn modelId="{2E020453-0111-4707-A6F5-0A50EF48D6DA}" type="presParOf" srcId="{B682B0D3-2CC7-4D51-B6E9-753BE2F59B70}" destId="{9E872D86-FE98-44C1-94DD-20DF8CEACA14}" srcOrd="0" destOrd="0" presId="urn:microsoft.com/office/officeart/2008/layout/VerticalCurvedList"/>
    <dgm:cxn modelId="{6A1EB5DF-310C-483E-AAFD-1ADDA112C496}" type="presParOf" srcId="{9E872D86-FE98-44C1-94DD-20DF8CEACA14}" destId="{4379C1B0-734E-4B33-8D25-22B6EAA0681D}" srcOrd="0" destOrd="0" presId="urn:microsoft.com/office/officeart/2008/layout/VerticalCurvedList"/>
    <dgm:cxn modelId="{9EBC323D-4DE7-4193-A4F8-28B1BD1AB02C}" type="presParOf" srcId="{4379C1B0-734E-4B33-8D25-22B6EAA0681D}" destId="{11CE6F07-8FF1-46DD-90C2-FA576340620A}" srcOrd="0" destOrd="0" presId="urn:microsoft.com/office/officeart/2008/layout/VerticalCurvedList"/>
    <dgm:cxn modelId="{C7F39276-3B9F-4AE3-BF4E-3906AC14FC5A}" type="presParOf" srcId="{4379C1B0-734E-4B33-8D25-22B6EAA0681D}" destId="{EDB65C16-046A-4509-A914-499A65F7D526}" srcOrd="1" destOrd="0" presId="urn:microsoft.com/office/officeart/2008/layout/VerticalCurvedList"/>
    <dgm:cxn modelId="{8A505C07-5B4F-47D4-BCA1-0006EFD0401B}" type="presParOf" srcId="{4379C1B0-734E-4B33-8D25-22B6EAA0681D}" destId="{5B0EE72C-2134-4AB2-898E-42AA9431393D}" srcOrd="2" destOrd="0" presId="urn:microsoft.com/office/officeart/2008/layout/VerticalCurvedList"/>
    <dgm:cxn modelId="{97B4E32C-B85D-428A-8ACD-B130891ECC27}" type="presParOf" srcId="{4379C1B0-734E-4B33-8D25-22B6EAA0681D}" destId="{F89DE1D9-6226-4F40-8EB5-1B48967154CC}" srcOrd="3" destOrd="0" presId="urn:microsoft.com/office/officeart/2008/layout/VerticalCurvedList"/>
    <dgm:cxn modelId="{3D013B2D-0CF0-46D4-A336-4286AF271841}" type="presParOf" srcId="{9E872D86-FE98-44C1-94DD-20DF8CEACA14}" destId="{FE9668D0-C9EF-4C31-BD5F-16D188F17DDB}" srcOrd="1" destOrd="0" presId="urn:microsoft.com/office/officeart/2008/layout/VerticalCurvedList"/>
    <dgm:cxn modelId="{CB01734C-B236-4071-B36C-00B3C4585F53}" type="presParOf" srcId="{9E872D86-FE98-44C1-94DD-20DF8CEACA14}" destId="{6A01243A-B4D2-4EDE-8863-182810F7335A}" srcOrd="2" destOrd="0" presId="urn:microsoft.com/office/officeart/2008/layout/VerticalCurvedList"/>
    <dgm:cxn modelId="{2398CFD6-1BCC-4CD5-845C-4FA2486C2C14}" type="presParOf" srcId="{6A01243A-B4D2-4EDE-8863-182810F7335A}" destId="{8445C239-CF9A-4673-BDCA-702BD6BC3A80}" srcOrd="0" destOrd="0" presId="urn:microsoft.com/office/officeart/2008/layout/VerticalCurvedList"/>
    <dgm:cxn modelId="{8B3974DE-5CA6-40B1-A99B-430AC6BDEC13}" type="presParOf" srcId="{9E872D86-FE98-44C1-94DD-20DF8CEACA14}" destId="{5D664DFF-8806-43A7-A1C1-30B532C4D5CB}" srcOrd="3" destOrd="0" presId="urn:microsoft.com/office/officeart/2008/layout/VerticalCurvedList"/>
    <dgm:cxn modelId="{1A50885B-FCE2-447B-A434-0671D9F82EC2}" type="presParOf" srcId="{9E872D86-FE98-44C1-94DD-20DF8CEACA14}" destId="{9D894794-37E0-471C-BFAB-B37F92C1C6F5}" srcOrd="4" destOrd="0" presId="urn:microsoft.com/office/officeart/2008/layout/VerticalCurvedList"/>
    <dgm:cxn modelId="{C2BA859C-C52D-456F-AE4C-D237AAFF8AF1}" type="presParOf" srcId="{9D894794-37E0-471C-BFAB-B37F92C1C6F5}" destId="{6952666A-395B-445B-AFD0-8C3EAFC3CC95}" srcOrd="0" destOrd="0" presId="urn:microsoft.com/office/officeart/2008/layout/VerticalCurvedList"/>
    <dgm:cxn modelId="{057E5A21-80CB-483C-8300-48CC55C9BECF}" type="presParOf" srcId="{9E872D86-FE98-44C1-94DD-20DF8CEACA14}" destId="{19804323-D5E6-4373-8BF0-6E2A4DDBFB34}" srcOrd="5" destOrd="0" presId="urn:microsoft.com/office/officeart/2008/layout/VerticalCurvedList"/>
    <dgm:cxn modelId="{00DC1AD1-39B2-41C4-97C4-9209E28AF671}" type="presParOf" srcId="{9E872D86-FE98-44C1-94DD-20DF8CEACA14}" destId="{5E7D34A2-676E-4A08-80E9-BCB731681B6D}" srcOrd="6" destOrd="0" presId="urn:microsoft.com/office/officeart/2008/layout/VerticalCurvedList"/>
    <dgm:cxn modelId="{7347684E-A056-4BA1-BD5A-902145F5FC64}" type="presParOf" srcId="{5E7D34A2-676E-4A08-80E9-BCB731681B6D}" destId="{8CEC4FE9-C5CA-437C-A447-E617B8E59164}" srcOrd="0" destOrd="0" presId="urn:microsoft.com/office/officeart/2008/layout/VerticalCurvedList"/>
    <dgm:cxn modelId="{8C3BCF9C-F206-4FC8-A15C-DD895C2ABC3B}" type="presParOf" srcId="{9E872D86-FE98-44C1-94DD-20DF8CEACA14}" destId="{48CFF383-5DA1-4923-9184-2D597D15C11C}" srcOrd="7" destOrd="0" presId="urn:microsoft.com/office/officeart/2008/layout/VerticalCurvedList"/>
    <dgm:cxn modelId="{85C6BC5A-8762-4DA9-BE2E-6391A2AA53B0}" type="presParOf" srcId="{9E872D86-FE98-44C1-94DD-20DF8CEACA14}" destId="{44F72579-EBAE-4D41-BD6F-0FE849FBA0A6}" srcOrd="8" destOrd="0" presId="urn:microsoft.com/office/officeart/2008/layout/VerticalCurvedList"/>
    <dgm:cxn modelId="{0BF90EFB-BE43-4836-8941-F815C4DA7777}" type="presParOf" srcId="{44F72579-EBAE-4D41-BD6F-0FE849FBA0A6}" destId="{6D42CD1F-75F1-4DD4-A111-576329C5F963}" srcOrd="0" destOrd="0" presId="urn:microsoft.com/office/officeart/2008/layout/VerticalCurvedList"/>
    <dgm:cxn modelId="{A148843A-D7A7-4356-A162-698FE436D6AA}" type="presParOf" srcId="{9E872D86-FE98-44C1-94DD-20DF8CEACA14}" destId="{607ACCD0-7FB8-4E14-9B18-AFA725337B52}" srcOrd="9" destOrd="0" presId="urn:microsoft.com/office/officeart/2008/layout/VerticalCurvedList"/>
    <dgm:cxn modelId="{C6A6AB1D-7C50-42D3-A4D9-44785A53BA22}" type="presParOf" srcId="{9E872D86-FE98-44C1-94DD-20DF8CEACA14}" destId="{F3A19510-B48E-4C70-9390-87FD13E26435}" srcOrd="10" destOrd="0" presId="urn:microsoft.com/office/officeart/2008/layout/VerticalCurvedList"/>
    <dgm:cxn modelId="{B11DDAEA-1B5F-4FEF-9E35-92A60862C487}" type="presParOf" srcId="{F3A19510-B48E-4C70-9390-87FD13E26435}" destId="{8006F272-F0EF-444C-BCEF-382BDDC54B0B}" srcOrd="0" destOrd="0" presId="urn:microsoft.com/office/officeart/2008/layout/VerticalCurvedList"/>
    <dgm:cxn modelId="{E46BB3B7-30BC-46D1-A813-4A13E7C1EBA4}" type="presParOf" srcId="{9E872D86-FE98-44C1-94DD-20DF8CEACA14}" destId="{6FA7B66A-5D4E-4C90-9019-571D10590199}" srcOrd="11" destOrd="0" presId="urn:microsoft.com/office/officeart/2008/layout/VerticalCurvedList"/>
    <dgm:cxn modelId="{A213093E-58B8-456F-A5A8-186FEDE95C97}" type="presParOf" srcId="{9E872D86-FE98-44C1-94DD-20DF8CEACA14}" destId="{35B92FB4-9BE1-4AB9-A699-47C6C37CCFE7}" srcOrd="12" destOrd="0" presId="urn:microsoft.com/office/officeart/2008/layout/VerticalCurvedList"/>
    <dgm:cxn modelId="{737949BF-B92E-4AE4-82A9-37B7E13318F0}" type="presParOf" srcId="{35B92FB4-9BE1-4AB9-A699-47C6C37CCFE7}" destId="{C43F44C2-941D-404A-A4D0-3389465558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2BD26-B8D1-485D-A93F-429C6A45F9AE}">
      <dsp:nvSpPr>
        <dsp:cNvPr id="0" name=""/>
        <dsp:cNvSpPr/>
      </dsp:nvSpPr>
      <dsp:spPr>
        <a:xfrm rot="10800000">
          <a:off x="880889" y="0"/>
          <a:ext cx="5648014" cy="1828800"/>
        </a:xfrm>
        <a:prstGeom prst="homePlate">
          <a:avLst/>
        </a:prstGeom>
        <a:solidFill>
          <a:srgbClr val="EBC4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Система правових норм, які на засадах юридичної рівності форм власності на землю регулюють земельні відносини з метою її раціонального використання та охорони.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Під земельними правовідносинами слід розуміти врегульовані нормами права суспільні відносини щодо володіння, користування і розпорядження землею.</a:t>
          </a:r>
          <a:endParaRPr lang="uk-UA" sz="1400" b="1" kern="1200" dirty="0">
            <a:latin typeface="Century Gothic" panose="020B0502020202020204" pitchFamily="34" charset="0"/>
          </a:endParaRPr>
        </a:p>
      </dsp:txBody>
      <dsp:txXfrm rot="10800000">
        <a:off x="1338089" y="0"/>
        <a:ext cx="5190814" cy="1828800"/>
      </dsp:txXfrm>
    </dsp:sp>
    <dsp:sp modelId="{6D61A92E-2FBF-4ED0-BDCB-F61BFA4223BE}">
      <dsp:nvSpPr>
        <dsp:cNvPr id="0" name=""/>
        <dsp:cNvSpPr/>
      </dsp:nvSpPr>
      <dsp:spPr>
        <a:xfrm>
          <a:off x="236336" y="0"/>
          <a:ext cx="1828800" cy="1828800"/>
        </a:xfrm>
        <a:prstGeom prst="ellipse">
          <a:avLst/>
        </a:prstGeom>
        <a:solidFill>
          <a:srgbClr val="3984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08827-8DFB-4CC6-9F7E-32DA4B6458DE}">
      <dsp:nvSpPr>
        <dsp:cNvPr id="0" name=""/>
        <dsp:cNvSpPr/>
      </dsp:nvSpPr>
      <dsp:spPr>
        <a:xfrm>
          <a:off x="0" y="190020"/>
          <a:ext cx="825507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D8DE-A8F7-4F5E-87E6-2ABC2E1EC5FD}">
      <dsp:nvSpPr>
        <dsp:cNvPr id="0" name=""/>
        <dsp:cNvSpPr/>
      </dsp:nvSpPr>
      <dsp:spPr>
        <a:xfrm>
          <a:off x="393002" y="12900"/>
          <a:ext cx="7860046" cy="354240"/>
        </a:xfrm>
        <a:prstGeom prst="roundRect">
          <a:avLst/>
        </a:prstGeom>
        <a:solidFill>
          <a:srgbClr val="EBC421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Молудь1. </a:t>
          </a:r>
          <a:r>
            <a:rPr lang="uk-UA" sz="1600" b="1" kern="1200" dirty="0" smtClean="0"/>
            <a:t>Загальні положення земельного права. Основні правові інститути</a:t>
          </a:r>
          <a:endParaRPr lang="uk-UA" sz="1600" b="1" kern="1200" dirty="0">
            <a:latin typeface="Century Gothic" panose="020B0502020202020204" pitchFamily="34" charset="0"/>
          </a:endParaRPr>
        </a:p>
      </dsp:txBody>
      <dsp:txXfrm>
        <a:off x="410295" y="30193"/>
        <a:ext cx="7825460" cy="319654"/>
      </dsp:txXfrm>
    </dsp:sp>
    <dsp:sp modelId="{CF2E9996-14C6-4FF5-835A-70B30236C2B3}">
      <dsp:nvSpPr>
        <dsp:cNvPr id="0" name=""/>
        <dsp:cNvSpPr/>
      </dsp:nvSpPr>
      <dsp:spPr>
        <a:xfrm>
          <a:off x="0" y="734340"/>
          <a:ext cx="825507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B5ADA-ACEF-4241-8079-BA57B2A143F3}">
      <dsp:nvSpPr>
        <dsp:cNvPr id="0" name=""/>
        <dsp:cNvSpPr/>
      </dsp:nvSpPr>
      <dsp:spPr>
        <a:xfrm>
          <a:off x="419828" y="535448"/>
          <a:ext cx="6622508" cy="35424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1. Предмет, метод, система та принципи, джерела земельного права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37121" y="552741"/>
        <a:ext cx="6587922" cy="319654"/>
      </dsp:txXfrm>
    </dsp:sp>
    <dsp:sp modelId="{ADEA54A8-F5B7-4939-9CEA-826755446B30}">
      <dsp:nvSpPr>
        <dsp:cNvPr id="0" name=""/>
        <dsp:cNvSpPr/>
      </dsp:nvSpPr>
      <dsp:spPr>
        <a:xfrm>
          <a:off x="0" y="1278660"/>
          <a:ext cx="825507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71BC8-5A88-4738-94A0-B942B31D63C3}">
      <dsp:nvSpPr>
        <dsp:cNvPr id="0" name=""/>
        <dsp:cNvSpPr/>
      </dsp:nvSpPr>
      <dsp:spPr>
        <a:xfrm>
          <a:off x="412753" y="1101540"/>
          <a:ext cx="6622450" cy="35424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2. Земельні правовідносини. Екологічні права та обов’язки землекористувачів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30046" y="1118833"/>
        <a:ext cx="6587864" cy="319654"/>
      </dsp:txXfrm>
    </dsp:sp>
    <dsp:sp modelId="{722500B4-DF4E-4950-BA24-7DAD0B710AAF}">
      <dsp:nvSpPr>
        <dsp:cNvPr id="0" name=""/>
        <dsp:cNvSpPr/>
      </dsp:nvSpPr>
      <dsp:spPr>
        <a:xfrm>
          <a:off x="0" y="1822980"/>
          <a:ext cx="825507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B7CC7-3842-456D-BE21-486A2E7FEA79}">
      <dsp:nvSpPr>
        <dsp:cNvPr id="0" name=""/>
        <dsp:cNvSpPr/>
      </dsp:nvSpPr>
      <dsp:spPr>
        <a:xfrm>
          <a:off x="412753" y="1645860"/>
          <a:ext cx="6590842" cy="35424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3. Право землекористування та його види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30046" y="1663153"/>
        <a:ext cx="6556256" cy="319654"/>
      </dsp:txXfrm>
    </dsp:sp>
    <dsp:sp modelId="{8A2A1E13-27DF-40B4-8B99-15E5D355FDD2}">
      <dsp:nvSpPr>
        <dsp:cNvPr id="0" name=""/>
        <dsp:cNvSpPr/>
      </dsp:nvSpPr>
      <dsp:spPr>
        <a:xfrm>
          <a:off x="0" y="2367300"/>
          <a:ext cx="825507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57D63-C623-430B-A229-7AA4846B59C1}">
      <dsp:nvSpPr>
        <dsp:cNvPr id="0" name=""/>
        <dsp:cNvSpPr/>
      </dsp:nvSpPr>
      <dsp:spPr>
        <a:xfrm>
          <a:off x="412753" y="2190180"/>
          <a:ext cx="6588241" cy="35424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4. Право власності на землю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30046" y="2207473"/>
        <a:ext cx="6553655" cy="319654"/>
      </dsp:txXfrm>
    </dsp:sp>
    <dsp:sp modelId="{A1B01EF0-C861-4900-84C9-43A75D5F9CC2}">
      <dsp:nvSpPr>
        <dsp:cNvPr id="0" name=""/>
        <dsp:cNvSpPr/>
      </dsp:nvSpPr>
      <dsp:spPr>
        <a:xfrm>
          <a:off x="0" y="2911620"/>
          <a:ext cx="825507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9F084-C8F3-4738-990A-AA221535B190}">
      <dsp:nvSpPr>
        <dsp:cNvPr id="0" name=""/>
        <dsp:cNvSpPr/>
      </dsp:nvSpPr>
      <dsp:spPr>
        <a:xfrm>
          <a:off x="395026" y="2734500"/>
          <a:ext cx="7860046" cy="354240"/>
        </a:xfrm>
        <a:prstGeom prst="roundRect">
          <a:avLst/>
        </a:prstGeom>
        <a:solidFill>
          <a:srgbClr val="EBC421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Модуль 2. Правове регулювання земельних правовідносин</a:t>
          </a:r>
          <a:endParaRPr lang="uk-UA" sz="1600" b="1" kern="1200" dirty="0">
            <a:latin typeface="Century Gothic" panose="020B0502020202020204" pitchFamily="34" charset="0"/>
          </a:endParaRPr>
        </a:p>
      </dsp:txBody>
      <dsp:txXfrm>
        <a:off x="412319" y="2751793"/>
        <a:ext cx="7825460" cy="319654"/>
      </dsp:txXfrm>
    </dsp:sp>
    <dsp:sp modelId="{37734091-BE14-4081-907B-49E544EAD5D1}">
      <dsp:nvSpPr>
        <dsp:cNvPr id="0" name=""/>
        <dsp:cNvSpPr/>
      </dsp:nvSpPr>
      <dsp:spPr>
        <a:xfrm>
          <a:off x="0" y="3455940"/>
          <a:ext cx="825507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CC0B2-D1B4-4C62-A906-A65785F035A9}">
      <dsp:nvSpPr>
        <dsp:cNvPr id="0" name=""/>
        <dsp:cNvSpPr/>
      </dsp:nvSpPr>
      <dsp:spPr>
        <a:xfrm>
          <a:off x="412753" y="3278820"/>
          <a:ext cx="6540741" cy="35424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5. Правове регулювання ринкового обігу земельних ділянок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30046" y="3296113"/>
        <a:ext cx="6506155" cy="319654"/>
      </dsp:txXfrm>
    </dsp:sp>
    <dsp:sp modelId="{F3D2535E-0C56-4361-8533-3B48A207509A}">
      <dsp:nvSpPr>
        <dsp:cNvPr id="0" name=""/>
        <dsp:cNvSpPr/>
      </dsp:nvSpPr>
      <dsp:spPr>
        <a:xfrm>
          <a:off x="0" y="4000260"/>
          <a:ext cx="825507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FEFCA-14DB-4764-B990-59A3108838FF}">
      <dsp:nvSpPr>
        <dsp:cNvPr id="0" name=""/>
        <dsp:cNvSpPr/>
      </dsp:nvSpPr>
      <dsp:spPr>
        <a:xfrm>
          <a:off x="412753" y="3823140"/>
          <a:ext cx="6620717" cy="35424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6. Особливості правового регулювання різних категорій земель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30046" y="3840433"/>
        <a:ext cx="6586131" cy="319654"/>
      </dsp:txXfrm>
    </dsp:sp>
    <dsp:sp modelId="{2EF0E63C-3A0E-4E10-9352-121A835AE28C}">
      <dsp:nvSpPr>
        <dsp:cNvPr id="0" name=""/>
        <dsp:cNvSpPr/>
      </dsp:nvSpPr>
      <dsp:spPr>
        <a:xfrm>
          <a:off x="0" y="4544580"/>
          <a:ext cx="825507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700C-88A1-47C6-A68E-E6AC68D1C3F7}">
      <dsp:nvSpPr>
        <dsp:cNvPr id="0" name=""/>
        <dsp:cNvSpPr/>
      </dsp:nvSpPr>
      <dsp:spPr>
        <a:xfrm>
          <a:off x="412753" y="4367460"/>
          <a:ext cx="6661918" cy="354240"/>
        </a:xfrm>
        <a:prstGeom prst="roundRect">
          <a:avLst/>
        </a:prstGeom>
        <a:solidFill>
          <a:srgbClr val="398465"/>
        </a:solidFill>
        <a:ln w="12700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5" tIns="0" rIns="2184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Тема 7. Правова охорона земель. Юридична відповідальність за порушення земельного законодавства</a:t>
          </a:r>
          <a:endParaRPr lang="uk-UA" sz="1200" b="1" kern="1200" dirty="0">
            <a:latin typeface="Century Gothic" panose="020B0502020202020204" pitchFamily="34" charset="0"/>
          </a:endParaRPr>
        </a:p>
      </dsp:txBody>
      <dsp:txXfrm>
        <a:off x="430046" y="4384753"/>
        <a:ext cx="6627332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65C16-046A-4509-A914-499A65F7D52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rgbClr val="EBC421"/>
        </a:solidFill>
        <a:ln w="19050" cap="flat" cmpd="sng" algn="ctr">
          <a:solidFill>
            <a:srgbClr val="EBC4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668D0-C9EF-4C31-BD5F-16D188F17DDB}">
      <dsp:nvSpPr>
        <dsp:cNvPr id="0" name=""/>
        <dsp:cNvSpPr/>
      </dsp:nvSpPr>
      <dsp:spPr>
        <a:xfrm>
          <a:off x="434398" y="285347"/>
          <a:ext cx="10036947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аналізувати </a:t>
          </a:r>
          <a:r>
            <a:rPr lang="uk-UA" sz="2000" b="1" kern="1200" dirty="0" smtClean="0"/>
            <a:t>стан проведення земельної реформи в Україні і приватизації земель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434398" y="285347"/>
        <a:ext cx="9894328" cy="570477"/>
      </dsp:txXfrm>
    </dsp:sp>
    <dsp:sp modelId="{8445C239-CF9A-4673-BDCA-702BD6BC3A80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64DFF-8806-43A7-A1C1-30B532C4D5CB}">
      <dsp:nvSpPr>
        <dsp:cNvPr id="0" name=""/>
        <dsp:cNvSpPr/>
      </dsp:nvSpPr>
      <dsp:spPr>
        <a:xfrm>
          <a:off x="903654" y="1140954"/>
          <a:ext cx="956769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оволодіння юридичною термінологією в сфері земельного права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903654" y="1140954"/>
        <a:ext cx="9425072" cy="570477"/>
      </dsp:txXfrm>
    </dsp:sp>
    <dsp:sp modelId="{6952666A-395B-445B-AFD0-8C3EAFC3CC95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04323-D5E6-4373-8BF0-6E2A4DDBFB34}">
      <dsp:nvSpPr>
        <dsp:cNvPr id="0" name=""/>
        <dsp:cNvSpPr/>
      </dsp:nvSpPr>
      <dsp:spPr>
        <a:xfrm>
          <a:off x="1118233" y="1996562"/>
          <a:ext cx="935311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вміти застосовувати норми </a:t>
          </a:r>
          <a:r>
            <a:rPr lang="uk-UA" sz="2000" b="1" kern="1200" dirty="0" smtClean="0"/>
            <a:t>земельного </a:t>
          </a:r>
          <a:r>
            <a:rPr lang="uk-UA" sz="2000" b="1" kern="1200" dirty="0" smtClean="0"/>
            <a:t>законодавства щодо суб’єктів </a:t>
          </a:r>
          <a:r>
            <a:rPr lang="uk-UA" sz="2000" b="1" kern="1200" dirty="0" smtClean="0"/>
            <a:t>земельних </a:t>
          </a:r>
          <a:r>
            <a:rPr lang="uk-UA" sz="2000" b="1" kern="1200" dirty="0" smtClean="0"/>
            <a:t>правовідносин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1118233" y="1996562"/>
        <a:ext cx="9210492" cy="570477"/>
      </dsp:txXfrm>
    </dsp:sp>
    <dsp:sp modelId="{8CEC4FE9-C5CA-437C-A447-E617B8E59164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FF383-5DA1-4923-9184-2D597D15C11C}">
      <dsp:nvSpPr>
        <dsp:cNvPr id="0" name=""/>
        <dsp:cNvSpPr/>
      </dsp:nvSpPr>
      <dsp:spPr>
        <a:xfrm>
          <a:off x="1118233" y="2851627"/>
          <a:ext cx="935311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аналізувати джерела </a:t>
          </a:r>
          <a:r>
            <a:rPr lang="uk-UA" sz="2000" b="1" kern="1200" dirty="0" smtClean="0"/>
            <a:t>земельного </a:t>
          </a:r>
          <a:r>
            <a:rPr lang="uk-UA" sz="2000" b="1" kern="1200" dirty="0" smtClean="0"/>
            <a:t>права, використовуючи різні наукові методи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1118233" y="2851627"/>
        <a:ext cx="9210492" cy="570477"/>
      </dsp:txXfrm>
    </dsp:sp>
    <dsp:sp modelId="{6D42CD1F-75F1-4DD4-A111-576329C5F963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ACCD0-7FB8-4E14-9B18-AFA725337B52}">
      <dsp:nvSpPr>
        <dsp:cNvPr id="0" name=""/>
        <dsp:cNvSpPr/>
      </dsp:nvSpPr>
      <dsp:spPr>
        <a:xfrm>
          <a:off x="903654" y="3707235"/>
          <a:ext cx="9567691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давати правову </a:t>
          </a:r>
          <a:r>
            <a:rPr lang="uk-UA" sz="2000" b="1" kern="1200" dirty="0" smtClean="0"/>
            <a:t>оцінку рівня правового забезпечення </a:t>
          </a:r>
          <a:r>
            <a:rPr lang="uk-UA" sz="2000" b="1" kern="1200" dirty="0" smtClean="0"/>
            <a:t>охорони та відтворення земельних ресурсів</a:t>
          </a:r>
          <a:endParaRPr lang="uk-UA" sz="2000" b="1" kern="1200" dirty="0">
            <a:latin typeface="Century Gothic" panose="020B0502020202020204" pitchFamily="34" charset="0"/>
          </a:endParaRPr>
        </a:p>
      </dsp:txBody>
      <dsp:txXfrm>
        <a:off x="903654" y="3707235"/>
        <a:ext cx="9425072" cy="570477"/>
      </dsp:txXfrm>
    </dsp:sp>
    <dsp:sp modelId="{8006F272-F0EF-444C-BCEF-382BDDC54B0B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7B66A-5D4E-4C90-9019-571D10590199}">
      <dsp:nvSpPr>
        <dsp:cNvPr id="0" name=""/>
        <dsp:cNvSpPr/>
      </dsp:nvSpPr>
      <dsp:spPr>
        <a:xfrm>
          <a:off x="434398" y="4562842"/>
          <a:ext cx="10036947" cy="570477"/>
        </a:xfrm>
        <a:prstGeom prst="homePlate">
          <a:avLst/>
        </a:prstGeom>
        <a:solidFill>
          <a:srgbClr val="EBC421"/>
        </a:solid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вирішувати правові питання на базі чинного законодавства України, що виникають у процесі </a:t>
          </a:r>
          <a:r>
            <a:rPr lang="uk-UA" sz="1800" b="1" kern="1200" dirty="0" smtClean="0"/>
            <a:t>реалізації суб`єктами правовідносин права земельної власності та землекористування</a:t>
          </a:r>
          <a:endParaRPr lang="uk-UA" sz="1800" b="1" kern="1200" dirty="0">
            <a:latin typeface="Century Gothic" panose="020B0502020202020204" pitchFamily="34" charset="0"/>
          </a:endParaRPr>
        </a:p>
      </dsp:txBody>
      <dsp:txXfrm>
        <a:off x="434398" y="4562842"/>
        <a:ext cx="9894328" cy="570477"/>
      </dsp:txXfrm>
    </dsp:sp>
    <dsp:sp modelId="{C43F44C2-941D-404A-A4D0-3389465558A5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3984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69EC-CC21-46E6-941B-C5FBA556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9DE32-0CD4-49D0-A7B8-9FCC0DDAF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EFD0-E752-4B99-AEBE-B86C1B7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4A890-567C-4285-A452-EE2AC82D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B80F3-0F05-41AF-9F3B-58213648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59AE-1D3C-4832-9BF0-3D625AB4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C6111-0069-456E-866F-279A02C7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A9AE5-2990-41F0-8B95-1E0EEF2B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6335-1990-423E-A3F9-3E8F892F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B571-9FEE-4937-851F-54122041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1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C16CA-B8F8-4154-9D94-ADD504255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B9AB4-890A-420B-958E-7148DF9B2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C02B-5151-44C5-9330-1846D21C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70713-7505-47D6-B89F-6C608609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F2B14-FE1D-4F32-A601-B7AAF7BD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0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0A65-5EB7-4E50-84F7-0D00E61D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29966-0AB1-4B96-83FB-D7BF8451A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7EB9-5B31-44E8-89C5-23D0B57A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5998-FC4B-4412-BDC1-8188A093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C9E1-1BDF-4E28-9D5D-6C6C107A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4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44CC-AF19-4984-8ECE-ED3E3086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459EC-505C-46D0-9FA5-7E435668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D6FBF-15A6-4B42-979D-156E472B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5EDCA-1C86-4497-8908-5A209728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6AF1-9CB9-4E9F-B2F1-1569E36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62BE-FBD9-4344-A061-9A5E4DA3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94A6-CA96-40C8-8BC6-7BB6DAA65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67CB2-5943-4C90-8457-42EE96146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A1208-E3C7-432F-A49E-7D668CF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58F7B-45E4-4C42-899C-51EC0A1A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2CCE7-A2F9-4AB3-936A-799DE805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2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D664-1E5D-4CED-9D6B-7E59831A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8AB49-897B-4E68-ABCF-EBE2E3008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E64F-807A-4BBB-A1A5-5F869EF92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B068-A710-4891-9D27-D02D15168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92DE3-2F3D-4FE6-8962-9A1937648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7C3B2-AB79-424D-8AD5-CCF4B886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BB8E5-FFF0-4EBC-87C1-3284BCF5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C48A2-91E7-4CCB-807C-718F91AD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3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E60F-6DA9-414A-9F16-1A6C32CD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9268F-069D-4D2D-AB74-546D53BD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EF9C7-4DB8-47F8-8AA9-58404B81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C1599-C23A-4CCA-B0B4-D6C0F109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1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61F98-6CB2-48F1-B267-E2CFA05B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B1C7A-F59A-4062-AC36-B8E579F6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7D746-1B1A-4AA8-844D-CB0D88F7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3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8403-3F4C-41F9-A020-20278450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2C185-9BAA-4A1F-B8B7-CBA2EADA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93572-B581-4AE2-B7A8-64798171B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13AEB-9F4E-4EC1-82F7-B83D05D5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3167A-5AAA-43EE-86C8-8F988EC5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2ABF-6920-42CD-B2E2-BA747522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3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922D-A6FC-4A36-B54D-635290DB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AAB91-5AA9-4774-950C-1B00B8F7A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87C6B-9192-4B07-A258-A40620142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4EB64-D71A-46E0-8251-5F557207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10A7A-980A-4F78-B668-05BBAF75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0D500-0B62-4051-8094-C9247D62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3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CD458-21A8-4C8C-AF17-CC5D74BA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0C35A-BC77-474F-8FE9-CC1412D9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0B3A3-2F09-475C-99B2-EFB83F2A6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7D53-1FEE-4A24-9170-C24CA7E430C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2F7E5-261E-4007-99D5-89AD72B94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BDCD2-5884-4F79-B60F-E4873491B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0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558" y="987411"/>
            <a:ext cx="10548730" cy="1200329"/>
          </a:xfrm>
          <a:prstGeom prst="rect">
            <a:avLst/>
          </a:prstGeom>
          <a:solidFill>
            <a:srgbClr val="3984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Циклова комісія суспільних дисциплін та права</a:t>
            </a:r>
            <a:endParaRPr lang="uk-UA" sz="36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2621" y="2708617"/>
            <a:ext cx="55319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 smtClean="0"/>
              <a:t>Земельне право </a:t>
            </a:r>
            <a:endParaRPr lang="uk-UA" sz="5000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44559" y="2708617"/>
            <a:ext cx="1152941" cy="982848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870" y="2708617"/>
            <a:ext cx="3965544" cy="39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597" y="1045013"/>
            <a:ext cx="10349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Century Gothic" panose="020B0502020202020204" pitchFamily="34" charset="0"/>
              </a:rPr>
              <a:t>Мета навчальної дисципліни</a:t>
            </a:r>
            <a:endParaRPr lang="ru-RU" sz="40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483" y="2149332"/>
            <a:ext cx="6174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оволодіння теорією і методологією земельного права, </a:t>
            </a:r>
            <a:endParaRPr lang="uk-UA" sz="2000" dirty="0" smtClean="0"/>
          </a:p>
          <a:p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483" y="2973512"/>
            <a:ext cx="10978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вивчення законодавства у галузі землекористування, охорони та відтворення земельних ресурсів, </a:t>
            </a:r>
          </a:p>
          <a:p>
            <a:r>
              <a:rPr lang="uk-UA" sz="2000" dirty="0"/>
              <a:t>формування навичок його застосування на практиці, 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128019" y="2072058"/>
            <a:ext cx="702365" cy="503582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128019" y="3072903"/>
            <a:ext cx="702365" cy="503582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198" y1="38514" x2="30671" y2="35304"/>
                        <a14:foregroundMark x1="48403" y1="50338" x2="57029" y2="45101"/>
                        <a14:foregroundMark x1="53994" y1="53716" x2="81470" y2="53716"/>
                        <a14:foregroundMark x1="65974" y1="76182" x2="74281" y2="62162"/>
                        <a14:foregroundMark x1="73962" y1="77365" x2="63898" y2="60811"/>
                        <a14:foregroundMark x1="59425" y1="40709" x2="48243" y2="40034"/>
                        <a14:foregroundMark x1="74920" y1="28041" x2="74441" y2="19088"/>
                        <a14:foregroundMark x1="77316" y1="26858" x2="74601" y2="19426"/>
                        <a14:foregroundMark x1="69010" y1="36486" x2="68850" y2="14527"/>
                        <a14:foregroundMark x1="70128" y1="17230" x2="74601" y2="19426"/>
                        <a14:foregroundMark x1="74441" y1="20270" x2="71725" y2="28041"/>
                        <a14:foregroundMark x1="59105" y1="41216" x2="56869" y2="5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94" y="3169364"/>
            <a:ext cx="3992363" cy="377552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5400000">
            <a:off x="128019" y="4500319"/>
            <a:ext cx="702365" cy="503582"/>
          </a:xfrm>
          <a:prstGeom prst="triangle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857483" y="4090392"/>
            <a:ext cx="77514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вироблення у слухачів нового якісного стану екологічного мислення, </a:t>
            </a:r>
          </a:p>
          <a:p>
            <a:r>
              <a:rPr lang="uk-UA" sz="2000" dirty="0"/>
              <a:t>формування культури особистості, яка проявляється в її </a:t>
            </a:r>
            <a:endParaRPr lang="uk-UA" sz="2000" dirty="0" smtClean="0"/>
          </a:p>
          <a:p>
            <a:r>
              <a:rPr lang="uk-UA" sz="2000" dirty="0" smtClean="0"/>
              <a:t>еколого-правовій </a:t>
            </a:r>
            <a:r>
              <a:rPr lang="uk-UA" sz="2000" dirty="0"/>
              <a:t>свідомості, </a:t>
            </a:r>
            <a:r>
              <a:rPr lang="uk-UA" sz="2000" dirty="0" smtClean="0"/>
              <a:t>мисленні</a:t>
            </a:r>
            <a:r>
              <a:rPr lang="uk-UA" sz="2000" dirty="0"/>
              <a:t>, </a:t>
            </a:r>
            <a:endParaRPr lang="uk-UA" sz="2000" dirty="0" smtClean="0"/>
          </a:p>
          <a:p>
            <a:r>
              <a:rPr lang="uk-UA" sz="2000" dirty="0" smtClean="0"/>
              <a:t>поведінці </a:t>
            </a:r>
            <a:r>
              <a:rPr lang="uk-UA" sz="2000" dirty="0"/>
              <a:t>та практичній діяльності</a:t>
            </a:r>
            <a:endParaRPr lang="uk-UA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265" y="4636151"/>
            <a:ext cx="3922869" cy="584775"/>
          </a:xfrm>
          <a:prstGeom prst="rect">
            <a:avLst/>
          </a:prstGeom>
          <a:solidFill>
            <a:srgbClr val="398465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Предмет </a:t>
            </a:r>
            <a:r>
              <a:rPr lang="ru-RU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вивчення</a:t>
            </a:r>
            <a:endParaRPr lang="uk-U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713" y="1349249"/>
            <a:ext cx="96828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1) </a:t>
            </a:r>
            <a:r>
              <a:rPr lang="ru-RU" sz="2200" dirty="0" err="1" smtClean="0"/>
              <a:t>ознайомити</a:t>
            </a:r>
            <a:r>
              <a:rPr lang="ru-RU" sz="2200" dirty="0" smtClean="0"/>
              <a:t> </a:t>
            </a:r>
            <a:r>
              <a:rPr lang="ru-RU" sz="2200" dirty="0" err="1"/>
              <a:t>студентів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змістом</a:t>
            </a:r>
            <a:r>
              <a:rPr lang="ru-RU" sz="2200" dirty="0"/>
              <a:t> </a:t>
            </a:r>
            <a:r>
              <a:rPr lang="ru-RU" sz="2200" dirty="0" err="1"/>
              <a:t>правових</a:t>
            </a:r>
            <a:r>
              <a:rPr lang="ru-RU" sz="2200" dirty="0"/>
              <a:t> </a:t>
            </a:r>
            <a:r>
              <a:rPr lang="ru-RU" sz="2200" dirty="0" err="1"/>
              <a:t>інститутів</a:t>
            </a:r>
            <a:r>
              <a:rPr lang="ru-RU" sz="2200" dirty="0"/>
              <a:t> земельного права, </a:t>
            </a:r>
            <a:r>
              <a:rPr lang="ru-RU" sz="2200" dirty="0" err="1"/>
              <a:t>об'єктивними</a:t>
            </a:r>
            <a:r>
              <a:rPr lang="ru-RU" sz="2200" dirty="0"/>
              <a:t> </a:t>
            </a:r>
            <a:r>
              <a:rPr lang="ru-RU" sz="2200" dirty="0" err="1"/>
              <a:t>закономірностями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становлення</a:t>
            </a:r>
            <a:r>
              <a:rPr lang="ru-RU" sz="2200" dirty="0"/>
              <a:t> і </a:t>
            </a:r>
            <a:r>
              <a:rPr lang="ru-RU" sz="2200" dirty="0" err="1"/>
              <a:t>розвитку</a:t>
            </a:r>
            <a:r>
              <a:rPr lang="ru-RU" sz="2200" dirty="0"/>
              <a:t>; </a:t>
            </a:r>
            <a:endParaRPr lang="ru-RU" sz="2200" dirty="0" smtClean="0"/>
          </a:p>
          <a:p>
            <a:r>
              <a:rPr lang="ru-RU" sz="2200" dirty="0" smtClean="0"/>
              <a:t>2) </a:t>
            </a:r>
            <a:r>
              <a:rPr lang="ru-RU" sz="2200" dirty="0" err="1" smtClean="0"/>
              <a:t>сприяти</a:t>
            </a:r>
            <a:r>
              <a:rPr lang="ru-RU" sz="2200" dirty="0" smtClean="0"/>
              <a:t> </a:t>
            </a:r>
            <a:r>
              <a:rPr lang="ru-RU" sz="2200" dirty="0" err="1"/>
              <a:t>глибокому</a:t>
            </a:r>
            <a:r>
              <a:rPr lang="ru-RU" sz="2200" dirty="0"/>
              <a:t> </a:t>
            </a:r>
            <a:r>
              <a:rPr lang="ru-RU" sz="2200" dirty="0" err="1"/>
              <a:t>засвоєнню</a:t>
            </a:r>
            <a:r>
              <a:rPr lang="ru-RU" sz="2200" dirty="0"/>
              <a:t> </a:t>
            </a:r>
            <a:r>
              <a:rPr lang="ru-RU" sz="2200" dirty="0" err="1"/>
              <a:t>правових</a:t>
            </a:r>
            <a:r>
              <a:rPr lang="ru-RU" sz="2200" dirty="0"/>
              <a:t> </a:t>
            </a:r>
            <a:r>
              <a:rPr lang="ru-RU" sz="2200" dirty="0" err="1"/>
              <a:t>категорій</a:t>
            </a:r>
            <a:r>
              <a:rPr lang="ru-RU" sz="2200" dirty="0"/>
              <a:t>, </a:t>
            </a:r>
            <a:r>
              <a:rPr lang="ru-RU" sz="2200" dirty="0" err="1"/>
              <a:t>передбачених</a:t>
            </a:r>
            <a:r>
              <a:rPr lang="ru-RU" sz="2200" dirty="0"/>
              <a:t> </a:t>
            </a:r>
            <a:r>
              <a:rPr lang="ru-RU" sz="2200" dirty="0" err="1"/>
              <a:t>земельним</a:t>
            </a:r>
            <a:r>
              <a:rPr lang="ru-RU" sz="2200" dirty="0"/>
              <a:t> </a:t>
            </a:r>
            <a:r>
              <a:rPr lang="ru-RU" sz="2200" dirty="0" err="1"/>
              <a:t>законодавством</a:t>
            </a:r>
            <a:r>
              <a:rPr lang="ru-RU" sz="2200" dirty="0"/>
              <a:t>; </a:t>
            </a:r>
            <a:endParaRPr lang="ru-RU" sz="2200" dirty="0" smtClean="0"/>
          </a:p>
          <a:p>
            <a:r>
              <a:rPr lang="ru-RU" sz="2200" dirty="0" smtClean="0"/>
              <a:t>3) </a:t>
            </a:r>
            <a:r>
              <a:rPr lang="ru-RU" sz="2200" dirty="0" err="1" smtClean="0"/>
              <a:t>набуття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навичок</a:t>
            </a:r>
            <a:r>
              <a:rPr lang="ru-RU" sz="2200" dirty="0" smtClean="0"/>
              <a:t> </a:t>
            </a:r>
            <a:r>
              <a:rPr lang="ru-RU" sz="2200" dirty="0"/>
              <a:t>практичного </a:t>
            </a:r>
            <a:r>
              <a:rPr lang="ru-RU" sz="2200" dirty="0" err="1"/>
              <a:t>використання</a:t>
            </a:r>
            <a:r>
              <a:rPr lang="ru-RU" sz="2200" dirty="0"/>
              <a:t> норм </a:t>
            </a:r>
            <a:r>
              <a:rPr lang="ru-RU" sz="2200" dirty="0" err="1"/>
              <a:t>сучасного</a:t>
            </a:r>
            <a:r>
              <a:rPr lang="ru-RU" sz="2200" dirty="0"/>
              <a:t> </a:t>
            </a:r>
            <a:r>
              <a:rPr lang="ru-RU" sz="2200" dirty="0" err="1"/>
              <a:t>законодавства</a:t>
            </a:r>
            <a:r>
              <a:rPr lang="ru-RU" sz="2200" dirty="0"/>
              <a:t> </a:t>
            </a:r>
            <a:r>
              <a:rPr lang="ru-RU" sz="2200" dirty="0" err="1"/>
              <a:t>стосовно</a:t>
            </a:r>
            <a:r>
              <a:rPr lang="ru-RU" sz="2200" dirty="0"/>
              <a:t> до </a:t>
            </a:r>
            <a:r>
              <a:rPr lang="ru-RU" sz="2200" dirty="0" err="1"/>
              <a:t>конкретних</a:t>
            </a:r>
            <a:r>
              <a:rPr lang="ru-RU" sz="2200" dirty="0"/>
              <a:t> </a:t>
            </a:r>
            <a:r>
              <a:rPr lang="ru-RU" sz="2200" dirty="0" err="1"/>
              <a:t>ситуацій</a:t>
            </a:r>
            <a:r>
              <a:rPr lang="ru-RU" sz="2200" dirty="0"/>
              <a:t>; </a:t>
            </a:r>
            <a:endParaRPr lang="ru-RU" sz="2200" dirty="0" smtClean="0"/>
          </a:p>
          <a:p>
            <a:r>
              <a:rPr lang="ru-RU" sz="2200" dirty="0" smtClean="0"/>
              <a:t>4) </a:t>
            </a:r>
            <a:r>
              <a:rPr lang="ru-RU" sz="2200" dirty="0" err="1" smtClean="0"/>
              <a:t>ознайомити</a:t>
            </a:r>
            <a:r>
              <a:rPr lang="ru-RU" sz="2200" dirty="0" smtClean="0"/>
              <a:t> </a:t>
            </a:r>
            <a:r>
              <a:rPr lang="ru-RU" sz="2200" dirty="0" err="1"/>
              <a:t>студентів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судовою практикою, </a:t>
            </a:r>
            <a:r>
              <a:rPr lang="ru-RU" sz="2200" dirty="0" err="1"/>
              <a:t>роботою</a:t>
            </a:r>
            <a:r>
              <a:rPr lang="ru-RU" sz="2200" dirty="0"/>
              <a:t>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органів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застосовують</a:t>
            </a:r>
            <a:r>
              <a:rPr lang="ru-RU" sz="2200" dirty="0"/>
              <a:t> </a:t>
            </a:r>
            <a:r>
              <a:rPr lang="ru-RU" sz="2200" dirty="0" err="1"/>
              <a:t>норми</a:t>
            </a:r>
            <a:r>
              <a:rPr lang="ru-RU" sz="2200" dirty="0"/>
              <a:t> земельного права.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27890544"/>
              </p:ext>
            </p:extLst>
          </p:nvPr>
        </p:nvGraphicFramePr>
        <p:xfrm>
          <a:off x="5222239" y="4414400"/>
          <a:ext cx="6528904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9241" y="586115"/>
            <a:ext cx="6136616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Century Gothic" panose="020B0502020202020204" pitchFamily="34" charset="0"/>
              </a:rPr>
              <a:t>Завдання навчальної дисципліни</a:t>
            </a:r>
            <a:r>
              <a:rPr lang="ru-RU" sz="2800" dirty="0" smtClean="0">
                <a:latin typeface="Century Gothic" panose="020B0502020202020204" pitchFamily="34" charset="0"/>
              </a:rPr>
              <a:t>:</a:t>
            </a:r>
            <a:endParaRPr lang="uk-UA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5271" y="468525"/>
            <a:ext cx="7128402" cy="1015663"/>
          </a:xfrm>
          <a:prstGeom prst="rect">
            <a:avLst/>
          </a:prstGeom>
          <a:solidFill>
            <a:srgbClr val="398465"/>
          </a:solidFill>
          <a:ln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Програма навчальної дисципліни складається з таких розділів</a:t>
            </a:r>
            <a:endParaRPr lang="uk-UA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50086212"/>
              </p:ext>
            </p:extLst>
          </p:nvPr>
        </p:nvGraphicFramePr>
        <p:xfrm>
          <a:off x="3564200" y="1690007"/>
          <a:ext cx="8255073" cy="485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2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422" y="290180"/>
            <a:ext cx="9279242" cy="892552"/>
          </a:xfrm>
          <a:prstGeom prst="rect">
            <a:avLst/>
          </a:prstGeom>
          <a:solidFill>
            <a:schemeClr val="bg1"/>
          </a:solidFill>
          <a:ln w="38100"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В результаті вивчення дисципліни студент має набути таких </a:t>
            </a:r>
            <a:r>
              <a:rPr lang="uk-UA" sz="2400" dirty="0" err="1" smtClean="0">
                <a:latin typeface="Arial Black" panose="020B0A04020102020204" pitchFamily="34" charset="0"/>
              </a:rPr>
              <a:t>компетентностей</a:t>
            </a:r>
            <a:r>
              <a:rPr lang="uk-UA" sz="2800" dirty="0" smtClean="0">
                <a:latin typeface="Arial Black" panose="020B0A04020102020204" pitchFamily="34" charset="0"/>
              </a:rPr>
              <a:t>:</a:t>
            </a: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9530" y="1325217"/>
            <a:ext cx="772838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Здатність спілкуватися державною мовою як усно, так і </a:t>
            </a:r>
            <a:r>
              <a:rPr lang="uk-UA" sz="2000" dirty="0" smtClean="0"/>
              <a:t>письмово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Здатність використовувати інформаційні і комунікаційні </a:t>
            </a:r>
            <a:r>
              <a:rPr lang="uk-UA" sz="2000" dirty="0" smtClean="0"/>
              <a:t>технолог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Здатність до пошуку, оброблення та аналізу інформації з різних </a:t>
            </a:r>
            <a:r>
              <a:rPr lang="uk-UA" sz="2000" dirty="0" smtClean="0"/>
              <a:t>джерел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Знання та розуміння предметної області та професійної </a:t>
            </a:r>
            <a:r>
              <a:rPr lang="uk-UA" sz="2000" dirty="0" smtClean="0"/>
              <a:t>діяльності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критично мислити в процесі системного аналізу правових явищ і </a:t>
            </a:r>
            <a:r>
              <a:rPr lang="uk-UA" sz="2000" dirty="0" smtClean="0"/>
              <a:t>фактів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застосовувати знання у практичних </a:t>
            </a:r>
            <a:r>
              <a:rPr lang="uk-UA" sz="2000" dirty="0" smtClean="0"/>
              <a:t>ситуаціях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Знання </a:t>
            </a:r>
            <a:r>
              <a:rPr lang="uk-UA" sz="2000" dirty="0"/>
              <a:t>і розуміння становлення та розвиток правових та державних інститутів на різних історичних </a:t>
            </a:r>
            <a:r>
              <a:rPr lang="uk-UA" sz="2000" dirty="0" smtClean="0"/>
              <a:t>етапах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аналізувати правові проблеми та приймати обґрунтовані  </a:t>
            </a:r>
            <a:r>
              <a:rPr lang="uk-UA" sz="2000" dirty="0" smtClean="0"/>
              <a:t>рішення.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надавати консультації з правових </a:t>
            </a:r>
            <a:r>
              <a:rPr lang="uk-UA" sz="2000" dirty="0" smtClean="0"/>
              <a:t>питань.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Здатність застосовувати знання основних засад та інститутів національного права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3579" y="1182732"/>
            <a:ext cx="11712" cy="4293611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3578" y="1514770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73578" y="1810342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73578" y="2132416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3578" y="2715749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86356" y="3039810"/>
            <a:ext cx="834887" cy="1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73578" y="3648726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73578" y="3946308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85291" y="4560287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85291" y="5476343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2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4246" y="2320164"/>
            <a:ext cx="4941411" cy="366712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873578" y="5169887"/>
            <a:ext cx="834887" cy="0"/>
          </a:xfrm>
          <a:prstGeom prst="line">
            <a:avLst/>
          </a:prstGeom>
          <a:ln w="38100">
            <a:solidFill>
              <a:srgbClr val="398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396" y="349337"/>
            <a:ext cx="10488492" cy="646331"/>
          </a:xfrm>
          <a:prstGeom prst="rect">
            <a:avLst/>
          </a:prstGeom>
          <a:solidFill>
            <a:srgbClr val="398465"/>
          </a:solidFill>
          <a:ln>
            <a:solidFill>
              <a:srgbClr val="3984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Результати навчання:</a:t>
            </a:r>
            <a:endParaRPr lang="uk-UA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8965493"/>
              </p:ext>
            </p:extLst>
          </p:nvPr>
        </p:nvGraphicFramePr>
        <p:xfrm>
          <a:off x="884383" y="1190721"/>
          <a:ext cx="105479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8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0540" y="820845"/>
            <a:ext cx="8348760" cy="584775"/>
          </a:xfrm>
          <a:prstGeom prst="rect">
            <a:avLst/>
          </a:prstGeom>
          <a:ln w="38100">
            <a:solidFill>
              <a:srgbClr val="398465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err="1">
                <a:latin typeface="Century Gothic" panose="020B0502020202020204" pitchFamily="34" charset="0"/>
              </a:rPr>
              <a:t>Життя</a:t>
            </a:r>
            <a:r>
              <a:rPr lang="ru-RU" sz="3200" dirty="0">
                <a:latin typeface="Century Gothic" panose="020B0502020202020204" pitchFamily="34" charset="0"/>
              </a:rPr>
              <a:t> – </a:t>
            </a:r>
            <a:r>
              <a:rPr lang="ru-RU" sz="3200" dirty="0" err="1">
                <a:latin typeface="Century Gothic" panose="020B0502020202020204" pitchFamily="34" charset="0"/>
              </a:rPr>
              <a:t>це</a:t>
            </a:r>
            <a:r>
              <a:rPr lang="ru-RU" sz="3200" dirty="0"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latin typeface="Century Gothic" panose="020B0502020202020204" pitchFamily="34" charset="0"/>
              </a:rPr>
              <a:t>гра</a:t>
            </a:r>
            <a:r>
              <a:rPr lang="ru-RU" sz="3200" dirty="0">
                <a:latin typeface="Century Gothic" panose="020B0502020202020204" pitchFamily="34" charset="0"/>
              </a:rPr>
              <a:t>, і </a:t>
            </a:r>
            <a:r>
              <a:rPr lang="ru-RU" sz="3200" dirty="0" err="1">
                <a:latin typeface="Century Gothic" panose="020B0502020202020204" pitchFamily="34" charset="0"/>
              </a:rPr>
              <a:t>краще</a:t>
            </a:r>
            <a:r>
              <a:rPr lang="ru-RU" sz="3200" dirty="0">
                <a:latin typeface="Century Gothic" panose="020B0502020202020204" pitchFamily="34" charset="0"/>
              </a:rPr>
              <a:t> знати </a:t>
            </a:r>
            <a:r>
              <a:rPr lang="ru-RU" sz="3200" dirty="0" err="1">
                <a:latin typeface="Century Gothic" panose="020B0502020202020204" pitchFamily="34" charset="0"/>
              </a:rPr>
              <a:t>її</a:t>
            </a:r>
            <a:r>
              <a:rPr lang="ru-RU" sz="3200" dirty="0">
                <a:latin typeface="Century Gothic" panose="020B0502020202020204" pitchFamily="34" charset="0"/>
              </a:rPr>
              <a:t> правила</a:t>
            </a:r>
            <a:endParaRPr lang="uk-UA" sz="32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0" b="99072" l="3409" r="96932">
                        <a14:foregroundMark x1="39091" y1="7657" x2="45341" y2="64617"/>
                        <a14:foregroundMark x1="46932" y1="5916" x2="23295" y2="68794"/>
                        <a14:foregroundMark x1="41136" y1="38979" x2="41932" y2="57425"/>
                        <a14:foregroundMark x1="50227" y1="41995" x2="45114" y2="58585"/>
                        <a14:foregroundMark x1="43068" y1="46636" x2="27614" y2="52668"/>
                        <a14:foregroundMark x1="72841" y1="33643" x2="68523" y2="52204"/>
                        <a14:foregroundMark x1="74545" y1="46984" x2="88295" y2="42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2971" y="1870984"/>
            <a:ext cx="4539600" cy="44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449</Words>
  <Application>Microsoft Office PowerPoint</Application>
  <PresentationFormat>Широкоэкранный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Century Gothic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</cp:lastModifiedBy>
  <cp:revision>79</cp:revision>
  <dcterms:created xsi:type="dcterms:W3CDTF">2021-02-01T18:24:39Z</dcterms:created>
  <dcterms:modified xsi:type="dcterms:W3CDTF">2021-04-14T21:02:14Z</dcterms:modified>
</cp:coreProperties>
</file>