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C91966-53A8-4961-B992-E592954D9BF0}" type="datetimeFigureOut">
              <a:rPr lang="uk-UA" smtClean="0"/>
              <a:pPr/>
              <a:t>30.08.2020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21A64C-01CC-4DEC-98A4-578F396C673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100rik.com.ua/ukrayina-u-period-zagostrennya-krizi-radyanskoyi-sistemi-seredina-60-h-pochatok-80-h-rr-hh-st-zasti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692150"/>
            <a:ext cx="8458200" cy="538321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загострення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(середина 60-х – початок 80-х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ХХ ст.)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Реформа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СРСР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О.Косигіна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косигінська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реформа)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1965 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пленумі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ЦК КПРС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Суть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розширенні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госпрозрахунок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Госпрозрахунок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відшкодовують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доходами,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розпоряджаються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централізоване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самостійністю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99567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стимулюванні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колективів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капіталістичними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340768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восьму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п’ятирічку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«золотою»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стверджуючи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«період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1966-1970 </a:t>
            </a:r>
            <a:r>
              <a:rPr lang="en-AU" b="1" dirty="0" smtClean="0">
                <a:latin typeface="Times New Roman" pitchFamily="18" charset="0"/>
                <a:cs typeface="Times New Roman" pitchFamily="18" charset="0"/>
              </a:rPr>
              <a:t>pp.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протиріччя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1965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намаганні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інтенсифікувати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взаємовиключні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посилити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централізм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задіяти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ринкові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регулятори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централізму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розпочалося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проголошення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призвело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міністерств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взяли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90%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УРСР.</a:t>
            </a:r>
          </a:p>
          <a:p>
            <a:pPr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Наростаюча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бюрократизація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авторитаризму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нового культу 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культу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сірості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кризових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народному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КОНСТИТУЦІЯ УРСР 1978 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1977 р. –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СРСР.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1978 р.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УРСР.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6372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 smtClean="0"/>
              <a:t>Основні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нової</a:t>
            </a:r>
            <a:r>
              <a:rPr lang="ru-RU" b="1" dirty="0" smtClean="0"/>
              <a:t> </a:t>
            </a:r>
            <a:r>
              <a:rPr lang="ru-RU" b="1" dirty="0" err="1" smtClean="0"/>
              <a:t>Конституції</a:t>
            </a:r>
            <a:r>
              <a:rPr lang="ru-RU" b="1" dirty="0" smtClean="0"/>
              <a:t> УРСР:</a:t>
            </a:r>
            <a:endParaRPr lang="ru-RU" dirty="0" smtClean="0"/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УРСР – суверенна держава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добровільному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союзі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УРСР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собою право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СРСР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права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обговорювався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 УРСР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побудоване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розвинуте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соціалістичне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могутні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неухильно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добробут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культура народу;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УРСР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керівною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спрямовуючою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силою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ядром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КПРС (6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УРСР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народногосподарського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комплексу СРСР;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гарантія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(на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безкоштовну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медицину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свобод (слова,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віросповідання</a:t>
            </a:r>
            <a:r>
              <a:rPr lang="ru-RU" dirty="0" smtClean="0"/>
              <a:t>…).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Конституція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1978 р.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закріплювала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підлегле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становище УРСР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декларативний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Дисидентство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існуючого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державного 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загальноприйнятих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протистояння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офіційній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ідеології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відступництво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панівної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церкви.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endParaRPr lang="ru-RU" sz="2800" b="1" dirty="0" smtClean="0"/>
          </a:p>
          <a:p>
            <a:pPr fontAlgn="base"/>
            <a:endParaRPr lang="ru-RU" sz="2800" b="1" dirty="0" smtClean="0"/>
          </a:p>
          <a:p>
            <a:pPr fontAlgn="base"/>
            <a:endParaRPr lang="ru-RU" sz="2800" b="1" dirty="0" smtClean="0"/>
          </a:p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ДИСИДЕНТСЬКИЙ РУХ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Disidenstv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650" y="0"/>
            <a:ext cx="5340350" cy="2420888"/>
          </a:xfrm>
        </p:spPr>
      </p:pic>
      <p:pic>
        <p:nvPicPr>
          <p:cNvPr id="7" name="Рисунок 6" descr="Disidenstv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20888"/>
            <a:ext cx="536408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СТРУКТУРНА КРИЗА РАДЯНСЬКОЇ МОДЕЛІ СУСПІЛЬНО-ПОЛІТИЧНОГО РОЗВИТКУ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7"/>
          <a:ext cx="86868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717">
                <a:tc>
                  <a:txBody>
                    <a:bodyPr/>
                    <a:lstStyle/>
                    <a:p>
                      <a:r>
                        <a:rPr kumimoji="0" lang="ru-RU" b="1" i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Економічна</a:t>
                      </a:r>
                      <a:r>
                        <a:rPr kumimoji="0" lang="ru-RU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криза: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Політична</a:t>
                      </a:r>
                      <a:r>
                        <a:rPr kumimoji="0" lang="ru-RU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криза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Ідеологічна</a:t>
                      </a:r>
                      <a:r>
                        <a:rPr kumimoji="0" lang="ru-RU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криза: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Екологічна</a:t>
                      </a:r>
                      <a:r>
                        <a:rPr kumimoji="0" lang="ru-RU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криза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634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дефіцит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товарів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відмова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повільне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запровадження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технологій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невисока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якість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більшості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товарів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продовольча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криза;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хронічна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криза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сільського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господарства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прихована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інфляція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зростання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цін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незмінних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розмірах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заробітної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плати);–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переважно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екстенсивний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шлях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економіки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воєнні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авантюри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нездатність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вийти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них (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Афганістан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Ефіопія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Ангола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тощо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нездатність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вищого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керівництва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реагувати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тенденції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світу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«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Старіння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керівництва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недієздатність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законодавчих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втрата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динамічності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радянської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моделі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відповідно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її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привабливості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країн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корупція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вищих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ешелонах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розчарування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правильності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шляху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побудова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комунізму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розходження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між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ідеологічними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догмами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реаліями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життя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усвідомлення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нереальності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досягнення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мети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побудови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комунізму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зростання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дисидентського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руху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настроїв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суспільстві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посилення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ідеологічного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тиску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суспільство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бездумна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експлуатація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природних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ресурсів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відсутність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наукового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обґрунтування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розміщенні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виробничих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потужностей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руйнування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природного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середовища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придатного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життя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людей (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забруднення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водоймищ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атмосфери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тощо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);– 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поступова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деградація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нації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генетичні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зміни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зростання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дитячих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захворювань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народжуваності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нездорових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скорочення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народжуваності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зростання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хронічних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захворювань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тощо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https://i100rik.com.ua/ukrayina-u-period-zagostrennya-krizi-radyanskoyi-sistemi-seredina-60-h-pochatok-80-h-rr-hh-st-zastiy/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Загальна характеристика періоду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Поворот від лібералізації до консерватизму в усіх сферах 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Відмова від критики культу особи;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 корупції, хабарництва, бюрократизму;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Застій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Всевладдя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Неосталінізм.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-1539552"/>
            <a:ext cx="86868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Консерватизм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прихильність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стабільності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несприйняття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радикальних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реформ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Застій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Л.Брежнєва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(1964 – 1982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характеризувався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заперечувала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консервувала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існуючий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режим,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ладу.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Номенклатура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панівна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еліта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СРСР,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контролювала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Неосталінізм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реанімація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командно-адміністративної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63488"/>
            <a:ext cx="8686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3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696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Етапи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73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1965-1970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рр.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Спроба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проведення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економічних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реформ,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які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малим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впорядкувати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економіку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СРСР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після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“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реформаторської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гарячки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хрущовського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періоду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реформи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Косигіна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621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1970–1982 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рр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Наростання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кризи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«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консервація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існуючої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СРСР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39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1982–1985 </a:t>
                      </a:r>
                      <a:r>
                        <a:rPr kumimoji="0"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рр</a:t>
                      </a:r>
                      <a:r>
                        <a:rPr kumimoji="0"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Зміни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партійному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керівництві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Усвідомлення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кризового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стану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радянського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суспільства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0649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1964 р. першим секретарем (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1966 р.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генеральним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секретарем)  ЦК КПРС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Л.Брежнєв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Комуністичну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брежнєвський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очолювали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лідери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обстоювали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852936"/>
            <a:ext cx="3635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Шелест (1963—1972)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автономізаційну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to_SHel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84784"/>
            <a:ext cx="1152525" cy="14401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34290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429000"/>
            <a:ext cx="180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89040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реформ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Хрущова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початковому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етапі.Виступ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прав УРСР 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789040"/>
            <a:ext cx="2934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Участь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усуненні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Хрущова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влади.Засудження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AU" sz="1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есталінізації.Участь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дисидентським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41168"/>
            <a:ext cx="457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поміркованої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українізації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українсь­ку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спроба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українізу­вати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книги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наша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радян­ська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екскурсом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героїчне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8691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інтервенції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Варшавського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Договору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Чехо-Словаччину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1968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П. Шелеста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травні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1972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 приводом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відправлення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пенсію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Щербицький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(1972—1989)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централістську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орієнтовану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центр (Москву).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oto_SHHerbitsk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19872" cy="27809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3501008"/>
            <a:ext cx="6984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Проімперська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Щербицького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(1918-1990рр.)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секретаря ЦК КПУ (1972 – 1989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AU" sz="1400" b="1" dirty="0" smtClean="0">
                <a:latin typeface="Times New Roman" pitchFamily="18" charset="0"/>
                <a:cs typeface="Times New Roman" pitchFamily="18" charset="0"/>
              </a:rPr>
              <a:t>p.)</a:t>
            </a:r>
            <a:endParaRPr lang="en-A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Жорстка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централізація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підпо­рядкованість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центру</a:t>
            </a:r>
          </a:p>
          <a:p>
            <a:pPr fontAlgn="base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русифікації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прове­дення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партій­них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принципом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осо­бистої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відданості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(«люди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Щерби­цького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»:                    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Маланчук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ЦК КПУ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ідеології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Ляшко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Голова Ради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УРСР,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Федорчук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голова КДБ УРСР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fontAlgn="base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Нещадна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будь-яким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проявом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інакомислення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0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Щербицький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(1918-1990)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комуністичний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УРСР. З 1946 –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партійній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 1961-1963 та 1965-1972 – Голова Ради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УРСР. З 1961 – член ЦК КПРС. У 1972-1989 – перший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ЦК КПУ. Лауреат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Ленінської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(1982).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Герой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Соціалістичної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(1974, 1977).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st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sti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sti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370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Україна у період загострення кризи радянської системи (середина 60-х – початок 80-х рр. ХХ ст.) </vt:lpstr>
      <vt:lpstr>Загальна характеристика періоду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Дисидентство (незгодні) — виступ проти існуючого державного ладу чи загальноприйнятих норм певної країни, протистояння офіційній ідеології та політиці; відступництво від учення панівної церкви. </vt:lpstr>
      <vt:lpstr>СТРУКТУРНА КРИЗА РАДЯНСЬКОЇ МОДЕЛІ СУСПІЛЬНО-ПОЛІТИЧНОГО РОЗВИТКУ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Україна у період загострення кризи радянської системи (середина 60-х – початок 80-х рр. ХХ ст.)</dc:title>
  <dc:creator>user</dc:creator>
  <cp:lastModifiedBy>Пользователь Windows</cp:lastModifiedBy>
  <cp:revision>12</cp:revision>
  <dcterms:created xsi:type="dcterms:W3CDTF">2019-04-19T08:34:29Z</dcterms:created>
  <dcterms:modified xsi:type="dcterms:W3CDTF">2020-08-30T16:37:35Z</dcterms:modified>
</cp:coreProperties>
</file>