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5" r:id="rId8"/>
    <p:sldId id="264" r:id="rId9"/>
    <p:sldId id="266" r:id="rId10"/>
    <p:sldId id="267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743E8-A688-4A64-BCD0-832EFE42649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18703-F2BD-42AE-984A-ADB49BD2CF86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АВ</a:t>
          </a:r>
          <a:endParaRPr lang="ru-RU" dirty="0"/>
        </a:p>
      </dgm:t>
    </dgm:pt>
    <dgm:pt modelId="{FBCCBF32-7909-4772-A350-7F2A1818394D}" type="parTrans" cxnId="{82F1BD5A-DF1B-471C-B1C4-F24D6DE118A0}">
      <dgm:prSet/>
      <dgm:spPr/>
      <dgm:t>
        <a:bodyPr/>
        <a:lstStyle/>
        <a:p>
          <a:endParaRPr lang="ru-RU"/>
        </a:p>
      </dgm:t>
    </dgm:pt>
    <dgm:pt modelId="{D0495186-6DD7-4855-81F1-1F6324144FFC}" type="sibTrans" cxnId="{82F1BD5A-DF1B-471C-B1C4-F24D6DE118A0}">
      <dgm:prSet/>
      <dgm:spPr/>
      <dgm:t>
        <a:bodyPr/>
        <a:lstStyle/>
        <a:p>
          <a:endParaRPr lang="ru-RU"/>
        </a:p>
      </dgm:t>
    </dgm:pt>
    <dgm:pt modelId="{17E45C09-D6C2-48F1-8A72-CD965F24D61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ДИТИНА</a:t>
          </a:r>
          <a:endParaRPr lang="ru-RU" b="1" dirty="0"/>
        </a:p>
      </dgm:t>
    </dgm:pt>
    <dgm:pt modelId="{2441B1D4-4BA5-493A-977B-0C4A3D823595}" type="parTrans" cxnId="{FE91540B-A8EC-4F37-A7FC-BD495DBC6AAF}">
      <dgm:prSet/>
      <dgm:spPr/>
      <dgm:t>
        <a:bodyPr/>
        <a:lstStyle/>
        <a:p>
          <a:endParaRPr lang="ru-RU"/>
        </a:p>
      </dgm:t>
    </dgm:pt>
    <dgm:pt modelId="{2056B470-6346-48EA-939D-507D2F211250}" type="sibTrans" cxnId="{FE91540B-A8EC-4F37-A7FC-BD495DBC6AAF}">
      <dgm:prSet/>
      <dgm:spPr/>
      <dgm:t>
        <a:bodyPr/>
        <a:lstStyle/>
        <a:p>
          <a:endParaRPr lang="ru-RU"/>
        </a:p>
      </dgm:t>
    </dgm:pt>
    <dgm:pt modelId="{F7BB1739-BA5B-47B5-9C70-27C2D477EA7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БАТЬКИ</a:t>
          </a:r>
          <a:endParaRPr lang="ru-RU" b="1" dirty="0"/>
        </a:p>
      </dgm:t>
    </dgm:pt>
    <dgm:pt modelId="{01B62453-566B-4194-B05C-0C806A13B25B}" type="parTrans" cxnId="{F5FB028D-09DE-4973-B3CF-DA9A0953C911}">
      <dgm:prSet/>
      <dgm:spPr/>
      <dgm:t>
        <a:bodyPr/>
        <a:lstStyle/>
        <a:p>
          <a:endParaRPr lang="ru-RU"/>
        </a:p>
      </dgm:t>
    </dgm:pt>
    <dgm:pt modelId="{9EE31FD5-21A5-41D1-B56A-588C125EA6FF}" type="sibTrans" cxnId="{F5FB028D-09DE-4973-B3CF-DA9A0953C911}">
      <dgm:prSet/>
      <dgm:spPr/>
      <dgm:t>
        <a:bodyPr/>
        <a:lstStyle/>
        <a:p>
          <a:endParaRPr lang="ru-RU"/>
        </a:p>
      </dgm:t>
    </dgm:pt>
    <dgm:pt modelId="{2D1495B7-6976-487E-B163-EB34F863DB41}">
      <dgm:prSet phldrT="[Текст]"/>
      <dgm:spPr>
        <a:solidFill>
          <a:srgbClr val="C00000"/>
        </a:solidFill>
      </dgm:spPr>
      <dgm:t>
        <a:bodyPr/>
        <a:lstStyle/>
        <a:p>
          <a:r>
            <a:rPr lang="uk-UA" b="1" dirty="0" smtClean="0"/>
            <a:t>ПЕДАГОГ</a:t>
          </a:r>
          <a:r>
            <a:rPr lang="uk-UA" dirty="0" smtClean="0"/>
            <a:t> </a:t>
          </a:r>
          <a:endParaRPr lang="ru-RU" dirty="0"/>
        </a:p>
      </dgm:t>
    </dgm:pt>
    <dgm:pt modelId="{9AB7465E-9905-43F4-876A-CC5E03CEAA89}" type="parTrans" cxnId="{CD492069-1DA7-4838-9349-9A60A9CAED9A}">
      <dgm:prSet/>
      <dgm:spPr/>
      <dgm:t>
        <a:bodyPr/>
        <a:lstStyle/>
        <a:p>
          <a:endParaRPr lang="ru-RU"/>
        </a:p>
      </dgm:t>
    </dgm:pt>
    <dgm:pt modelId="{8F48B385-2ACB-4A04-8D3A-68F7989066D1}" type="sibTrans" cxnId="{CD492069-1DA7-4838-9349-9A60A9CAED9A}">
      <dgm:prSet/>
      <dgm:spPr/>
      <dgm:t>
        <a:bodyPr/>
        <a:lstStyle/>
        <a:p>
          <a:endParaRPr lang="ru-RU"/>
        </a:p>
      </dgm:t>
    </dgm:pt>
    <dgm:pt modelId="{883982E7-A387-4932-9CA8-9584D8511A79}">
      <dgm:prSet phldrT="[Текст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ОДНОЛІТКИ</a:t>
          </a:r>
          <a:endParaRPr lang="ru-RU" b="1" dirty="0"/>
        </a:p>
      </dgm:t>
    </dgm:pt>
    <dgm:pt modelId="{43244867-CD44-4F68-B934-94094628F091}" type="parTrans" cxnId="{237AFD14-33F0-4B9F-B544-32CDED752FDA}">
      <dgm:prSet/>
      <dgm:spPr/>
      <dgm:t>
        <a:bodyPr/>
        <a:lstStyle/>
        <a:p>
          <a:endParaRPr lang="ru-RU"/>
        </a:p>
      </dgm:t>
    </dgm:pt>
    <dgm:pt modelId="{3E9B496C-C4C4-4B02-88DF-B25DE5716483}" type="sibTrans" cxnId="{237AFD14-33F0-4B9F-B544-32CDED752FDA}">
      <dgm:prSet/>
      <dgm:spPr/>
      <dgm:t>
        <a:bodyPr/>
        <a:lstStyle/>
        <a:p>
          <a:endParaRPr lang="ru-RU"/>
        </a:p>
      </dgm:t>
    </dgm:pt>
    <dgm:pt modelId="{12D323BC-6118-4663-B1A6-14768D8D4C6B}" type="pres">
      <dgm:prSet presAssocID="{569743E8-A688-4A64-BCD0-832EFE4264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05547-3FF8-4AEC-B664-357196CC0208}" type="pres">
      <dgm:prSet presAssocID="{26818703-F2BD-42AE-984A-ADB49BD2CF86}" presName="centerShape" presStyleLbl="node0" presStyleIdx="0" presStyleCnt="1"/>
      <dgm:spPr/>
      <dgm:t>
        <a:bodyPr/>
        <a:lstStyle/>
        <a:p>
          <a:endParaRPr lang="ru-RU"/>
        </a:p>
      </dgm:t>
    </dgm:pt>
    <dgm:pt modelId="{745CF2A5-263E-488F-BC0F-0A7C6796532B}" type="pres">
      <dgm:prSet presAssocID="{2441B1D4-4BA5-493A-977B-0C4A3D823595}" presName="Name9" presStyleLbl="parChTrans1D2" presStyleIdx="0" presStyleCnt="4"/>
      <dgm:spPr/>
      <dgm:t>
        <a:bodyPr/>
        <a:lstStyle/>
        <a:p>
          <a:endParaRPr lang="ru-RU"/>
        </a:p>
      </dgm:t>
    </dgm:pt>
    <dgm:pt modelId="{F7304B67-B806-4909-A389-2F5F4E1137A0}" type="pres">
      <dgm:prSet presAssocID="{2441B1D4-4BA5-493A-977B-0C4A3D82359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DB6DA7D-2227-4353-BD95-357186C87DD5}" type="pres">
      <dgm:prSet presAssocID="{17E45C09-D6C2-48F1-8A72-CD965F24D61A}" presName="node" presStyleLbl="node1" presStyleIdx="0" presStyleCnt="4" custScaleX="21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B41E7-B0EF-4F27-9B5C-6B8500122421}" type="pres">
      <dgm:prSet presAssocID="{01B62453-566B-4194-B05C-0C806A13B25B}" presName="Name9" presStyleLbl="parChTrans1D2" presStyleIdx="1" presStyleCnt="4"/>
      <dgm:spPr/>
      <dgm:t>
        <a:bodyPr/>
        <a:lstStyle/>
        <a:p>
          <a:endParaRPr lang="ru-RU"/>
        </a:p>
      </dgm:t>
    </dgm:pt>
    <dgm:pt modelId="{70C6FAC0-51A1-498C-A4E4-28EE69D461C7}" type="pres">
      <dgm:prSet presAssocID="{01B62453-566B-4194-B05C-0C806A13B25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AA51D69-84EB-40EA-91AB-D9451AEBDEDA}" type="pres">
      <dgm:prSet presAssocID="{F7BB1739-BA5B-47B5-9C70-27C2D477EA70}" presName="node" presStyleLbl="node1" presStyleIdx="1" presStyleCnt="4" custScaleX="175959" custRadScaleRad="111356" custRadScaleInc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CE3DA-37E9-470C-BE6F-F52A9E1BE126}" type="pres">
      <dgm:prSet presAssocID="{9AB7465E-9905-43F4-876A-CC5E03CEAA89}" presName="Name9" presStyleLbl="parChTrans1D2" presStyleIdx="2" presStyleCnt="4"/>
      <dgm:spPr/>
      <dgm:t>
        <a:bodyPr/>
        <a:lstStyle/>
        <a:p>
          <a:endParaRPr lang="ru-RU"/>
        </a:p>
      </dgm:t>
    </dgm:pt>
    <dgm:pt modelId="{87A0CA34-B586-482B-8402-1874A019355D}" type="pres">
      <dgm:prSet presAssocID="{9AB7465E-9905-43F4-876A-CC5E03CEAA8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AE79F35-9E11-493A-A2AC-74E0B26996CF}" type="pres">
      <dgm:prSet presAssocID="{2D1495B7-6976-487E-B163-EB34F863DB41}" presName="node" presStyleLbl="node1" presStyleIdx="2" presStyleCnt="4" custScaleX="155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54D19-2E3F-45D5-8873-A85EE0DC16AA}" type="pres">
      <dgm:prSet presAssocID="{43244867-CD44-4F68-B934-94094628F091}" presName="Name9" presStyleLbl="parChTrans1D2" presStyleIdx="3" presStyleCnt="4"/>
      <dgm:spPr/>
      <dgm:t>
        <a:bodyPr/>
        <a:lstStyle/>
        <a:p>
          <a:endParaRPr lang="ru-RU"/>
        </a:p>
      </dgm:t>
    </dgm:pt>
    <dgm:pt modelId="{AF3A3208-6140-4324-A020-2BAEC302BA2A}" type="pres">
      <dgm:prSet presAssocID="{43244867-CD44-4F68-B934-94094628F09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038F72A-CFCD-47BD-B8ED-2FF12F03F30D}" type="pres">
      <dgm:prSet presAssocID="{883982E7-A387-4932-9CA8-9584D8511A79}" presName="node" presStyleLbl="node1" presStyleIdx="3" presStyleCnt="4" custScaleX="198303" custRadScaleRad="130956" custRadScaleInc="3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17414-145F-419D-BC8C-993B705C5A72}" type="presOf" srcId="{9AB7465E-9905-43F4-876A-CC5E03CEAA89}" destId="{87A0CA34-B586-482B-8402-1874A019355D}" srcOrd="1" destOrd="0" presId="urn:microsoft.com/office/officeart/2005/8/layout/radial1"/>
    <dgm:cxn modelId="{B9C96F53-A19F-444D-A800-36DB8E6B411D}" type="presOf" srcId="{9AB7465E-9905-43F4-876A-CC5E03CEAA89}" destId="{B95CE3DA-37E9-470C-BE6F-F52A9E1BE126}" srcOrd="0" destOrd="0" presId="urn:microsoft.com/office/officeart/2005/8/layout/radial1"/>
    <dgm:cxn modelId="{BADF85E0-40AB-41DA-A01B-F13B7DA9A3EB}" type="presOf" srcId="{43244867-CD44-4F68-B934-94094628F091}" destId="{30354D19-2E3F-45D5-8873-A85EE0DC16AA}" srcOrd="0" destOrd="0" presId="urn:microsoft.com/office/officeart/2005/8/layout/radial1"/>
    <dgm:cxn modelId="{41B94B1B-24DE-4D02-A9F4-1E405B850118}" type="presOf" srcId="{2441B1D4-4BA5-493A-977B-0C4A3D823595}" destId="{F7304B67-B806-4909-A389-2F5F4E1137A0}" srcOrd="1" destOrd="0" presId="urn:microsoft.com/office/officeart/2005/8/layout/radial1"/>
    <dgm:cxn modelId="{E00CBF20-F6AA-4ECA-BCDB-DE711C33C381}" type="presOf" srcId="{17E45C09-D6C2-48F1-8A72-CD965F24D61A}" destId="{9DB6DA7D-2227-4353-BD95-357186C87DD5}" srcOrd="0" destOrd="0" presId="urn:microsoft.com/office/officeart/2005/8/layout/radial1"/>
    <dgm:cxn modelId="{90A6F286-EED1-4B40-9659-BF1A7F977425}" type="presOf" srcId="{2441B1D4-4BA5-493A-977B-0C4A3D823595}" destId="{745CF2A5-263E-488F-BC0F-0A7C6796532B}" srcOrd="0" destOrd="0" presId="urn:microsoft.com/office/officeart/2005/8/layout/radial1"/>
    <dgm:cxn modelId="{237AFD14-33F0-4B9F-B544-32CDED752FDA}" srcId="{26818703-F2BD-42AE-984A-ADB49BD2CF86}" destId="{883982E7-A387-4932-9CA8-9584D8511A79}" srcOrd="3" destOrd="0" parTransId="{43244867-CD44-4F68-B934-94094628F091}" sibTransId="{3E9B496C-C4C4-4B02-88DF-B25DE5716483}"/>
    <dgm:cxn modelId="{82F1BD5A-DF1B-471C-B1C4-F24D6DE118A0}" srcId="{569743E8-A688-4A64-BCD0-832EFE42649F}" destId="{26818703-F2BD-42AE-984A-ADB49BD2CF86}" srcOrd="0" destOrd="0" parTransId="{FBCCBF32-7909-4772-A350-7F2A1818394D}" sibTransId="{D0495186-6DD7-4855-81F1-1F6324144FFC}"/>
    <dgm:cxn modelId="{FE91540B-A8EC-4F37-A7FC-BD495DBC6AAF}" srcId="{26818703-F2BD-42AE-984A-ADB49BD2CF86}" destId="{17E45C09-D6C2-48F1-8A72-CD965F24D61A}" srcOrd="0" destOrd="0" parTransId="{2441B1D4-4BA5-493A-977B-0C4A3D823595}" sibTransId="{2056B470-6346-48EA-939D-507D2F211250}"/>
    <dgm:cxn modelId="{CD492069-1DA7-4838-9349-9A60A9CAED9A}" srcId="{26818703-F2BD-42AE-984A-ADB49BD2CF86}" destId="{2D1495B7-6976-487E-B163-EB34F863DB41}" srcOrd="2" destOrd="0" parTransId="{9AB7465E-9905-43F4-876A-CC5E03CEAA89}" sibTransId="{8F48B385-2ACB-4A04-8D3A-68F7989066D1}"/>
    <dgm:cxn modelId="{ADAB8024-64A8-40BC-9F76-07BCB2084068}" type="presOf" srcId="{01B62453-566B-4194-B05C-0C806A13B25B}" destId="{70C6FAC0-51A1-498C-A4E4-28EE69D461C7}" srcOrd="1" destOrd="0" presId="urn:microsoft.com/office/officeart/2005/8/layout/radial1"/>
    <dgm:cxn modelId="{E0373878-533D-4F52-9E18-C9AFAC81A482}" type="presOf" srcId="{883982E7-A387-4932-9CA8-9584D8511A79}" destId="{F038F72A-CFCD-47BD-B8ED-2FF12F03F30D}" srcOrd="0" destOrd="0" presId="urn:microsoft.com/office/officeart/2005/8/layout/radial1"/>
    <dgm:cxn modelId="{016B12CC-B361-47B4-BD3B-33863C781CED}" type="presOf" srcId="{26818703-F2BD-42AE-984A-ADB49BD2CF86}" destId="{34505547-3FF8-4AEC-B664-357196CC0208}" srcOrd="0" destOrd="0" presId="urn:microsoft.com/office/officeart/2005/8/layout/radial1"/>
    <dgm:cxn modelId="{A180D196-BAE2-4440-B87A-1EF4062CB7E7}" type="presOf" srcId="{F7BB1739-BA5B-47B5-9C70-27C2D477EA70}" destId="{9AA51D69-84EB-40EA-91AB-D9451AEBDEDA}" srcOrd="0" destOrd="0" presId="urn:microsoft.com/office/officeart/2005/8/layout/radial1"/>
    <dgm:cxn modelId="{15B38101-A791-4899-BCAD-77A7794E8AAC}" type="presOf" srcId="{43244867-CD44-4F68-B934-94094628F091}" destId="{AF3A3208-6140-4324-A020-2BAEC302BA2A}" srcOrd="1" destOrd="0" presId="urn:microsoft.com/office/officeart/2005/8/layout/radial1"/>
    <dgm:cxn modelId="{FDD1F2A2-846C-479C-8359-D2ACA49A6FAD}" type="presOf" srcId="{2D1495B7-6976-487E-B163-EB34F863DB41}" destId="{FAE79F35-9E11-493A-A2AC-74E0B26996CF}" srcOrd="0" destOrd="0" presId="urn:microsoft.com/office/officeart/2005/8/layout/radial1"/>
    <dgm:cxn modelId="{F5FB028D-09DE-4973-B3CF-DA9A0953C911}" srcId="{26818703-F2BD-42AE-984A-ADB49BD2CF86}" destId="{F7BB1739-BA5B-47B5-9C70-27C2D477EA70}" srcOrd="1" destOrd="0" parTransId="{01B62453-566B-4194-B05C-0C806A13B25B}" sibTransId="{9EE31FD5-21A5-41D1-B56A-588C125EA6FF}"/>
    <dgm:cxn modelId="{13B9193F-0A02-4BBE-B7A3-4F7B017667A7}" type="presOf" srcId="{01B62453-566B-4194-B05C-0C806A13B25B}" destId="{F45B41E7-B0EF-4F27-9B5C-6B8500122421}" srcOrd="0" destOrd="0" presId="urn:microsoft.com/office/officeart/2005/8/layout/radial1"/>
    <dgm:cxn modelId="{72B96BAA-467B-4BE7-B854-E692F5CE5FC6}" type="presOf" srcId="{569743E8-A688-4A64-BCD0-832EFE42649F}" destId="{12D323BC-6118-4663-B1A6-14768D8D4C6B}" srcOrd="0" destOrd="0" presId="urn:microsoft.com/office/officeart/2005/8/layout/radial1"/>
    <dgm:cxn modelId="{3BA7A1AF-662B-47C3-9322-8BABC5D3E974}" type="presParOf" srcId="{12D323BC-6118-4663-B1A6-14768D8D4C6B}" destId="{34505547-3FF8-4AEC-B664-357196CC0208}" srcOrd="0" destOrd="0" presId="urn:microsoft.com/office/officeart/2005/8/layout/radial1"/>
    <dgm:cxn modelId="{3ECAA77E-C97E-460C-AE73-6D03281C1439}" type="presParOf" srcId="{12D323BC-6118-4663-B1A6-14768D8D4C6B}" destId="{745CF2A5-263E-488F-BC0F-0A7C6796532B}" srcOrd="1" destOrd="0" presId="urn:microsoft.com/office/officeart/2005/8/layout/radial1"/>
    <dgm:cxn modelId="{E9737B38-1EB2-4C5A-8E67-5597A9CDDB5A}" type="presParOf" srcId="{745CF2A5-263E-488F-BC0F-0A7C6796532B}" destId="{F7304B67-B806-4909-A389-2F5F4E1137A0}" srcOrd="0" destOrd="0" presId="urn:microsoft.com/office/officeart/2005/8/layout/radial1"/>
    <dgm:cxn modelId="{E46AD929-9206-45EC-B36E-F2100B1E2B77}" type="presParOf" srcId="{12D323BC-6118-4663-B1A6-14768D8D4C6B}" destId="{9DB6DA7D-2227-4353-BD95-357186C87DD5}" srcOrd="2" destOrd="0" presId="urn:microsoft.com/office/officeart/2005/8/layout/radial1"/>
    <dgm:cxn modelId="{3E4DF0D8-F30D-469E-BB63-EB044A9D0760}" type="presParOf" srcId="{12D323BC-6118-4663-B1A6-14768D8D4C6B}" destId="{F45B41E7-B0EF-4F27-9B5C-6B8500122421}" srcOrd="3" destOrd="0" presId="urn:microsoft.com/office/officeart/2005/8/layout/radial1"/>
    <dgm:cxn modelId="{0A0DB47F-CB74-4C2E-A24E-6D6328242C00}" type="presParOf" srcId="{F45B41E7-B0EF-4F27-9B5C-6B8500122421}" destId="{70C6FAC0-51A1-498C-A4E4-28EE69D461C7}" srcOrd="0" destOrd="0" presId="urn:microsoft.com/office/officeart/2005/8/layout/radial1"/>
    <dgm:cxn modelId="{38C3CB15-A1DF-4800-8CD4-F0E6F8201785}" type="presParOf" srcId="{12D323BC-6118-4663-B1A6-14768D8D4C6B}" destId="{9AA51D69-84EB-40EA-91AB-D9451AEBDEDA}" srcOrd="4" destOrd="0" presId="urn:microsoft.com/office/officeart/2005/8/layout/radial1"/>
    <dgm:cxn modelId="{7861A89B-5539-4108-AF00-611AACC9F154}" type="presParOf" srcId="{12D323BC-6118-4663-B1A6-14768D8D4C6B}" destId="{B95CE3DA-37E9-470C-BE6F-F52A9E1BE126}" srcOrd="5" destOrd="0" presId="urn:microsoft.com/office/officeart/2005/8/layout/radial1"/>
    <dgm:cxn modelId="{1DE2F0F9-C8E4-4B15-93FE-318E9B500F4F}" type="presParOf" srcId="{B95CE3DA-37E9-470C-BE6F-F52A9E1BE126}" destId="{87A0CA34-B586-482B-8402-1874A019355D}" srcOrd="0" destOrd="0" presId="urn:microsoft.com/office/officeart/2005/8/layout/radial1"/>
    <dgm:cxn modelId="{D6007747-AFFF-405A-BAA2-F160581E378C}" type="presParOf" srcId="{12D323BC-6118-4663-B1A6-14768D8D4C6B}" destId="{FAE79F35-9E11-493A-A2AC-74E0B26996CF}" srcOrd="6" destOrd="0" presId="urn:microsoft.com/office/officeart/2005/8/layout/radial1"/>
    <dgm:cxn modelId="{0C221DFE-F84E-4562-B01A-D97D79DA8BA1}" type="presParOf" srcId="{12D323BC-6118-4663-B1A6-14768D8D4C6B}" destId="{30354D19-2E3F-45D5-8873-A85EE0DC16AA}" srcOrd="7" destOrd="0" presId="urn:microsoft.com/office/officeart/2005/8/layout/radial1"/>
    <dgm:cxn modelId="{1D20E57E-DEBF-4F02-BDAC-259157891EB4}" type="presParOf" srcId="{30354D19-2E3F-45D5-8873-A85EE0DC16AA}" destId="{AF3A3208-6140-4324-A020-2BAEC302BA2A}" srcOrd="0" destOrd="0" presId="urn:microsoft.com/office/officeart/2005/8/layout/radial1"/>
    <dgm:cxn modelId="{9B008217-22CE-4EF0-B61E-64FECF5F1E01}" type="presParOf" srcId="{12D323BC-6118-4663-B1A6-14768D8D4C6B}" destId="{F038F72A-CFCD-47BD-B8ED-2FF12F03F30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5547-3FF8-4AEC-B664-357196CC0208}">
      <dsp:nvSpPr>
        <dsp:cNvPr id="0" name=""/>
        <dsp:cNvSpPr/>
      </dsp:nvSpPr>
      <dsp:spPr>
        <a:xfrm>
          <a:off x="3726884" y="1742681"/>
          <a:ext cx="1337649" cy="133764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АВ</a:t>
          </a:r>
          <a:endParaRPr lang="ru-RU" sz="5200" kern="1200" dirty="0"/>
        </a:p>
      </dsp:txBody>
      <dsp:txXfrm>
        <a:off x="3922778" y="1938575"/>
        <a:ext cx="945861" cy="945861"/>
      </dsp:txXfrm>
    </dsp:sp>
    <dsp:sp modelId="{745CF2A5-263E-488F-BC0F-0A7C6796532B}">
      <dsp:nvSpPr>
        <dsp:cNvPr id="0" name=""/>
        <dsp:cNvSpPr/>
      </dsp:nvSpPr>
      <dsp:spPr>
        <a:xfrm rot="16200000">
          <a:off x="4194719" y="1527760"/>
          <a:ext cx="401980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01980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5660" y="1531641"/>
        <a:ext cx="20099" cy="20099"/>
      </dsp:txXfrm>
    </dsp:sp>
    <dsp:sp modelId="{9DB6DA7D-2227-4353-BD95-357186C87DD5}">
      <dsp:nvSpPr>
        <dsp:cNvPr id="0" name=""/>
        <dsp:cNvSpPr/>
      </dsp:nvSpPr>
      <dsp:spPr>
        <a:xfrm>
          <a:off x="2985291" y="3050"/>
          <a:ext cx="2820835" cy="133764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ДИТИНА</a:t>
          </a:r>
          <a:endParaRPr lang="ru-RU" sz="2100" b="1" kern="1200" dirty="0"/>
        </a:p>
      </dsp:txBody>
      <dsp:txXfrm>
        <a:off x="3398393" y="198944"/>
        <a:ext cx="1994631" cy="945861"/>
      </dsp:txXfrm>
    </dsp:sp>
    <dsp:sp modelId="{F45B41E7-B0EF-4F27-9B5C-6B8500122421}">
      <dsp:nvSpPr>
        <dsp:cNvPr id="0" name=""/>
        <dsp:cNvSpPr/>
      </dsp:nvSpPr>
      <dsp:spPr>
        <a:xfrm rot="63639">
          <a:off x="5064412" y="2410806"/>
          <a:ext cx="91922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91922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08075" y="2422439"/>
        <a:ext cx="4596" cy="4596"/>
      </dsp:txXfrm>
    </dsp:sp>
    <dsp:sp modelId="{9AA51D69-84EB-40EA-91AB-D9451AEBDEDA}">
      <dsp:nvSpPr>
        <dsp:cNvPr id="0" name=""/>
        <dsp:cNvSpPr/>
      </dsp:nvSpPr>
      <dsp:spPr>
        <a:xfrm>
          <a:off x="5155703" y="1778539"/>
          <a:ext cx="2353715" cy="133764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БАТЬКИ</a:t>
          </a:r>
          <a:endParaRPr lang="ru-RU" sz="2100" b="1" kern="1200" dirty="0"/>
        </a:p>
      </dsp:txBody>
      <dsp:txXfrm>
        <a:off x="5500397" y="1974433"/>
        <a:ext cx="1664327" cy="945861"/>
      </dsp:txXfrm>
    </dsp:sp>
    <dsp:sp modelId="{B95CE3DA-37E9-470C-BE6F-F52A9E1BE126}">
      <dsp:nvSpPr>
        <dsp:cNvPr id="0" name=""/>
        <dsp:cNvSpPr/>
      </dsp:nvSpPr>
      <dsp:spPr>
        <a:xfrm rot="5400000">
          <a:off x="4194719" y="3267390"/>
          <a:ext cx="401980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01980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5660" y="3271271"/>
        <a:ext cx="20099" cy="20099"/>
      </dsp:txXfrm>
    </dsp:sp>
    <dsp:sp modelId="{FAE79F35-9E11-493A-A2AC-74E0B26996CF}">
      <dsp:nvSpPr>
        <dsp:cNvPr id="0" name=""/>
        <dsp:cNvSpPr/>
      </dsp:nvSpPr>
      <dsp:spPr>
        <a:xfrm>
          <a:off x="3358803" y="3482311"/>
          <a:ext cx="2073811" cy="1337649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ПЕДАГОГ</a:t>
          </a:r>
          <a:r>
            <a:rPr lang="uk-UA" sz="2000" kern="1200" dirty="0" smtClean="0"/>
            <a:t> </a:t>
          </a:r>
          <a:endParaRPr lang="ru-RU" sz="2000" kern="1200" dirty="0"/>
        </a:p>
      </dsp:txBody>
      <dsp:txXfrm>
        <a:off x="3662506" y="3678205"/>
        <a:ext cx="1466405" cy="945861"/>
      </dsp:txXfrm>
    </dsp:sp>
    <dsp:sp modelId="{30354D19-2E3F-45D5-8873-A85EE0DC16AA}">
      <dsp:nvSpPr>
        <dsp:cNvPr id="0" name=""/>
        <dsp:cNvSpPr/>
      </dsp:nvSpPr>
      <dsp:spPr>
        <a:xfrm rot="10881162">
          <a:off x="3443002" y="2378433"/>
          <a:ext cx="28410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284108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77953" y="2385260"/>
        <a:ext cx="14205" cy="14205"/>
      </dsp:txXfrm>
    </dsp:sp>
    <dsp:sp modelId="{F038F72A-CFCD-47BD-B8ED-2FF12F03F30D}">
      <dsp:nvSpPr>
        <dsp:cNvPr id="0" name=""/>
        <dsp:cNvSpPr/>
      </dsp:nvSpPr>
      <dsp:spPr>
        <a:xfrm>
          <a:off x="791894" y="1688901"/>
          <a:ext cx="2652599" cy="133764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ОДНОЛІТКИ</a:t>
          </a:r>
          <a:endParaRPr lang="ru-RU" sz="1900" b="1" kern="1200" dirty="0"/>
        </a:p>
      </dsp:txBody>
      <dsp:txXfrm>
        <a:off x="1180358" y="1884795"/>
        <a:ext cx="1875671" cy="94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131" y="1120462"/>
            <a:ext cx="8384146" cy="51257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ОРГАНІЗАЦІЯ РОБОТИ </a:t>
            </a:r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АСИСТЕНТА </a:t>
            </a:r>
            <a:b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ВИХОВАТЕЛЯ / ВЧИТЕЛЯ </a:t>
            </a:r>
            <a:b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ЗАКЛАДАХ ОСВІТИ</a:t>
            </a:r>
            <a:endParaRPr lang="en-U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789" y="631669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135" y="44953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 ТА БАТЬКИ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4659" y="2103120"/>
            <a:ext cx="579827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розповідає: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як </a:t>
            </a:r>
            <a:r>
              <a:rPr lang="uk-UA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пройшов день, що вдалося, які </a:t>
            </a:r>
            <a:r>
              <a:rPr lang="uk-UA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труднощі;</a:t>
            </a:r>
            <a:endParaRPr lang="uk-UA" sz="36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відповідає на запитання</a:t>
            </a:r>
            <a:endParaRPr lang="uk-UA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7" y="3849340"/>
            <a:ext cx="2913907" cy="2185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25" y="174609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6" y="1039906"/>
            <a:ext cx="9482892" cy="5451046"/>
          </a:xfrm>
        </p:spPr>
        <p:txBody>
          <a:bodyPr>
            <a:normAutofit fontScale="92500"/>
          </a:bodyPr>
          <a:lstStyle/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Асистент вчителя </a:t>
            </a:r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/</a:t>
            </a:r>
            <a:r>
              <a:rPr lang="uk-UA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вихователя </a:t>
            </a:r>
            <a:r>
              <a:rPr lang="uk-UA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 забезпечує соціально-педагогічний супровід дитини; </a:t>
            </a:r>
            <a:endParaRPr lang="uk-UA" sz="320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допомагає учителю, вихователю </a:t>
            </a:r>
            <a:r>
              <a:rPr lang="uk-UA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 організації навчально-корекційного і виховного процесу, адаптує навчальні матеріали, </a:t>
            </a:r>
            <a:endParaRPr lang="uk-UA" sz="320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допомагає </a:t>
            </a:r>
            <a:r>
              <a:rPr lang="uk-UA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дитині у виконанні навчальних завдань, </a:t>
            </a:r>
            <a:endParaRPr lang="uk-UA" sz="320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відповідає </a:t>
            </a:r>
            <a:r>
              <a:rPr lang="uk-UA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 ведення індивідуальної документації на дитину, </a:t>
            </a:r>
            <a:endParaRPr lang="uk-UA" sz="320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консультує </a:t>
            </a:r>
            <a:r>
              <a:rPr lang="uk-UA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батьків.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0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987" y="3387143"/>
            <a:ext cx="6903077" cy="72630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МИ ЧЕКАЄМО ТЕБЕ)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687" y="4572000"/>
            <a:ext cx="6027313" cy="1749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1499843"/>
            <a:ext cx="31908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099" y="1128368"/>
            <a:ext cx="2543175" cy="1800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4" y="4113450"/>
            <a:ext cx="2619375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850" y="4425955"/>
            <a:ext cx="1676400" cy="24320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837" y="1046256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2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8629"/>
          </a:xfrm>
          <a:solidFill>
            <a:schemeClr val="tx1"/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ІНКЛЮЗИВНА ОСВІТА -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71223"/>
            <a:ext cx="8130988" cy="462351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ОДИН ІЗ НАПРЯМІВ ПСИХОЛОГО-ПЕДАГОГІЧНОЇ ДІЯЛЬНОСТІ  </a:t>
            </a: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ЗАКЛАДІВ ОСВІТИ</a:t>
            </a:r>
            <a:endParaRPr lang="uk-UA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Головна мета інклюзивного навчання – реалізація права дітей з особливостями психофізичного розвитку на отримання освіти у відповідності з їх можливостями і здібностями за місцем проживання, їх соціальна адаптація та інтеграція в суспільство, підвищенні ролі сім’ї у вихованні і розвитку дитини</a:t>
            </a:r>
            <a:endParaRPr lang="uk-UA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534" y="3107685"/>
            <a:ext cx="2979454" cy="2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8141" y="991497"/>
            <a:ext cx="8884024" cy="3931920"/>
          </a:xfrm>
        </p:spPr>
        <p:txBody>
          <a:bodyPr/>
          <a:lstStyle/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Основне завдання асистента вчителя </a:t>
            </a:r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/</a:t>
            </a:r>
            <a:r>
              <a:rPr lang="uk-UA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вихователя </a:t>
            </a:r>
            <a:r>
              <a:rPr lang="uk-UA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 допомога в забезпеченні особистісно зорієнтованого, індивідуального підходу в освітньому процесі, зокрема створенні індивідуальної програми розвитку для дитини з особливими освітніми потребами</a:t>
            </a:r>
            <a:endParaRPr lang="uk-UA" sz="24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619" y="4584880"/>
            <a:ext cx="3841155" cy="20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484094"/>
            <a:ext cx="10365346" cy="6373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Асистент вчителя </a:t>
            </a:r>
            <a:r>
              <a:rPr lang="en-US" sz="2400" b="1" dirty="0">
                <a:solidFill>
                  <a:srgbClr val="7030A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/</a:t>
            </a:r>
            <a:r>
              <a:rPr lang="uk-UA" sz="2400" b="1" dirty="0">
                <a:solidFill>
                  <a:srgbClr val="7030A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 вихователя: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дитиною з метою вивчення її індивідуальних особливостей, </a:t>
            </a:r>
            <a:r>
              <a:rPr lang="uk-UA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схильностей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інтересів та потреб;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організації освітнього процесу дитини з ООП;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розробленні ІПР;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освітнього середовища; навчальних матеріалів відповідно до потенційних можливостей та з урахуванням індивідуальних особливостей розвитку дитини з ООП;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спільно з вчителем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вихователем рівня досягнення цілей, передбачених ІПР;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інформації для учасників засідання Команди супроводу за результатами спостереження за дитиною щодо її індивідуальних особливостей, інтересів і потреб;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інформації батькам, педагогічним працівникам щодо особливостей розвитку дитини з ООП.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30" y="741408"/>
            <a:ext cx="2461785" cy="1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53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21620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>Роль АВ </a:t>
            </a:r>
            <a:br>
              <a:rPr lang="uk-UA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</a:br>
            <a:r>
              <a:rPr lang="uk-UA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>(асистента вихователя, вчителя)</a:t>
            </a:r>
            <a:endParaRPr lang="en-US" dirty="0">
              <a:solidFill>
                <a:srgbClr val="7030A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559859" y="2858803"/>
            <a:ext cx="3334870" cy="292260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Координація взаємодії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між основними учасниками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інклюзивного процесу</a:t>
            </a:r>
            <a:r>
              <a:rPr kumimoji="0" lang="uk-UA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588521" y="3723839"/>
            <a:ext cx="4754880" cy="149361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Супровід дитини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313" y="4905108"/>
            <a:ext cx="2714625" cy="168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171" y="226270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06912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Координація взаємодії</a:t>
            </a:r>
            <a:endParaRPr lang="en-US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608434"/>
              </p:ext>
            </p:extLst>
          </p:nvPr>
        </p:nvGraphicFramePr>
        <p:xfrm>
          <a:off x="1972234" y="1649506"/>
          <a:ext cx="8641977" cy="482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24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 ТА ДИТИНА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38899" y="2139142"/>
            <a:ext cx="6513427" cy="455382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формує довірливі та </a:t>
            </a:r>
            <a:r>
              <a:rPr kumimoji="0" lang="uk-UA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емоційно</a:t>
            </a: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-насичені відносини з дитиною;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стежить за емоційним та фізичним станом </a:t>
            </a: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дитини;</a:t>
            </a:r>
            <a:endParaRPr kumimoji="0" lang="uk-UA" alt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допомагає вирішити конфліктні ситуації, заспокоює, надихає;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якщо дитині потрібно відпочити – організовує це;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ru-RU" altLang="en-US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координує</a:t>
            </a:r>
            <a:r>
              <a:rPr lang="ru-RU" alt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загальну</a:t>
            </a:r>
            <a:r>
              <a:rPr lang="ru-RU" alt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діяльність</a:t>
            </a:r>
            <a:r>
              <a:rPr lang="ru-RU" alt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учня</a:t>
            </a:r>
            <a:r>
              <a:rPr lang="ru-RU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ru-RU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дозує</a:t>
            </a:r>
            <a:r>
              <a:rPr lang="ru-RU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навантаження</a:t>
            </a:r>
            <a:r>
              <a:rPr lang="ru-RU" alt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uk-UA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889" y="2385945"/>
            <a:ext cx="3519018" cy="35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 ТА ОДНОЛІТКИ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46728" y="1592116"/>
            <a:ext cx="6988179" cy="49539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стежить за тим, що відбувається у дитячому колективі;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пояснює дітям як спілкуватися з дитиною з </a:t>
            </a:r>
            <a:r>
              <a:rPr kumimoji="0" lang="uk-UA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ООП</a:t>
            </a:r>
            <a:r>
              <a:rPr kumimoji="0" lang="uk-UA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якщо тема стосується особливостей дитини – відповідає на запитання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115" y="2963716"/>
            <a:ext cx="3260435" cy="22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4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 ТА ПЕДАГОГИ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6" y="2103120"/>
            <a:ext cx="6391962" cy="3931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 обговорює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цілі та завдання своєї роботи;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можливі проблеми;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яким чином ефективно побудувати взаємодію у четвірці: дитина </a:t>
            </a: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– вихователь/вчитель – АВ - діти</a:t>
            </a:r>
            <a:endParaRPr lang="uk-UA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1846642"/>
            <a:ext cx="2828925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438626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139</TotalTime>
  <Words>378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Comic Sans MS</vt:lpstr>
      <vt:lpstr>inherit</vt:lpstr>
      <vt:lpstr>Segoe Script</vt:lpstr>
      <vt:lpstr>Times New Roman</vt:lpstr>
      <vt:lpstr>Wingdings</vt:lpstr>
      <vt:lpstr>Савон</vt:lpstr>
      <vt:lpstr>ОРГАНІЗАЦІЯ РОБОТИ  АСИСТЕНТА  ВИХОВАТЕЛЯ / ВЧИТЕЛЯ  В ЗАКЛАДАХ ОСВІТИ</vt:lpstr>
      <vt:lpstr>ІНКЛЮЗИВНА ОСВІТА - </vt:lpstr>
      <vt:lpstr>Презентация PowerPoint</vt:lpstr>
      <vt:lpstr>Презентация PowerPoint</vt:lpstr>
      <vt:lpstr>Роль АВ  (асистента вихователя, вчителя)</vt:lpstr>
      <vt:lpstr>Координація взаємодії</vt:lpstr>
      <vt:lpstr>АВ ТА ДИТИНА</vt:lpstr>
      <vt:lpstr>АВ ТА ОДНОЛІТКИ</vt:lpstr>
      <vt:lpstr>АВ ТА ПЕДАГОГИ</vt:lpstr>
      <vt:lpstr>АВ ТА БАТЬКИ</vt:lpstr>
      <vt:lpstr>Презентация PowerPoint</vt:lpstr>
      <vt:lpstr>МИ ЧЕКАЄМО ТЕБЕ)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РОБОТИ АСИСТЕНТА ВИХОВАТЕЛЯ В ЗАКЛАДІ ДОШКІЛЬНОЇ ОСВІТИ</dc:title>
  <dc:creator>Admin</dc:creator>
  <cp:lastModifiedBy>Admin</cp:lastModifiedBy>
  <cp:revision>11</cp:revision>
  <dcterms:created xsi:type="dcterms:W3CDTF">2022-10-31T19:42:14Z</dcterms:created>
  <dcterms:modified xsi:type="dcterms:W3CDTF">2022-11-01T09:11:20Z</dcterms:modified>
</cp:coreProperties>
</file>