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50" autoAdjust="0"/>
  </p:normalViewPr>
  <p:slideViewPr>
    <p:cSldViewPr>
      <p:cViewPr varScale="1">
        <p:scale>
          <a:sx n="56" d="100"/>
          <a:sy n="56" d="100"/>
        </p:scale>
        <p:origin x="-17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CF7A7D5-0EE9-40F6-9F53-52E70D696F5B}" type="datetimeFigureOut">
              <a:rPr lang="ru-RU" smtClean="0"/>
              <a:pPr/>
              <a:t>13.10.2024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AB95EC-021D-49F5-AF0B-2ADEAF185C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59898"/>
            <a:ext cx="7795592" cy="3501150"/>
          </a:xfrm>
        </p:spPr>
        <p:txBody>
          <a:bodyPr/>
          <a:lstStyle/>
          <a:p>
            <a:pPr algn="ctr"/>
            <a:r>
              <a:rPr lang="ru-RU" dirty="0" smtClean="0"/>
              <a:t>Дидактична </a:t>
            </a:r>
            <a:r>
              <a:rPr lang="ru-RU" dirty="0" err="1" smtClean="0"/>
              <a:t>гра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err="1" smtClean="0"/>
              <a:t>складів</a:t>
            </a:r>
            <a:r>
              <a:rPr lang="ru-RU" dirty="0" smtClean="0"/>
              <a:t> у </a:t>
            </a:r>
            <a:r>
              <a:rPr lang="ru-RU" dirty="0" err="1" smtClean="0"/>
              <a:t>слові</a:t>
            </a:r>
            <a:r>
              <a:rPr lang="ru-RU" dirty="0" smtClean="0"/>
              <a:t>» </a:t>
            </a:r>
            <a:r>
              <a:rPr lang="en-US" dirty="0" smtClean="0"/>
              <a:t>LEGO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7020272" y="5604387"/>
            <a:ext cx="1080120" cy="125361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0392" y="5589240"/>
            <a:ext cx="1042416" cy="126876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63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кукурудза</a:t>
            </a:r>
            <a:r>
              <a:rPr lang="uk-UA" dirty="0" smtClean="0"/>
              <a:t>?</a:t>
            </a:r>
            <a:endParaRPr lang="ru-RU" dirty="0"/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chemeClr val="tx1"/>
                </a:solidFill>
              </a:rPr>
              <a:t>1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Лариса\Desktop\овочы та фрукти\kisspng-winter-vegetable-fruit-maize-clip-art-5b0678ee997043.48519302152715083062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32856"/>
            <a:ext cx="3672408" cy="386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7414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помідор?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050" name="Picture 2" descr="C:\Users\Лариса\Desktop\овочы та фрукти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38388"/>
            <a:ext cx="3384376" cy="281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цибуля?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3074" name="Picture 2" descr="C:\Users\Лариса\Desktop\овочы та фрукти\i-7-e14503969327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7" y="2060848"/>
            <a:ext cx="3024336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перець?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4099" name="Picture 3" descr="C:\Users\Лариса\Desktop\овочы та фрукти\CHto-oznachayut-tsveta-fruktov-i-ovoshhej-dlya-zdorovya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38231"/>
            <a:ext cx="3645532" cy="4299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капуста?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5122" name="Picture 2" descr="C:\Users\Лариса\Desktop\овочы та фрукти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3168351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огірки?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6146" name="Picture 2" descr="C:\Users\Лариса\Desktop\овочы та фрукти\images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1" y="1938232"/>
            <a:ext cx="3384376" cy="365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Скільки складів у слові </a:t>
            </a:r>
            <a:r>
              <a:rPr lang="uk-UA" dirty="0" smtClean="0">
                <a:solidFill>
                  <a:schemeClr val="accent1"/>
                </a:solidFill>
              </a:rPr>
              <a:t>горох?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7170" name="Picture 2" descr="C:\Users\Лариса\Desktop\овочы та фрукти\kisspng-fruit-vegetable-veganism-food-gazpacho-5af94b1ae58133.07907576152628713094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38231"/>
            <a:ext cx="3960440" cy="447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mtClean="0"/>
              <a:t>Скільки складів у </a:t>
            </a:r>
            <a:r>
              <a:rPr lang="uk-UA" dirty="0" smtClean="0"/>
              <a:t>слові </a:t>
            </a:r>
            <a:r>
              <a:rPr lang="uk-UA" dirty="0" smtClean="0">
                <a:solidFill>
                  <a:schemeClr val="accent1"/>
                </a:solidFill>
              </a:rPr>
              <a:t>черешні?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Управляющая кнопка: назад 2">
            <a:hlinkClick r:id="" action="ppaction://hlinkshowjump?jump=previousslide" highlightClick="1"/>
          </p:cNvPr>
          <p:cNvSpPr/>
          <p:nvPr/>
        </p:nvSpPr>
        <p:spPr>
          <a:xfrm>
            <a:off x="7020272" y="5373216"/>
            <a:ext cx="1008112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028384" y="5373216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28996" y="1938231"/>
            <a:ext cx="1491275" cy="91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prstClr val="black"/>
                </a:solidFill>
              </a:rPr>
              <a:t>1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996445"/>
            <a:ext cx="1512168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61448" y="2996445"/>
            <a:ext cx="1415819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77269" y="4116221"/>
            <a:ext cx="1584175" cy="91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4116221"/>
            <a:ext cx="1512168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61448" y="1938231"/>
            <a:ext cx="1499996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prstClr val="black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8194" name="Picture 2" descr="C:\Users\Лариса\Desktop\овочы та фрукти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700809"/>
            <a:ext cx="3024335" cy="419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974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98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Дидактична гра  «Скільки складів у слові» LEGO</vt:lpstr>
      <vt:lpstr>Скільки складів у слові кукурудза?</vt:lpstr>
      <vt:lpstr>Скільки складів у слові помідор?</vt:lpstr>
      <vt:lpstr>Скільки складів у слові цибуля?</vt:lpstr>
      <vt:lpstr>Скільки складів у слові перець?</vt:lpstr>
      <vt:lpstr>Скільки складів у слові капуста?</vt:lpstr>
      <vt:lpstr>Скільки складів у слові огірки?</vt:lpstr>
      <vt:lpstr>Скільки складів у слові горох?</vt:lpstr>
      <vt:lpstr>Скільки складів у слові черешні?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Дидактична гра «Скільки звуків у слові» LEGO</dc:title>
  <dc:creator>Лариса</dc:creator>
  <cp:lastModifiedBy>Користувач</cp:lastModifiedBy>
  <cp:revision>6</cp:revision>
  <dcterms:created xsi:type="dcterms:W3CDTF">2019-01-08T19:04:30Z</dcterms:created>
  <dcterms:modified xsi:type="dcterms:W3CDTF">2024-10-13T18:46:06Z</dcterms:modified>
</cp:coreProperties>
</file>