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95" r:id="rId5"/>
    <p:sldId id="297" r:id="rId6"/>
    <p:sldId id="259" r:id="rId7"/>
    <p:sldId id="279" r:id="rId8"/>
    <p:sldId id="260" r:id="rId9"/>
    <p:sldId id="261" r:id="rId10"/>
    <p:sldId id="296" r:id="rId11"/>
    <p:sldId id="262" r:id="rId12"/>
    <p:sldId id="282" r:id="rId13"/>
    <p:sldId id="283" r:id="rId14"/>
    <p:sldId id="298" r:id="rId15"/>
    <p:sldId id="263" r:id="rId16"/>
    <p:sldId id="299" r:id="rId17"/>
    <p:sldId id="287" r:id="rId18"/>
    <p:sldId id="265" r:id="rId19"/>
    <p:sldId id="284" r:id="rId20"/>
    <p:sldId id="290" r:id="rId21"/>
    <p:sldId id="291" r:id="rId22"/>
    <p:sldId id="300" r:id="rId23"/>
    <p:sldId id="266" r:id="rId24"/>
    <p:sldId id="267" r:id="rId25"/>
    <p:sldId id="292" r:id="rId26"/>
    <p:sldId id="293" r:id="rId27"/>
    <p:sldId id="294" r:id="rId28"/>
    <p:sldId id="268" r:id="rId29"/>
    <p:sldId id="269" r:id="rId30"/>
    <p:sldId id="264" r:id="rId31"/>
    <p:sldId id="272" r:id="rId32"/>
    <p:sldId id="277" r:id="rId33"/>
    <p:sldId id="273" r:id="rId34"/>
    <p:sldId id="274" r:id="rId35"/>
    <p:sldId id="275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672C"/>
    <a:srgbClr val="208E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72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418988-94ED-4F5D-98B9-3D5FFE0B6397}" type="doc">
      <dgm:prSet loTypeId="urn:microsoft.com/office/officeart/2005/8/layout/radial3" loCatId="cycle" qsTypeId="urn:microsoft.com/office/officeart/2005/8/quickstyle/3d4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C77F3A47-C1F4-49F6-B2DF-74A0C21F4E35}">
      <dgm:prSet phldrT="[Текст]" custT="1"/>
      <dgm:spPr/>
      <dgm:t>
        <a:bodyPr/>
        <a:lstStyle/>
        <a:p>
          <a:r>
            <a:rPr lang="uk-UA" sz="2800" b="1" i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Радянізація</a:t>
          </a:r>
          <a:endParaRPr lang="ru-RU" sz="2800" b="1" i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E865563-3C58-4007-A023-C7CEAC08B77C}" type="parTrans" cxnId="{BC2B96E8-1A44-42C0-B18B-11A710C5274A}">
      <dgm:prSet/>
      <dgm:spPr/>
      <dgm:t>
        <a:bodyPr/>
        <a:lstStyle/>
        <a:p>
          <a:endParaRPr lang="ru-RU"/>
        </a:p>
      </dgm:t>
    </dgm:pt>
    <dgm:pt modelId="{7C3FEE3D-F6D2-4D2C-9052-282D8FB7A202}" type="sibTrans" cxnId="{BC2B96E8-1A44-42C0-B18B-11A710C5274A}">
      <dgm:prSet/>
      <dgm:spPr/>
      <dgm:t>
        <a:bodyPr/>
        <a:lstStyle/>
        <a:p>
          <a:endParaRPr lang="ru-RU"/>
        </a:p>
      </dgm:t>
    </dgm:pt>
    <dgm:pt modelId="{F41AAC96-7955-4502-B666-E7A5CD1B56CA}">
      <dgm:prSet phldrT="[Текст]" custT="1"/>
      <dgm:spPr/>
      <dgm:t>
        <a:bodyPr/>
        <a:lstStyle/>
        <a:p>
          <a:r>
            <a:rPr lang="uk-UA" sz="2400" dirty="0" smtClean="0">
              <a:solidFill>
                <a:schemeClr val="bg1"/>
              </a:solidFill>
            </a:rPr>
            <a:t>Поширення радянських законів (колективізація, індустріалізація, культурна революція)</a:t>
          </a:r>
          <a:endParaRPr lang="ru-RU" sz="2400" dirty="0">
            <a:solidFill>
              <a:schemeClr val="bg1"/>
            </a:solidFill>
          </a:endParaRPr>
        </a:p>
      </dgm:t>
    </dgm:pt>
    <dgm:pt modelId="{EF7C8C50-5908-42D7-B0A9-177ACF0261F0}" type="parTrans" cxnId="{45E69FCF-A199-42F9-88FE-97B10220BA49}">
      <dgm:prSet/>
      <dgm:spPr/>
      <dgm:t>
        <a:bodyPr/>
        <a:lstStyle/>
        <a:p>
          <a:endParaRPr lang="ru-RU"/>
        </a:p>
      </dgm:t>
    </dgm:pt>
    <dgm:pt modelId="{F205C97A-13A1-4252-8480-91D7D2E3B230}" type="sibTrans" cxnId="{45E69FCF-A199-42F9-88FE-97B10220BA49}">
      <dgm:prSet/>
      <dgm:spPr/>
      <dgm:t>
        <a:bodyPr/>
        <a:lstStyle/>
        <a:p>
          <a:endParaRPr lang="ru-RU"/>
        </a:p>
      </dgm:t>
    </dgm:pt>
    <dgm:pt modelId="{8E106578-FCF4-45B9-A3A4-DFFE857660E5}">
      <dgm:prSet phldrT="[Текст]" custT="1"/>
      <dgm:spPr/>
      <dgm:t>
        <a:bodyPr/>
        <a:lstStyle/>
        <a:p>
          <a:r>
            <a:rPr lang="uk-UA" sz="2800" dirty="0" smtClean="0">
              <a:solidFill>
                <a:schemeClr val="bg1"/>
              </a:solidFill>
            </a:rPr>
            <a:t>Суворий контроль над населенням</a:t>
          </a:r>
          <a:endParaRPr lang="ru-RU" sz="2800" dirty="0">
            <a:solidFill>
              <a:schemeClr val="bg1"/>
            </a:solidFill>
          </a:endParaRPr>
        </a:p>
      </dgm:t>
    </dgm:pt>
    <dgm:pt modelId="{17047411-F394-4FA9-BC2F-6DC81091C4E3}" type="parTrans" cxnId="{89EDF811-337A-4916-A535-55CEFBB16933}">
      <dgm:prSet/>
      <dgm:spPr/>
      <dgm:t>
        <a:bodyPr/>
        <a:lstStyle/>
        <a:p>
          <a:endParaRPr lang="ru-RU"/>
        </a:p>
      </dgm:t>
    </dgm:pt>
    <dgm:pt modelId="{20B28241-BAEF-46BC-A303-D349C7805E26}" type="sibTrans" cxnId="{89EDF811-337A-4916-A535-55CEFBB16933}">
      <dgm:prSet/>
      <dgm:spPr/>
      <dgm:t>
        <a:bodyPr/>
        <a:lstStyle/>
        <a:p>
          <a:endParaRPr lang="ru-RU"/>
        </a:p>
      </dgm:t>
    </dgm:pt>
    <dgm:pt modelId="{A29F732A-EA55-43B9-B97E-1F5A769E99BF}">
      <dgm:prSet phldrT="[Текст]" custT="1"/>
      <dgm:spPr/>
      <dgm:t>
        <a:bodyPr/>
        <a:lstStyle/>
        <a:p>
          <a:r>
            <a:rPr lang="uk-UA" sz="2800" dirty="0" smtClean="0">
              <a:solidFill>
                <a:schemeClr val="bg1"/>
              </a:solidFill>
            </a:rPr>
            <a:t>Націоналізація землі, підприємств</a:t>
          </a:r>
          <a:endParaRPr lang="ru-RU" sz="2800" dirty="0">
            <a:solidFill>
              <a:schemeClr val="bg1"/>
            </a:solidFill>
          </a:endParaRPr>
        </a:p>
      </dgm:t>
    </dgm:pt>
    <dgm:pt modelId="{40C8334E-860D-4814-8530-9C4AAB31124D}" type="parTrans" cxnId="{2815F459-47B8-4C7E-9714-02B1C054FE6C}">
      <dgm:prSet/>
      <dgm:spPr/>
      <dgm:t>
        <a:bodyPr/>
        <a:lstStyle/>
        <a:p>
          <a:endParaRPr lang="ru-RU"/>
        </a:p>
      </dgm:t>
    </dgm:pt>
    <dgm:pt modelId="{1A3ACCC5-F53B-410C-A5FE-36F3004C232A}" type="sibTrans" cxnId="{2815F459-47B8-4C7E-9714-02B1C054FE6C}">
      <dgm:prSet/>
      <dgm:spPr/>
      <dgm:t>
        <a:bodyPr/>
        <a:lstStyle/>
        <a:p>
          <a:endParaRPr lang="ru-RU"/>
        </a:p>
      </dgm:t>
    </dgm:pt>
    <dgm:pt modelId="{40E5E820-3FA3-490E-AAA9-5603A08EC7AD}">
      <dgm:prSet phldrT="[Текст]" custT="1"/>
      <dgm:spPr/>
      <dgm:t>
        <a:bodyPr/>
        <a:lstStyle/>
        <a:p>
          <a:r>
            <a:rPr lang="uk-UA" sz="2800" dirty="0" smtClean="0">
              <a:solidFill>
                <a:schemeClr val="bg1"/>
              </a:solidFill>
            </a:rPr>
            <a:t>Радянські кадри зі Сходу</a:t>
          </a:r>
          <a:endParaRPr lang="ru-RU" sz="2800" dirty="0">
            <a:solidFill>
              <a:schemeClr val="bg1"/>
            </a:solidFill>
          </a:endParaRPr>
        </a:p>
      </dgm:t>
    </dgm:pt>
    <dgm:pt modelId="{7651A898-D88B-4CF4-83D8-FE57B04834F4}" type="parTrans" cxnId="{B46F5611-6219-4D56-B733-CECA79AFA059}">
      <dgm:prSet/>
      <dgm:spPr/>
      <dgm:t>
        <a:bodyPr/>
        <a:lstStyle/>
        <a:p>
          <a:endParaRPr lang="ru-RU"/>
        </a:p>
      </dgm:t>
    </dgm:pt>
    <dgm:pt modelId="{DCB775D9-0FF0-41BC-AF44-A28DBCECB09A}" type="sibTrans" cxnId="{B46F5611-6219-4D56-B733-CECA79AFA059}">
      <dgm:prSet/>
      <dgm:spPr/>
      <dgm:t>
        <a:bodyPr/>
        <a:lstStyle/>
        <a:p>
          <a:endParaRPr lang="ru-RU"/>
        </a:p>
      </dgm:t>
    </dgm:pt>
    <dgm:pt modelId="{43246427-6923-46D8-AA38-EDDEA904B1F0}" type="pres">
      <dgm:prSet presAssocID="{12418988-94ED-4F5D-98B9-3D5FFE0B6397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021324E-0B5F-4B30-AB43-E8E16B6745EB}" type="pres">
      <dgm:prSet presAssocID="{12418988-94ED-4F5D-98B9-3D5FFE0B6397}" presName="radial" presStyleCnt="0">
        <dgm:presLayoutVars>
          <dgm:animLvl val="ctr"/>
        </dgm:presLayoutVars>
      </dgm:prSet>
      <dgm:spPr/>
    </dgm:pt>
    <dgm:pt modelId="{BB115184-F552-4446-85B7-0F182CB88245}" type="pres">
      <dgm:prSet presAssocID="{C77F3A47-C1F4-49F6-B2DF-74A0C21F4E35}" presName="centerShape" presStyleLbl="vennNode1" presStyleIdx="0" presStyleCnt="5" custScaleX="105834" custScaleY="42289" custLinFactNeighborX="-498" custLinFactNeighborY="-16448"/>
      <dgm:spPr/>
      <dgm:t>
        <a:bodyPr/>
        <a:lstStyle/>
        <a:p>
          <a:endParaRPr lang="ru-RU"/>
        </a:p>
      </dgm:t>
    </dgm:pt>
    <dgm:pt modelId="{EDFE9A2A-C9A5-43A1-A679-51D85524B3CB}" type="pres">
      <dgm:prSet presAssocID="{F41AAC96-7955-4502-B666-E7A5CD1B56CA}" presName="node" presStyleLbl="vennNode1" presStyleIdx="1" presStyleCnt="5" custScaleX="346940" custScaleY="88975" custRadScaleRad="103229" custRadScaleInc="14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A0F6F1-F70B-40BA-845B-C4B754C4B002}" type="pres">
      <dgm:prSet presAssocID="{8E106578-FCF4-45B9-A3A4-DFFE857660E5}" presName="node" presStyleLbl="vennNode1" presStyleIdx="2" presStyleCnt="5" custScaleX="183024" custScaleY="132622" custRadScaleRad="148548" custRadScaleInc="-157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8CA874-146A-474C-9C98-3FACA6635EFB}" type="pres">
      <dgm:prSet presAssocID="{A29F732A-EA55-43B9-B97E-1F5A769E99BF}" presName="node" presStyleLbl="vennNode1" presStyleIdx="3" presStyleCnt="5" custScaleX="333884" custScaleY="102976" custRadScaleRad="38517" custRadScaleInc="-38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752A5F-E155-4019-9055-901EB17365A4}" type="pres">
      <dgm:prSet presAssocID="{40E5E820-3FA3-490E-AAA9-5603A08EC7AD}" presName="node" presStyleLbl="vennNode1" presStyleIdx="4" presStyleCnt="5" custScaleX="165607" custScaleY="116380" custRadScaleRad="147215" custRadScaleInc="158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3DB8206-7862-4824-888B-333AA4048888}" type="presOf" srcId="{C77F3A47-C1F4-49F6-B2DF-74A0C21F4E35}" destId="{BB115184-F552-4446-85B7-0F182CB88245}" srcOrd="0" destOrd="0" presId="urn:microsoft.com/office/officeart/2005/8/layout/radial3"/>
    <dgm:cxn modelId="{33B8EE28-3048-4FEF-89E1-B217E69FB7CF}" type="presOf" srcId="{F41AAC96-7955-4502-B666-E7A5CD1B56CA}" destId="{EDFE9A2A-C9A5-43A1-A679-51D85524B3CB}" srcOrd="0" destOrd="0" presId="urn:microsoft.com/office/officeart/2005/8/layout/radial3"/>
    <dgm:cxn modelId="{B46F5611-6219-4D56-B733-CECA79AFA059}" srcId="{C77F3A47-C1F4-49F6-B2DF-74A0C21F4E35}" destId="{40E5E820-3FA3-490E-AAA9-5603A08EC7AD}" srcOrd="3" destOrd="0" parTransId="{7651A898-D88B-4CF4-83D8-FE57B04834F4}" sibTransId="{DCB775D9-0FF0-41BC-AF44-A28DBCECB09A}"/>
    <dgm:cxn modelId="{45E69FCF-A199-42F9-88FE-97B10220BA49}" srcId="{C77F3A47-C1F4-49F6-B2DF-74A0C21F4E35}" destId="{F41AAC96-7955-4502-B666-E7A5CD1B56CA}" srcOrd="0" destOrd="0" parTransId="{EF7C8C50-5908-42D7-B0A9-177ACF0261F0}" sibTransId="{F205C97A-13A1-4252-8480-91D7D2E3B230}"/>
    <dgm:cxn modelId="{89EDF811-337A-4916-A535-55CEFBB16933}" srcId="{C77F3A47-C1F4-49F6-B2DF-74A0C21F4E35}" destId="{8E106578-FCF4-45B9-A3A4-DFFE857660E5}" srcOrd="1" destOrd="0" parTransId="{17047411-F394-4FA9-BC2F-6DC81091C4E3}" sibTransId="{20B28241-BAEF-46BC-A303-D349C7805E26}"/>
    <dgm:cxn modelId="{2815F459-47B8-4C7E-9714-02B1C054FE6C}" srcId="{C77F3A47-C1F4-49F6-B2DF-74A0C21F4E35}" destId="{A29F732A-EA55-43B9-B97E-1F5A769E99BF}" srcOrd="2" destOrd="0" parTransId="{40C8334E-860D-4814-8530-9C4AAB31124D}" sibTransId="{1A3ACCC5-F53B-410C-A5FE-36F3004C232A}"/>
    <dgm:cxn modelId="{BC2B96E8-1A44-42C0-B18B-11A710C5274A}" srcId="{12418988-94ED-4F5D-98B9-3D5FFE0B6397}" destId="{C77F3A47-C1F4-49F6-B2DF-74A0C21F4E35}" srcOrd="0" destOrd="0" parTransId="{9E865563-3C58-4007-A023-C7CEAC08B77C}" sibTransId="{7C3FEE3D-F6D2-4D2C-9052-282D8FB7A202}"/>
    <dgm:cxn modelId="{5B0840F0-3A5C-47D5-9464-570118AC3A4C}" type="presOf" srcId="{40E5E820-3FA3-490E-AAA9-5603A08EC7AD}" destId="{FB752A5F-E155-4019-9055-901EB17365A4}" srcOrd="0" destOrd="0" presId="urn:microsoft.com/office/officeart/2005/8/layout/radial3"/>
    <dgm:cxn modelId="{302AC445-D825-4479-91D8-30AAA63A3BA4}" type="presOf" srcId="{12418988-94ED-4F5D-98B9-3D5FFE0B6397}" destId="{43246427-6923-46D8-AA38-EDDEA904B1F0}" srcOrd="0" destOrd="0" presId="urn:microsoft.com/office/officeart/2005/8/layout/radial3"/>
    <dgm:cxn modelId="{EAE1D9E9-02DF-47B3-A638-A75939B7AF80}" type="presOf" srcId="{A29F732A-EA55-43B9-B97E-1F5A769E99BF}" destId="{B08CA874-146A-474C-9C98-3FACA6635EFB}" srcOrd="0" destOrd="0" presId="urn:microsoft.com/office/officeart/2005/8/layout/radial3"/>
    <dgm:cxn modelId="{4DEB0A1D-10E0-4106-B3D2-AD88F417E1EB}" type="presOf" srcId="{8E106578-FCF4-45B9-A3A4-DFFE857660E5}" destId="{69A0F6F1-F70B-40BA-845B-C4B754C4B002}" srcOrd="0" destOrd="0" presId="urn:microsoft.com/office/officeart/2005/8/layout/radial3"/>
    <dgm:cxn modelId="{EC0C5998-1BE0-4E5D-9E07-C49F9AB233BC}" type="presParOf" srcId="{43246427-6923-46D8-AA38-EDDEA904B1F0}" destId="{9021324E-0B5F-4B30-AB43-E8E16B6745EB}" srcOrd="0" destOrd="0" presId="urn:microsoft.com/office/officeart/2005/8/layout/radial3"/>
    <dgm:cxn modelId="{D4912487-5B7E-408C-9261-66D8B9B4B90E}" type="presParOf" srcId="{9021324E-0B5F-4B30-AB43-E8E16B6745EB}" destId="{BB115184-F552-4446-85B7-0F182CB88245}" srcOrd="0" destOrd="0" presId="urn:microsoft.com/office/officeart/2005/8/layout/radial3"/>
    <dgm:cxn modelId="{BD3E6680-17C8-4342-AF8F-EB1C22CE9597}" type="presParOf" srcId="{9021324E-0B5F-4B30-AB43-E8E16B6745EB}" destId="{EDFE9A2A-C9A5-43A1-A679-51D85524B3CB}" srcOrd="1" destOrd="0" presId="urn:microsoft.com/office/officeart/2005/8/layout/radial3"/>
    <dgm:cxn modelId="{9C5D5596-CFB9-4107-8C30-38116E0B51F2}" type="presParOf" srcId="{9021324E-0B5F-4B30-AB43-E8E16B6745EB}" destId="{69A0F6F1-F70B-40BA-845B-C4B754C4B002}" srcOrd="2" destOrd="0" presId="urn:microsoft.com/office/officeart/2005/8/layout/radial3"/>
    <dgm:cxn modelId="{E73633C0-FF41-46EB-9575-AE4235040E26}" type="presParOf" srcId="{9021324E-0B5F-4B30-AB43-E8E16B6745EB}" destId="{B08CA874-146A-474C-9C98-3FACA6635EFB}" srcOrd="3" destOrd="0" presId="urn:microsoft.com/office/officeart/2005/8/layout/radial3"/>
    <dgm:cxn modelId="{EF74BBB9-9FDF-47ED-AB30-E15CCB7538EF}" type="presParOf" srcId="{9021324E-0B5F-4B30-AB43-E8E16B6745EB}" destId="{FB752A5F-E155-4019-9055-901EB17365A4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115184-F552-4446-85B7-0F182CB88245}">
      <dsp:nvSpPr>
        <dsp:cNvPr id="0" name=""/>
        <dsp:cNvSpPr/>
      </dsp:nvSpPr>
      <dsp:spPr>
        <a:xfrm>
          <a:off x="2732494" y="1512166"/>
          <a:ext cx="3492512" cy="1395533"/>
        </a:xfrm>
        <a:prstGeom prst="ellipse">
          <a:avLst/>
        </a:prstGeom>
        <a:solidFill>
          <a:schemeClr val="dk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i="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Радянізація</a:t>
          </a:r>
          <a:endParaRPr lang="ru-RU" sz="2800" b="1" i="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243961" y="1716537"/>
        <a:ext cx="2469578" cy="986791"/>
      </dsp:txXfrm>
    </dsp:sp>
    <dsp:sp modelId="{EDFE9A2A-C9A5-43A1-A679-51D85524B3CB}">
      <dsp:nvSpPr>
        <dsp:cNvPr id="0" name=""/>
        <dsp:cNvSpPr/>
      </dsp:nvSpPr>
      <dsp:spPr>
        <a:xfrm>
          <a:off x="1688536" y="0"/>
          <a:ext cx="5724494" cy="1468083"/>
        </a:xfrm>
        <a:prstGeom prst="ellipse">
          <a:avLst/>
        </a:prstGeom>
        <a:solidFill>
          <a:schemeClr val="dk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chemeClr val="bg1"/>
              </a:solidFill>
            </a:rPr>
            <a:t>Поширення радянських законів (колективізація, індустріалізація, культурна революція)</a:t>
          </a:r>
          <a:endParaRPr lang="ru-RU" sz="2400" kern="1200" dirty="0">
            <a:solidFill>
              <a:schemeClr val="bg1"/>
            </a:solidFill>
          </a:endParaRPr>
        </a:p>
      </dsp:txBody>
      <dsp:txXfrm>
        <a:off x="2526869" y="214996"/>
        <a:ext cx="4047828" cy="1038091"/>
      </dsp:txXfrm>
    </dsp:sp>
    <dsp:sp modelId="{69A0F6F1-F70B-40BA-845B-C4B754C4B002}">
      <dsp:nvSpPr>
        <dsp:cNvPr id="0" name=""/>
        <dsp:cNvSpPr/>
      </dsp:nvSpPr>
      <dsp:spPr>
        <a:xfrm>
          <a:off x="6084980" y="1039390"/>
          <a:ext cx="3019887" cy="2188257"/>
        </a:xfrm>
        <a:prstGeom prst="ellipse">
          <a:avLst/>
        </a:prstGeom>
        <a:solidFill>
          <a:schemeClr val="dk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>
              <a:solidFill>
                <a:schemeClr val="bg1"/>
              </a:solidFill>
            </a:rPr>
            <a:t>Суворий контроль над населенням</a:t>
          </a:r>
          <a:endParaRPr lang="ru-RU" sz="2800" kern="1200" dirty="0">
            <a:solidFill>
              <a:schemeClr val="bg1"/>
            </a:solidFill>
          </a:endParaRPr>
        </a:p>
      </dsp:txBody>
      <dsp:txXfrm>
        <a:off x="6527232" y="1359853"/>
        <a:ext cx="2135383" cy="1547331"/>
      </dsp:txXfrm>
    </dsp:sp>
    <dsp:sp modelId="{B08CA874-146A-474C-9C98-3FACA6635EFB}">
      <dsp:nvSpPr>
        <dsp:cNvPr id="0" name=""/>
        <dsp:cNvSpPr/>
      </dsp:nvSpPr>
      <dsp:spPr>
        <a:xfrm>
          <a:off x="1796231" y="2893538"/>
          <a:ext cx="5509071" cy="1699099"/>
        </a:xfrm>
        <a:prstGeom prst="ellipse">
          <a:avLst/>
        </a:prstGeom>
        <a:solidFill>
          <a:schemeClr val="dk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>
              <a:solidFill>
                <a:schemeClr val="bg1"/>
              </a:solidFill>
            </a:rPr>
            <a:t>Націоналізація землі, підприємств</a:t>
          </a:r>
          <a:endParaRPr lang="ru-RU" sz="2800" kern="1200" dirty="0">
            <a:solidFill>
              <a:schemeClr val="bg1"/>
            </a:solidFill>
          </a:endParaRPr>
        </a:p>
      </dsp:txBody>
      <dsp:txXfrm>
        <a:off x="2603016" y="3142365"/>
        <a:ext cx="3895501" cy="1201445"/>
      </dsp:txXfrm>
    </dsp:sp>
    <dsp:sp modelId="{FB752A5F-E155-4019-9055-901EB17365A4}">
      <dsp:nvSpPr>
        <dsp:cNvPr id="0" name=""/>
        <dsp:cNvSpPr/>
      </dsp:nvSpPr>
      <dsp:spPr>
        <a:xfrm>
          <a:off x="68211" y="1175262"/>
          <a:ext cx="2732508" cy="1920264"/>
        </a:xfrm>
        <a:prstGeom prst="ellipse">
          <a:avLst/>
        </a:prstGeom>
        <a:solidFill>
          <a:schemeClr val="dk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>
              <a:solidFill>
                <a:schemeClr val="bg1"/>
              </a:solidFill>
            </a:rPr>
            <a:t>Радянські кадри зі Сходу</a:t>
          </a:r>
          <a:endParaRPr lang="ru-RU" sz="2800" kern="1200" dirty="0">
            <a:solidFill>
              <a:schemeClr val="bg1"/>
            </a:solidFill>
          </a:endParaRPr>
        </a:p>
      </dsp:txBody>
      <dsp:txXfrm>
        <a:off x="468378" y="1456478"/>
        <a:ext cx="1932174" cy="13578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467544" y="1556792"/>
            <a:ext cx="7981950" cy="2100263"/>
          </a:xfrm>
        </p:spPr>
        <p:txBody>
          <a:bodyPr/>
          <a:lstStyle/>
          <a:p>
            <a:pPr algn="ctr"/>
            <a:r>
              <a:rPr lang="uk-UA" dirty="0" smtClean="0"/>
              <a:t>Україна в роки Другої світової війни (1939-1945)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4198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611560" y="-432296"/>
            <a:ext cx="77724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altLang="en-US" sz="3200" dirty="0" smtClean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3419872" y="476672"/>
            <a:ext cx="5602288" cy="4114800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uk-UA" altLang="en-US" sz="2300" dirty="0" smtClean="0"/>
              <a:t>У результаті цього розподілу всі західноукраїнські землі опинилися у сфері впливу СРСР (крім Закарпаття і Північної Буковини).</a:t>
            </a:r>
          </a:p>
          <a:p>
            <a:pPr algn="just"/>
            <a:r>
              <a:rPr lang="uk-UA" altLang="en-US" sz="2300" dirty="0" smtClean="0"/>
              <a:t>Холмщина, лівобережне Надсяння, Лемківщина, Підляшшя (згодом ці землі отримали узагальнюючу назву Закерзоння) разом з окупованими польськими землями увійшли до складу ІІІ рейху.</a:t>
            </a:r>
          </a:p>
          <a:p>
            <a:pPr algn="just"/>
            <a:r>
              <a:rPr lang="uk-UA" altLang="en-US" sz="2300" dirty="0" smtClean="0"/>
              <a:t>Східна Галичина, Західна Волинь увійшли до складу УРСР (СРСР).</a:t>
            </a:r>
            <a:endParaRPr lang="ru-RU" altLang="en-US" sz="2300" dirty="0" smtClean="0"/>
          </a:p>
          <a:p>
            <a:endParaRPr lang="ru-RU" altLang="en-US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72" y="811595"/>
            <a:ext cx="31115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308372" y="4797152"/>
            <a:ext cx="305686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uk-UA" altLang="en-US" sz="2000" dirty="0"/>
              <a:t>     </a:t>
            </a:r>
            <a:r>
              <a:rPr lang="uk-UA" altLang="en-US" sz="2000" b="1" dirty="0">
                <a:solidFill>
                  <a:srgbClr val="FF0000"/>
                </a:solidFill>
              </a:rPr>
              <a:t>Союз для війни або</a:t>
            </a:r>
          </a:p>
          <a:p>
            <a:pPr eaLnBrk="1" hangingPunct="1"/>
            <a:r>
              <a:rPr lang="uk-UA" altLang="en-US" sz="2000" b="1" dirty="0">
                <a:solidFill>
                  <a:srgbClr val="FF0000"/>
                </a:solidFill>
              </a:rPr>
              <a:t>«Шлюб за </a:t>
            </a:r>
            <a:r>
              <a:rPr lang="uk-UA" altLang="en-US" sz="2000" b="1" dirty="0" smtClean="0">
                <a:solidFill>
                  <a:srgbClr val="FF0000"/>
                </a:solidFill>
              </a:rPr>
              <a:t>розрахунком</a:t>
            </a:r>
            <a:r>
              <a:rPr lang="uk-UA" altLang="en-US" b="1" dirty="0">
                <a:solidFill>
                  <a:srgbClr val="FF0000"/>
                </a:solidFill>
              </a:rPr>
              <a:t>»</a:t>
            </a:r>
            <a:endParaRPr lang="ru-RU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62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301208"/>
            <a:ext cx="7220272" cy="87099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Початок війни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504" y="260648"/>
            <a:ext cx="4824536" cy="5184576"/>
          </a:xfrm>
        </p:spPr>
        <p:txBody>
          <a:bodyPr>
            <a:normAutofit fontScale="70000" lnSpcReduction="20000"/>
          </a:bodyPr>
          <a:lstStyle/>
          <a:p>
            <a:r>
              <a:rPr lang="uk-UA" b="1" i="1" dirty="0"/>
              <a:t>1 вересня 1939 р.</a:t>
            </a:r>
            <a:r>
              <a:rPr lang="uk-UA" dirty="0"/>
              <a:t> </a:t>
            </a:r>
            <a:r>
              <a:rPr lang="uk-UA" b="1" dirty="0"/>
              <a:t>німецькі війська </a:t>
            </a:r>
            <a:r>
              <a:rPr lang="uk-UA" dirty="0"/>
              <a:t>перейшли кордон </a:t>
            </a:r>
            <a:r>
              <a:rPr lang="uk-UA" b="1" dirty="0"/>
              <a:t>Польщі</a:t>
            </a:r>
            <a:r>
              <a:rPr lang="uk-UA" dirty="0"/>
              <a:t>. Англія і Франція оголосили війну Німеччині. Почалася Друга світова війна. </a:t>
            </a:r>
            <a:endParaRPr lang="ru-RU" dirty="0"/>
          </a:p>
          <a:p>
            <a:r>
              <a:rPr lang="uk-UA" b="1" i="1" dirty="0"/>
              <a:t>17 вересня 1939 р.</a:t>
            </a:r>
            <a:r>
              <a:rPr lang="uk-UA" dirty="0"/>
              <a:t> радянські війська перейшли польський кордон і зайняли </a:t>
            </a:r>
            <a:r>
              <a:rPr lang="uk-UA" b="1" i="1" dirty="0"/>
              <a:t>Східну Галичину і Західну Волинь</a:t>
            </a:r>
            <a:r>
              <a:rPr lang="uk-UA" dirty="0"/>
              <a:t>. </a:t>
            </a:r>
            <a:r>
              <a:rPr lang="uk-UA" dirty="0" smtClean="0"/>
              <a:t>СРСР </a:t>
            </a:r>
            <a:r>
              <a:rPr lang="uk-UA" dirty="0"/>
              <a:t>вступив у світову війну. </a:t>
            </a:r>
            <a:endParaRPr lang="ru-RU" dirty="0"/>
          </a:p>
          <a:p>
            <a:r>
              <a:rPr lang="uk-UA" b="1" i="1" dirty="0" smtClean="0"/>
              <a:t>28 </a:t>
            </a:r>
            <a:r>
              <a:rPr lang="uk-UA" b="1" i="1" dirty="0"/>
              <a:t>вересня 1939 р. </a:t>
            </a:r>
            <a:r>
              <a:rPr lang="uk-UA" dirty="0"/>
              <a:t>був підписаний </a:t>
            </a:r>
            <a:r>
              <a:rPr lang="uk-UA" b="1" dirty="0"/>
              <a:t>радянсько-німецький договір про дружбу і кордони</a:t>
            </a:r>
            <a:r>
              <a:rPr lang="uk-UA" dirty="0"/>
              <a:t>. Він зазначав, що кордони проходять по </a:t>
            </a:r>
            <a:r>
              <a:rPr lang="uk-UA" b="1" dirty="0"/>
              <a:t>лінії </a:t>
            </a:r>
            <a:r>
              <a:rPr lang="uk-UA" b="1" dirty="0" err="1"/>
              <a:t>Керзона</a:t>
            </a:r>
            <a:r>
              <a:rPr lang="uk-UA" dirty="0"/>
              <a:t>. Таким чином, переважна більшість західноукраїнських земель потрапила в межі </a:t>
            </a:r>
            <a:r>
              <a:rPr lang="uk-UA" dirty="0" smtClean="0"/>
              <a:t>СРСР.</a:t>
            </a:r>
          </a:p>
          <a:p>
            <a:r>
              <a:rPr lang="uk-UA" b="1" i="1" dirty="0" smtClean="0"/>
              <a:t>28 </a:t>
            </a:r>
            <a:r>
              <a:rPr lang="uk-UA" b="1" i="1" dirty="0"/>
              <a:t>червня 1940 р.</a:t>
            </a:r>
            <a:r>
              <a:rPr lang="uk-UA" dirty="0"/>
              <a:t> Румунія заявила про згоду передати </a:t>
            </a:r>
            <a:r>
              <a:rPr lang="uk-UA" dirty="0" smtClean="0"/>
              <a:t>Радянському Союзу </a:t>
            </a:r>
            <a:r>
              <a:rPr lang="uk-UA" b="1" i="1" dirty="0" smtClean="0"/>
              <a:t>Бессарабію </a:t>
            </a:r>
            <a:r>
              <a:rPr lang="uk-UA" b="1" i="1" dirty="0"/>
              <a:t>і </a:t>
            </a:r>
            <a:r>
              <a:rPr lang="uk-UA" b="1" i="1" dirty="0" smtClean="0"/>
              <a:t>Північну Буковину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04048" y="609601"/>
            <a:ext cx="3301752" cy="3767328"/>
          </a:xfrm>
        </p:spPr>
        <p:txBody>
          <a:bodyPr>
            <a:normAutofit fontScale="70000" lnSpcReduction="20000"/>
          </a:bodyPr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04664"/>
            <a:ext cx="411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60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60820" y="562491"/>
            <a:ext cx="3240087" cy="1152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cs typeface="Courier New" pitchFamily="49" charset="0"/>
              </a:rPr>
              <a:t>Рішення Політбюро ЦК ВКП(б) від 26.09.1939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122017" y="562491"/>
            <a:ext cx="4608513" cy="1152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cs typeface="Courier New" pitchFamily="49" charset="0"/>
              </a:rPr>
              <a:t>06.10.1939 військова рада Українського фронту призначила вибори до Народних Зборів Західної України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9248" y="1847210"/>
            <a:ext cx="4464050" cy="1295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cs typeface="Courier New" pitchFamily="49" charset="0"/>
              </a:rPr>
              <a:t>22.10.1939 – вибори до Народних зборів Західної України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4884" y="2166803"/>
            <a:ext cx="3240087" cy="1295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cs typeface="Courier New" pitchFamily="49" charset="0"/>
              </a:rPr>
              <a:t>26 – 28.10.1939 – робота Народних Зборів Західної України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4884" y="4365104"/>
            <a:ext cx="3240087" cy="15843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cs typeface="Courier New" pitchFamily="49" charset="0"/>
              </a:rPr>
              <a:t>15.11.1939 – Західна Україна увійшла до складу УРСР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3474317" y="934054"/>
            <a:ext cx="647700" cy="358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8" name="Выгнутая вправо стрелка 7"/>
          <p:cNvSpPr/>
          <p:nvPr/>
        </p:nvSpPr>
        <p:spPr>
          <a:xfrm>
            <a:off x="8604325" y="1324160"/>
            <a:ext cx="468312" cy="16637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>
              <a:solidFill>
                <a:schemeClr val="tx1"/>
              </a:solidFill>
            </a:endParaRPr>
          </a:p>
        </p:txBody>
      </p:sp>
      <p:sp>
        <p:nvSpPr>
          <p:cNvPr id="9" name="Стрелка влево 8"/>
          <p:cNvSpPr/>
          <p:nvPr/>
        </p:nvSpPr>
        <p:spPr>
          <a:xfrm>
            <a:off x="3384971" y="2452148"/>
            <a:ext cx="576262" cy="35242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10" name="Стрелка вниз 9"/>
          <p:cNvSpPr/>
          <p:nvPr/>
        </p:nvSpPr>
        <p:spPr>
          <a:xfrm>
            <a:off x="1492995" y="3475808"/>
            <a:ext cx="431800" cy="6413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11" name="TextBox 10"/>
          <p:cNvSpPr txBox="1"/>
          <p:nvPr/>
        </p:nvSpPr>
        <p:spPr>
          <a:xfrm>
            <a:off x="3779912" y="3068960"/>
            <a:ext cx="5292725" cy="3046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cs typeface="Courier New" pitchFamily="49" charset="0"/>
              </a:rPr>
              <a:t>04.12.1939 – утворення 6 областей Західної України: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uk-UA" sz="2400" b="1" dirty="0">
                <a:cs typeface="Courier New" pitchFamily="49" charset="0"/>
              </a:rPr>
              <a:t>Волинської;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uk-UA" sz="2400" b="1" dirty="0">
                <a:cs typeface="Courier New" pitchFamily="49" charset="0"/>
              </a:rPr>
              <a:t>Дрогобицької;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uk-UA" sz="2400" b="1" dirty="0">
                <a:cs typeface="Courier New" pitchFamily="49" charset="0"/>
              </a:rPr>
              <a:t>Львівської;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uk-UA" sz="2400" b="1" dirty="0">
                <a:cs typeface="Courier New" pitchFamily="49" charset="0"/>
              </a:rPr>
              <a:t>Рівненської;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uk-UA" sz="2400" b="1" dirty="0">
                <a:cs typeface="Courier New" pitchFamily="49" charset="0"/>
              </a:rPr>
              <a:t>Станіславської;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uk-UA" sz="2400" b="1" dirty="0">
                <a:cs typeface="Courier New" pitchFamily="49" charset="0"/>
              </a:rPr>
              <a:t>Тернопільської.</a:t>
            </a:r>
          </a:p>
        </p:txBody>
      </p:sp>
    </p:spTree>
    <p:extLst>
      <p:ext uri="{BB962C8B-B14F-4D97-AF65-F5344CB8AC3E}">
        <p14:creationId xmlns:p14="http://schemas.microsoft.com/office/powerpoint/2010/main" val="3313887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67544" y="404664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1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Входження Бессарабії  і Північної Буковини до СРСР і УРСР.</a:t>
            </a:r>
            <a:endParaRPr lang="uk-UA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467544" y="1372208"/>
            <a:ext cx="4038600" cy="4525963"/>
          </a:xfrm>
          <a:prstGeom prst="rect">
            <a:avLst/>
          </a:prstGeom>
        </p:spPr>
        <p:txBody>
          <a:bodyPr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28.06.1940 – Румунія дала згоду на передачу СРСР Бессарабії та Північної Буковини.</a:t>
            </a:r>
          </a:p>
          <a:p>
            <a:pPr>
              <a:defRPr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28.06.1940 – війська  Південного фронту вступили на територію Бессарабії та Північної Буковини.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 txBox="1">
            <a:spLocks/>
          </p:cNvSpPr>
          <p:nvPr/>
        </p:nvSpPr>
        <p:spPr>
          <a:xfrm>
            <a:off x="4506144" y="1196752"/>
            <a:ext cx="4038600" cy="4525963"/>
          </a:xfrm>
          <a:prstGeom prst="rect">
            <a:avLst/>
          </a:prstGeom>
        </p:spPr>
        <p:txBody>
          <a:bodyPr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02.08.1940 – приєднання Північної Буковини та Південної Бессарабії до складу УРСР.</a:t>
            </a:r>
          </a:p>
          <a:p>
            <a:pPr>
              <a:defRPr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15.08.1940 – утворення Молдавської РСР з решти територій Бессарабії та Молдавської Автономної РСР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4874377"/>
            <a:ext cx="82089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Радянізація -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політика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запровадження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усіх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сферах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нових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територій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радянської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моделі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тоталітаризму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Проводилась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застосуванням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репресій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77624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61" y="40466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8061" y="404664"/>
            <a:ext cx="9144000" cy="64807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4000" dirty="0" smtClean="0"/>
              <a:t>Радянізація західних областей України</a:t>
            </a:r>
            <a:endParaRPr lang="ru-RU" sz="4000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560926177"/>
              </p:ext>
            </p:extLst>
          </p:nvPr>
        </p:nvGraphicFramePr>
        <p:xfrm>
          <a:off x="39292" y="1124744"/>
          <a:ext cx="9144000" cy="5949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-1" y="5805264"/>
            <a:ext cx="91620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Радянізація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супроводжувалася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Депортацією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примусове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переселення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людей до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іншого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регіону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вислання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межі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488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4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445224"/>
            <a:ext cx="8640960" cy="72697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Радянізація Західної України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404664"/>
            <a:ext cx="4752528" cy="4968551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uk-UA" b="1" dirty="0" smtClean="0"/>
              <a:t>Позитивні заходи</a:t>
            </a:r>
            <a:r>
              <a:rPr lang="uk-UA" dirty="0" smtClean="0"/>
              <a:t>: українізація </a:t>
            </a:r>
            <a:r>
              <a:rPr lang="uk-UA" dirty="0"/>
              <a:t>народної освіти, ліквідація неписьменності, запровадження безкоштовного медичного обслуговування. </a:t>
            </a:r>
            <a:endParaRPr lang="uk-UA" dirty="0" smtClean="0"/>
          </a:p>
          <a:p>
            <a:pPr algn="just"/>
            <a:r>
              <a:rPr lang="uk-UA" b="1" dirty="0" smtClean="0"/>
              <a:t>Негативні</a:t>
            </a:r>
            <a:r>
              <a:rPr lang="uk-UA" dirty="0" smtClean="0"/>
              <a:t> – утвердження </a:t>
            </a:r>
            <a:r>
              <a:rPr lang="uk-UA" dirty="0"/>
              <a:t>тоталітарного </a:t>
            </a:r>
            <a:r>
              <a:rPr lang="uk-UA" dirty="0" smtClean="0"/>
              <a:t>режиму, розгром </a:t>
            </a:r>
            <a:r>
              <a:rPr lang="uk-UA" dirty="0"/>
              <a:t>всіх політичних партій і громадських організацій, репресії, які торкнулися 10% населення, примусова колективізація села і націоналізація промисловості, ліквідація церковних закладів.  </a:t>
            </a:r>
            <a:endParaRPr lang="ru-RU" dirty="0"/>
          </a:p>
          <a:p>
            <a:pPr algn="just"/>
            <a:r>
              <a:rPr lang="uk-UA" dirty="0" smtClean="0"/>
              <a:t>Проте возз’єднання </a:t>
            </a:r>
            <a:r>
              <a:rPr lang="uk-UA" dirty="0"/>
              <a:t>майже всіх українців в межах однієї держави стало значним кроком у розв’язанні українського питання.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04052" y="609601"/>
            <a:ext cx="3301747" cy="3767328"/>
          </a:xfrm>
        </p:spPr>
        <p:txBody>
          <a:bodyPr>
            <a:normAutofit fontScale="77500" lnSpcReduction="20000"/>
          </a:bodyPr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53" y="44624"/>
            <a:ext cx="366903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513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612845"/>
            <a:ext cx="864096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altLang="en-US" sz="2400" dirty="0"/>
              <a:t>Перетворення в Західній Україні носили </a:t>
            </a:r>
            <a:r>
              <a:rPr lang="uk-UA" altLang="en-US" sz="2400" b="1" dirty="0"/>
              <a:t>суперечливий характер. </a:t>
            </a:r>
            <a:r>
              <a:rPr lang="uk-UA" altLang="en-US" sz="2400" dirty="0"/>
              <a:t>Паралельно з відкриттям українських шкіл, вузів, бібліотек, будівництвом </a:t>
            </a:r>
            <a:r>
              <a:rPr lang="uk-UA" altLang="en-US" sz="2400" dirty="0" err="1"/>
              <a:t>фабрик</a:t>
            </a:r>
            <a:r>
              <a:rPr lang="uk-UA" altLang="en-US" sz="2400" dirty="0"/>
              <a:t> та заводів, вирішення земельного питання почався нечуваний за жорстокістю процес нищення українських національних кадрів, депортація жителів за межі України, терор органів НКВС. </a:t>
            </a:r>
            <a:endParaRPr lang="uk-UA" altLang="en-US" sz="2400" dirty="0" smtClean="0"/>
          </a:p>
          <a:p>
            <a:pPr algn="just"/>
            <a:r>
              <a:rPr lang="uk-UA" altLang="en-US" sz="2400" dirty="0" smtClean="0"/>
              <a:t>З </a:t>
            </a:r>
            <a:r>
              <a:rPr lang="uk-UA" altLang="en-US" sz="2400" dirty="0"/>
              <a:t>осені 1939р. по осінь 1940р. було репресовано, головним чином депортовано без суду та слідства і навіть без письмового звинувачення, близько 10% населення Західної України і Західної Білорусії. За далеко неповними даними на листопад 1940р. з цих районів було вислано 1млн. 173170 чоловік. </a:t>
            </a:r>
            <a:endParaRPr lang="uk-UA" altLang="en-US" sz="2400" dirty="0" smtClean="0"/>
          </a:p>
          <a:p>
            <a:pPr algn="just"/>
            <a:r>
              <a:rPr lang="uk-UA" altLang="en-US" sz="2400" dirty="0" smtClean="0"/>
              <a:t>Західна </a:t>
            </a:r>
            <a:r>
              <a:rPr lang="uk-UA" altLang="en-US" sz="2400" dirty="0"/>
              <a:t>Україна відчула на собі усі ознаки сталінського тоталітаризму. </a:t>
            </a:r>
            <a:endParaRPr lang="ru-RU" altLang="en-US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131840" y="6165304"/>
            <a:ext cx="26035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altLang="en-US" sz="3200" b="1" dirty="0"/>
              <a:t>ВИСНОВОК</a:t>
            </a:r>
            <a:endParaRPr lang="ru-RU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739043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8992" y="5476156"/>
            <a:ext cx="8382000" cy="1600200"/>
          </a:xfrm>
        </p:spPr>
        <p:txBody>
          <a:bodyPr>
            <a:normAutofit/>
          </a:bodyPr>
          <a:lstStyle/>
          <a:p>
            <a:pPr algn="ctr"/>
            <a:r>
              <a:rPr lang="uk-UA" dirty="0"/>
              <a:t>Напад Німеччини на СРСР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99992" y="609600"/>
            <a:ext cx="4644008" cy="555570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uk-UA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 червня 1941 р. Німеччина напала на СРСР. </a:t>
            </a:r>
            <a:endParaRPr lang="en-US" sz="3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Сконцентровані</a:t>
            </a:r>
            <a:r>
              <a:rPr lang="ru-RU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мобільні</a:t>
            </a:r>
            <a:r>
              <a:rPr lang="ru-RU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угруповання</a:t>
            </a:r>
            <a:r>
              <a:rPr lang="ru-RU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3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Північ</a:t>
            </a:r>
            <a:r>
              <a:rPr lang="ru-RU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Ленінград</a:t>
            </a:r>
            <a:r>
              <a:rPr lang="ru-RU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ru-RU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«Центр»</a:t>
            </a:r>
            <a:r>
              <a:rPr lang="en-US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Москва  </a:t>
            </a:r>
          </a:p>
          <a:p>
            <a:pPr algn="just">
              <a:lnSpc>
                <a:spcPct val="90000"/>
              </a:lnSpc>
            </a:pPr>
            <a:r>
              <a:rPr lang="ru-RU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Південь</a:t>
            </a:r>
            <a:r>
              <a:rPr lang="ru-RU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Україна</a:t>
            </a:r>
            <a:r>
              <a:rPr lang="ru-RU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Київ</a:t>
            </a:r>
            <a:r>
              <a:rPr lang="ru-RU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на </a:t>
            </a:r>
            <a:r>
              <a:rPr lang="ru-RU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Сталінград</a:t>
            </a:r>
            <a:r>
              <a:rPr lang="ru-RU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ru-RU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Німецькі</a:t>
            </a:r>
            <a:r>
              <a:rPr lang="ru-RU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армії</a:t>
            </a:r>
            <a:r>
              <a:rPr lang="ru-RU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швидко</a:t>
            </a:r>
            <a:r>
              <a:rPr lang="ru-RU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просувалися</a:t>
            </a:r>
            <a:r>
              <a:rPr lang="ru-RU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uk-UA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Намагалися реалізувати план </a:t>
            </a:r>
            <a:r>
              <a:rPr lang="de-DE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Blitzkrieg</a:t>
            </a:r>
            <a:r>
              <a:rPr lang="uk-UA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08" y="476672"/>
            <a:ext cx="4311968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6236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3602" y="6113964"/>
            <a:ext cx="7986464" cy="798984"/>
          </a:xfrm>
        </p:spPr>
        <p:txBody>
          <a:bodyPr>
            <a:normAutofit fontScale="90000"/>
          </a:bodyPr>
          <a:lstStyle/>
          <a:p>
            <a:r>
              <a:rPr lang="uk-UA" dirty="0"/>
              <a:t>Напад Німеччини на </a:t>
            </a:r>
            <a:r>
              <a:rPr lang="uk-UA" dirty="0" smtClean="0"/>
              <a:t>СРСР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068762" y="494772"/>
            <a:ext cx="4724525" cy="5647813"/>
          </a:xfrm>
        </p:spPr>
        <p:txBody>
          <a:bodyPr>
            <a:noAutofit/>
          </a:bodyPr>
          <a:lstStyle/>
          <a:p>
            <a:pPr algn="just"/>
            <a:r>
              <a:rPr lang="uk-UA" sz="1800" dirty="0" smtClean="0"/>
              <a:t>План </a:t>
            </a:r>
            <a:r>
              <a:rPr lang="uk-UA" sz="1800" dirty="0"/>
              <a:t>«</a:t>
            </a:r>
            <a:r>
              <a:rPr lang="uk-UA" sz="1800" dirty="0" err="1"/>
              <a:t>Барбаросса</a:t>
            </a:r>
            <a:r>
              <a:rPr lang="uk-UA" sz="1800" dirty="0"/>
              <a:t>» передбачав </a:t>
            </a:r>
            <a:r>
              <a:rPr lang="uk-UA" sz="1800" b="1" i="1" dirty="0"/>
              <a:t>«блискавичну війну»</a:t>
            </a:r>
            <a:r>
              <a:rPr lang="uk-UA" sz="1800" dirty="0"/>
              <a:t>: за короткий термін </a:t>
            </a:r>
            <a:r>
              <a:rPr lang="uk-UA" sz="1800" dirty="0" smtClean="0"/>
              <a:t>знищення </a:t>
            </a:r>
            <a:r>
              <a:rPr lang="uk-UA" sz="1800" dirty="0"/>
              <a:t>Червоної армії та вихід на лінію Архангельськ-Астрахань.  </a:t>
            </a:r>
            <a:endParaRPr lang="ru-RU" sz="1800" dirty="0"/>
          </a:p>
          <a:p>
            <a:pPr algn="just"/>
            <a:r>
              <a:rPr lang="uk-UA" sz="1800" dirty="0"/>
              <a:t>Початковий період війни був вкрай невдалим для Радянського Союзу</a:t>
            </a:r>
            <a:r>
              <a:rPr lang="uk-UA" sz="1800" dirty="0" smtClean="0"/>
              <a:t>.</a:t>
            </a:r>
          </a:p>
          <a:p>
            <a:pPr algn="just"/>
            <a:r>
              <a:rPr lang="uk-UA" sz="1800" b="1" dirty="0" smtClean="0"/>
              <a:t>З 22 червня по 6 липня </a:t>
            </a:r>
            <a:r>
              <a:rPr lang="uk-UA" sz="1800" dirty="0" smtClean="0"/>
              <a:t>радянські війська відійшли на 250-300 км та залишили Західну Україну. </a:t>
            </a:r>
          </a:p>
          <a:p>
            <a:pPr algn="just"/>
            <a:r>
              <a:rPr lang="uk-UA" sz="1800" dirty="0" smtClean="0"/>
              <a:t>Розпочався </a:t>
            </a:r>
            <a:r>
              <a:rPr lang="uk-UA" sz="1800" dirty="0"/>
              <a:t>наступ німецьких армій на </a:t>
            </a:r>
            <a:r>
              <a:rPr lang="uk-UA" sz="1800" b="1" dirty="0"/>
              <a:t>Київ</a:t>
            </a:r>
            <a:r>
              <a:rPr lang="uk-UA" sz="1800" dirty="0"/>
              <a:t>. Більше двох місяців </a:t>
            </a:r>
            <a:r>
              <a:rPr lang="uk-UA" sz="1800" dirty="0" smtClean="0"/>
              <a:t>тривала </a:t>
            </a:r>
            <a:r>
              <a:rPr lang="uk-UA" sz="1800" dirty="0"/>
              <a:t>оборона столиці УРСР</a:t>
            </a:r>
            <a:r>
              <a:rPr lang="uk-UA" sz="1800" dirty="0" smtClean="0"/>
              <a:t>. </a:t>
            </a:r>
            <a:r>
              <a:rPr lang="uk-UA" sz="1800" b="1" dirty="0" smtClean="0"/>
              <a:t>19 вересня 194</a:t>
            </a:r>
            <a:r>
              <a:rPr lang="uk-UA" sz="1800" dirty="0" smtClean="0"/>
              <a:t>1 німецькі війська взяли Київ. В результаті наступу – вийшли до Дніпра.</a:t>
            </a:r>
            <a:endParaRPr lang="ru-RU" sz="1800" dirty="0"/>
          </a:p>
          <a:p>
            <a:pPr algn="just"/>
            <a:r>
              <a:rPr lang="uk-UA" sz="1800" dirty="0" smtClean="0"/>
              <a:t>Наприкінці </a:t>
            </a:r>
            <a:r>
              <a:rPr lang="uk-UA" sz="1800" b="1" dirty="0"/>
              <a:t>1941 р.</a:t>
            </a:r>
            <a:r>
              <a:rPr lang="uk-UA" sz="1800" dirty="0"/>
              <a:t> німецькі війська окупували майже всю Україну. Радянська армія змушена була відступити. </a:t>
            </a:r>
            <a:endParaRPr lang="uk-UA" sz="1800" dirty="0" smtClean="0"/>
          </a:p>
        </p:txBody>
      </p:sp>
      <p:sp>
        <p:nvSpPr>
          <p:cNvPr id="8" name="Объект 2"/>
          <p:cNvSpPr>
            <a:spLocks noGrp="1"/>
          </p:cNvSpPr>
          <p:nvPr>
            <p:ph sz="half" idx="1"/>
          </p:nvPr>
        </p:nvSpPr>
        <p:spPr>
          <a:xfrm>
            <a:off x="833602" y="494772"/>
            <a:ext cx="3090326" cy="376732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10240"/>
            <a:ext cx="3899290" cy="538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378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39552" y="548680"/>
            <a:ext cx="8229600" cy="5492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uk-UA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4"/>
          <p:cNvSpPr txBox="1">
            <a:spLocks/>
          </p:cNvSpPr>
          <p:nvPr/>
        </p:nvSpPr>
        <p:spPr>
          <a:xfrm>
            <a:off x="251520" y="1556792"/>
            <a:ext cx="8229600" cy="4321175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67744" y="6237312"/>
            <a:ext cx="54786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altLang="en-US" sz="2800" b="1" smtClean="0"/>
              <a:t>Причини невдач Червоної армії:</a:t>
            </a:r>
            <a:endParaRPr lang="en-US" sz="2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30692" y="823317"/>
            <a:ext cx="842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altLang="en-US" dirty="0" smtClean="0"/>
              <a:t>. </a:t>
            </a:r>
            <a:endParaRPr lang="ru-RU" alt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37996" y="332656"/>
            <a:ext cx="863115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 err="1"/>
              <a:t>Тоталітарний</a:t>
            </a:r>
            <a:r>
              <a:rPr lang="ru-RU" sz="2000" dirty="0"/>
              <a:t> характер </a:t>
            </a:r>
            <a:r>
              <a:rPr lang="ru-RU" sz="2000" dirty="0" err="1" smtClean="0"/>
              <a:t>влади</a:t>
            </a:r>
            <a:r>
              <a:rPr lang="ru-RU" sz="2000" dirty="0" smtClean="0"/>
              <a:t>, </a:t>
            </a:r>
            <a:r>
              <a:rPr lang="ru-RU" sz="2000" dirty="0" err="1" smtClean="0"/>
              <a:t>жорстка</a:t>
            </a:r>
            <a:r>
              <a:rPr lang="ru-RU" sz="2000" dirty="0" smtClean="0"/>
              <a:t> </a:t>
            </a:r>
            <a:r>
              <a:rPr lang="ru-RU" sz="2000" dirty="0" err="1" smtClean="0"/>
              <a:t>централізація</a:t>
            </a:r>
            <a:r>
              <a:rPr lang="ru-RU" sz="2000" dirty="0" smtClean="0"/>
              <a:t> </a:t>
            </a:r>
            <a:r>
              <a:rPr lang="ru-RU" sz="2000" dirty="0"/>
              <a:t>й атмосфера страху в </a:t>
            </a:r>
            <a:r>
              <a:rPr lang="ru-RU" sz="2000" dirty="0" err="1"/>
              <a:t>країні</a:t>
            </a:r>
            <a:r>
              <a:rPr lang="ru-RU" sz="2000" dirty="0"/>
              <a:t> </a:t>
            </a:r>
            <a:r>
              <a:rPr lang="ru-RU" sz="2000" dirty="0" err="1" smtClean="0"/>
              <a:t>нищили</a:t>
            </a:r>
            <a:r>
              <a:rPr lang="ru-RU" sz="2000" dirty="0" smtClean="0"/>
              <a:t> </a:t>
            </a:r>
            <a:r>
              <a:rPr lang="ru-RU" sz="2000" dirty="0" err="1" smtClean="0"/>
              <a:t>ініціативу</a:t>
            </a:r>
            <a:r>
              <a:rPr lang="ru-RU" sz="2000" dirty="0"/>
              <a:t>, </a:t>
            </a:r>
            <a:r>
              <a:rPr lang="ru-RU" sz="2000" dirty="0" err="1"/>
              <a:t>гальмували</a:t>
            </a:r>
            <a:r>
              <a:rPr lang="ru-RU" sz="2000" dirty="0"/>
              <a:t> </a:t>
            </a:r>
            <a:r>
              <a:rPr lang="ru-RU" sz="2000" dirty="0" err="1"/>
              <a:t>розв’язання</a:t>
            </a:r>
            <a:r>
              <a:rPr lang="ru-RU" sz="2000" dirty="0"/>
              <a:t> </a:t>
            </a:r>
            <a:r>
              <a:rPr lang="ru-RU" sz="2000" dirty="0" err="1" smtClean="0"/>
              <a:t>потрібних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завдань</a:t>
            </a:r>
            <a:r>
              <a:rPr lang="ru-RU" sz="2000" dirty="0"/>
              <a:t>, у тому </a:t>
            </a:r>
            <a:r>
              <a:rPr lang="ru-RU" sz="2000" dirty="0" err="1"/>
              <a:t>числі</a:t>
            </a:r>
            <a:r>
              <a:rPr lang="ru-RU" sz="2000" dirty="0"/>
              <a:t> на </a:t>
            </a:r>
            <a:r>
              <a:rPr lang="ru-RU" sz="2000" dirty="0" err="1"/>
              <a:t>полі</a:t>
            </a:r>
            <a:r>
              <a:rPr lang="ru-RU" sz="2000" dirty="0"/>
              <a:t> бою.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 err="1" smtClean="0"/>
              <a:t>Прорахунки</a:t>
            </a:r>
            <a:r>
              <a:rPr lang="ru-RU" sz="2000" dirty="0" smtClean="0"/>
              <a:t> </a:t>
            </a:r>
            <a:r>
              <a:rPr lang="ru-RU" sz="2000" dirty="0" err="1"/>
              <a:t>радянського</a:t>
            </a:r>
            <a:r>
              <a:rPr lang="ru-RU" sz="2000" dirty="0"/>
              <a:t> </a:t>
            </a:r>
            <a:r>
              <a:rPr lang="ru-RU" sz="2000" dirty="0" err="1"/>
              <a:t>керівництва</a:t>
            </a:r>
            <a:r>
              <a:rPr lang="ru-RU" sz="2000" dirty="0"/>
              <a:t> в </a:t>
            </a:r>
            <a:r>
              <a:rPr lang="ru-RU" sz="2000" dirty="0" err="1" smtClean="0"/>
              <a:t>оцінці</a:t>
            </a:r>
            <a:r>
              <a:rPr lang="ru-RU" sz="2000" dirty="0" smtClean="0"/>
              <a:t> </a:t>
            </a:r>
            <a:r>
              <a:rPr lang="ru-RU" sz="2000" dirty="0" err="1" smtClean="0"/>
              <a:t>воєнно-політичної</a:t>
            </a:r>
            <a:r>
              <a:rPr lang="ru-RU" sz="2000" dirty="0" smtClean="0"/>
              <a:t> </a:t>
            </a:r>
            <a:r>
              <a:rPr lang="ru-RU" sz="2000" dirty="0" err="1"/>
              <a:t>ситуації</a:t>
            </a:r>
            <a:r>
              <a:rPr lang="ru-RU" sz="2000" dirty="0"/>
              <a:t>. </a:t>
            </a:r>
            <a:r>
              <a:rPr lang="ru-RU" sz="2000" dirty="0" err="1"/>
              <a:t>Переоцінка</a:t>
            </a:r>
            <a:r>
              <a:rPr lang="ru-RU" sz="2000" dirty="0"/>
              <a:t> </a:t>
            </a:r>
            <a:r>
              <a:rPr lang="ru-RU" sz="2000" dirty="0" err="1" smtClean="0"/>
              <a:t>значення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радянсько-німецьких</a:t>
            </a:r>
            <a:r>
              <a:rPr lang="ru-RU" sz="2000" dirty="0" smtClean="0"/>
              <a:t> </a:t>
            </a:r>
            <a:r>
              <a:rPr lang="ru-RU" sz="2000" dirty="0" err="1"/>
              <a:t>договорів</a:t>
            </a:r>
            <a:r>
              <a:rPr lang="ru-RU" sz="2000" dirty="0"/>
              <a:t> 1939 р. </a:t>
            </a:r>
            <a:r>
              <a:rPr lang="ru-RU" sz="2000" dirty="0" err="1" smtClean="0"/>
              <a:t>Ігнорування</a:t>
            </a:r>
            <a:r>
              <a:rPr lang="ru-RU" sz="2000" dirty="0" smtClean="0"/>
              <a:t> </a:t>
            </a:r>
            <a:r>
              <a:rPr lang="ru-RU" sz="2000" dirty="0" err="1"/>
              <a:t>даних</a:t>
            </a:r>
            <a:r>
              <a:rPr lang="ru-RU" sz="2000" dirty="0"/>
              <a:t> </a:t>
            </a:r>
            <a:r>
              <a:rPr lang="ru-RU" sz="2000" dirty="0" err="1"/>
              <a:t>розвідки</a:t>
            </a:r>
            <a:r>
              <a:rPr lang="ru-RU" sz="2000" dirty="0"/>
              <a:t> про дату </a:t>
            </a:r>
            <a:r>
              <a:rPr lang="ru-RU" sz="2000" dirty="0" err="1"/>
              <a:t>наступу</a:t>
            </a:r>
            <a:r>
              <a:rPr lang="ru-RU" sz="2000" dirty="0"/>
              <a:t> </a:t>
            </a:r>
            <a:r>
              <a:rPr lang="ru-RU" sz="2000" dirty="0" err="1" smtClean="0"/>
              <a:t>німецьких</a:t>
            </a:r>
            <a:r>
              <a:rPr lang="ru-RU" sz="2000" dirty="0" smtClean="0"/>
              <a:t> </a:t>
            </a:r>
            <a:r>
              <a:rPr lang="ru-RU" sz="2000" dirty="0" err="1" smtClean="0"/>
              <a:t>військ</a:t>
            </a:r>
            <a:r>
              <a:rPr lang="ru-RU" sz="2000" dirty="0"/>
              <a:t>. </a:t>
            </a:r>
            <a:endParaRPr lang="ru-RU" sz="2000" dirty="0" smtClean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 err="1" smtClean="0"/>
              <a:t>Відсутність</a:t>
            </a:r>
            <a:r>
              <a:rPr lang="ru-RU" sz="2000" dirty="0" smtClean="0"/>
              <a:t> </a:t>
            </a:r>
            <a:r>
              <a:rPr lang="ru-RU" sz="2000" dirty="0" err="1"/>
              <a:t>чіткого</a:t>
            </a:r>
            <a:r>
              <a:rPr lang="ru-RU" sz="2000" dirty="0"/>
              <a:t> плану на </a:t>
            </a:r>
            <a:r>
              <a:rPr lang="ru-RU" sz="2000" dirty="0" err="1"/>
              <a:t>випадок</a:t>
            </a:r>
            <a:r>
              <a:rPr lang="ru-RU" sz="2000" dirty="0"/>
              <a:t> </a:t>
            </a:r>
            <a:r>
              <a:rPr lang="ru-RU" sz="2000" dirty="0" err="1" smtClean="0"/>
              <a:t>масштабних</a:t>
            </a:r>
            <a:r>
              <a:rPr lang="ru-RU" sz="2000" dirty="0" smtClean="0"/>
              <a:t> </a:t>
            </a:r>
            <a:r>
              <a:rPr lang="ru-RU" sz="2000" dirty="0" err="1"/>
              <a:t>воєнних</a:t>
            </a:r>
            <a:r>
              <a:rPr lang="ru-RU" sz="2000" dirty="0"/>
              <a:t> </a:t>
            </a:r>
            <a:r>
              <a:rPr lang="ru-RU" sz="2000" dirty="0" err="1"/>
              <a:t>дій</a:t>
            </a:r>
            <a:r>
              <a:rPr lang="ru-RU" sz="2000" dirty="0"/>
              <a:t> (</a:t>
            </a:r>
            <a:r>
              <a:rPr lang="ru-RU" sz="2000" dirty="0" err="1"/>
              <a:t>перемогти</a:t>
            </a:r>
            <a:r>
              <a:rPr lang="ru-RU" sz="2000" dirty="0"/>
              <a:t> ворога </a:t>
            </a:r>
            <a:r>
              <a:rPr lang="ru-RU" sz="2000" dirty="0" err="1" smtClean="0"/>
              <a:t>збирались</a:t>
            </a:r>
            <a:r>
              <a:rPr lang="ru-RU" sz="2000" dirty="0" smtClean="0"/>
              <a:t> </a:t>
            </a:r>
            <a:r>
              <a:rPr lang="ru-RU" sz="2000" dirty="0"/>
              <a:t>«малою </a:t>
            </a:r>
            <a:r>
              <a:rPr lang="ru-RU" sz="2000" dirty="0" err="1"/>
              <a:t>кров’ю</a:t>
            </a:r>
            <a:r>
              <a:rPr lang="ru-RU" sz="2000" dirty="0"/>
              <a:t>» на </a:t>
            </a:r>
            <a:r>
              <a:rPr lang="ru-RU" sz="2000" dirty="0" err="1"/>
              <a:t>його</a:t>
            </a:r>
            <a:r>
              <a:rPr lang="ru-RU" sz="2000" dirty="0"/>
              <a:t> </a:t>
            </a:r>
            <a:r>
              <a:rPr lang="ru-RU" sz="2000" dirty="0" err="1"/>
              <a:t>території</a:t>
            </a:r>
            <a:r>
              <a:rPr lang="ru-RU" sz="2000" dirty="0"/>
              <a:t>).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 err="1" smtClean="0"/>
              <a:t>Неукомплектованість</a:t>
            </a:r>
            <a:r>
              <a:rPr lang="ru-RU" sz="2000" dirty="0" smtClean="0"/>
              <a:t> </a:t>
            </a:r>
            <a:r>
              <a:rPr lang="ru-RU" sz="2000" dirty="0" err="1"/>
              <a:t>Червоної</a:t>
            </a:r>
            <a:r>
              <a:rPr lang="ru-RU" sz="2000" dirty="0"/>
              <a:t> </a:t>
            </a:r>
            <a:r>
              <a:rPr lang="ru-RU" sz="2000" dirty="0" err="1"/>
              <a:t>армії</a:t>
            </a:r>
            <a:r>
              <a:rPr lang="ru-RU" sz="2000" dirty="0"/>
              <a:t> </a:t>
            </a:r>
            <a:r>
              <a:rPr lang="ru-RU" sz="2000" dirty="0" smtClean="0"/>
              <a:t>кадрами </a:t>
            </a:r>
            <a:r>
              <a:rPr lang="ru-RU" sz="2000" dirty="0" err="1" smtClean="0"/>
              <a:t>кваліфікованих</a:t>
            </a:r>
            <a:r>
              <a:rPr lang="ru-RU" sz="2000" dirty="0" smtClean="0"/>
              <a:t> </a:t>
            </a:r>
            <a:r>
              <a:rPr lang="ru-RU" sz="2000" dirty="0" err="1"/>
              <a:t>командирів</a:t>
            </a:r>
            <a:r>
              <a:rPr lang="ru-RU" sz="2000" dirty="0"/>
              <a:t> і </a:t>
            </a:r>
            <a:r>
              <a:rPr lang="ru-RU" sz="2000" dirty="0" err="1"/>
              <a:t>спеціалістів</a:t>
            </a:r>
            <a:r>
              <a:rPr lang="ru-RU" sz="2000" dirty="0"/>
              <a:t> </a:t>
            </a:r>
            <a:r>
              <a:rPr lang="ru-RU" sz="2000" dirty="0" smtClean="0"/>
              <a:t>через </a:t>
            </a:r>
            <a:r>
              <a:rPr lang="ru-RU" sz="2000" dirty="0" err="1" smtClean="0"/>
              <a:t>репресії</a:t>
            </a:r>
            <a:r>
              <a:rPr lang="ru-RU" sz="2000" dirty="0" smtClean="0"/>
              <a:t> </a:t>
            </a:r>
            <a:r>
              <a:rPr lang="ru-RU" sz="2000" dirty="0" err="1"/>
              <a:t>проти</a:t>
            </a:r>
            <a:r>
              <a:rPr lang="ru-RU" sz="2000" dirty="0"/>
              <a:t> </a:t>
            </a:r>
            <a:r>
              <a:rPr lang="ru-RU" sz="2000" dirty="0" err="1"/>
              <a:t>військових</a:t>
            </a:r>
            <a:r>
              <a:rPr lang="ru-RU" sz="2000" dirty="0"/>
              <a:t>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 smtClean="0"/>
              <a:t> </a:t>
            </a:r>
            <a:r>
              <a:rPr lang="ru-RU" sz="2000" dirty="0" err="1"/>
              <a:t>Антирадянські</a:t>
            </a:r>
            <a:r>
              <a:rPr lang="ru-RU" sz="2000" dirty="0"/>
              <a:t> </a:t>
            </a:r>
            <a:r>
              <a:rPr lang="ru-RU" sz="2000" dirty="0" err="1"/>
              <a:t>настрої</a:t>
            </a:r>
            <a:r>
              <a:rPr lang="ru-RU" sz="2000" dirty="0"/>
              <a:t> </a:t>
            </a:r>
            <a:r>
              <a:rPr lang="ru-RU" sz="2000" dirty="0" err="1"/>
              <a:t>радянських</a:t>
            </a:r>
            <a:r>
              <a:rPr lang="ru-RU" sz="2000" dirty="0"/>
              <a:t> людей,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smtClean="0"/>
              <a:t>не </a:t>
            </a:r>
            <a:r>
              <a:rPr lang="ru-RU" sz="2000" dirty="0" err="1" smtClean="0"/>
              <a:t>бажали</a:t>
            </a:r>
            <a:r>
              <a:rPr lang="ru-RU" sz="2000" dirty="0" smtClean="0"/>
              <a:t> </a:t>
            </a:r>
            <a:r>
              <a:rPr lang="ru-RU" sz="2000" dirty="0" err="1"/>
              <a:t>захищати</a:t>
            </a:r>
            <a:r>
              <a:rPr lang="ru-RU" sz="2000" dirty="0"/>
              <a:t> </a:t>
            </a:r>
            <a:r>
              <a:rPr lang="ru-RU" sz="2000" dirty="0" err="1"/>
              <a:t>радянську</a:t>
            </a:r>
            <a:r>
              <a:rPr lang="ru-RU" sz="2000" dirty="0"/>
              <a:t> </a:t>
            </a:r>
            <a:r>
              <a:rPr lang="ru-RU" sz="2000" dirty="0" err="1"/>
              <a:t>владу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ворога, </a:t>
            </a:r>
            <a:r>
              <a:rPr lang="ru-RU" sz="2000" dirty="0" smtClean="0"/>
              <a:t>з </a:t>
            </a:r>
            <a:r>
              <a:rPr lang="ru-RU" sz="2000" dirty="0" err="1" smtClean="0"/>
              <a:t>яким</a:t>
            </a:r>
            <a:r>
              <a:rPr lang="ru-RU" sz="2000" dirty="0" smtClean="0"/>
              <a:t> </a:t>
            </a:r>
            <a:r>
              <a:rPr lang="ru-RU" sz="2000" dirty="0" err="1"/>
              <a:t>ще</a:t>
            </a:r>
            <a:r>
              <a:rPr lang="ru-RU" sz="2000" dirty="0"/>
              <a:t> реально не </a:t>
            </a:r>
            <a:r>
              <a:rPr lang="ru-RU" sz="2000" dirty="0" err="1"/>
              <a:t>познайомилися</a:t>
            </a:r>
            <a:r>
              <a:rPr lang="ru-RU" sz="2000" dirty="0"/>
              <a:t>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 err="1" smtClean="0"/>
              <a:t>Незавершеність</a:t>
            </a:r>
            <a:r>
              <a:rPr lang="ru-RU" sz="2000" dirty="0" smtClean="0"/>
              <a:t> </a:t>
            </a:r>
            <a:r>
              <a:rPr lang="ru-RU" sz="2000" dirty="0" err="1"/>
              <a:t>заходів</a:t>
            </a:r>
            <a:r>
              <a:rPr lang="ru-RU" sz="2000" dirty="0"/>
              <a:t> з </a:t>
            </a:r>
            <a:r>
              <a:rPr lang="ru-RU" sz="2000" dirty="0" err="1"/>
              <a:t>інженерного</a:t>
            </a:r>
            <a:r>
              <a:rPr lang="ru-RU" sz="2000" dirty="0"/>
              <a:t> </a:t>
            </a:r>
            <a:r>
              <a:rPr lang="ru-RU" sz="2000" dirty="0" err="1" smtClean="0"/>
              <a:t>зміцнення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західних</a:t>
            </a:r>
            <a:r>
              <a:rPr lang="ru-RU" sz="2000" dirty="0" smtClean="0"/>
              <a:t> </a:t>
            </a:r>
            <a:r>
              <a:rPr lang="ru-RU" sz="2000" dirty="0" err="1"/>
              <a:t>кордонів</a:t>
            </a:r>
            <a:r>
              <a:rPr lang="ru-RU" sz="2000" dirty="0"/>
              <a:t>, в той час як </a:t>
            </a:r>
            <a:r>
              <a:rPr lang="ru-RU" sz="2000" dirty="0" err="1"/>
              <a:t>оборонні</a:t>
            </a:r>
            <a:r>
              <a:rPr lang="ru-RU" sz="2000" dirty="0"/>
              <a:t> </a:t>
            </a:r>
            <a:r>
              <a:rPr lang="ru-RU" sz="2000" dirty="0" err="1" smtClean="0"/>
              <a:t>споруди</a:t>
            </a:r>
            <a:r>
              <a:rPr lang="ru-RU" sz="2000" dirty="0" smtClean="0"/>
              <a:t> на </a:t>
            </a:r>
            <a:r>
              <a:rPr lang="ru-RU" sz="2000" dirty="0" err="1"/>
              <a:t>старих</a:t>
            </a:r>
            <a:r>
              <a:rPr lang="ru-RU" sz="2000" dirty="0"/>
              <a:t> кордонах </a:t>
            </a:r>
            <a:r>
              <a:rPr lang="ru-RU" sz="2000" dirty="0" err="1"/>
              <a:t>були</a:t>
            </a:r>
            <a:r>
              <a:rPr lang="ru-RU" sz="2000" dirty="0"/>
              <a:t> </a:t>
            </a:r>
            <a:r>
              <a:rPr lang="ru-RU" sz="2000" dirty="0" err="1"/>
              <a:t>демонтовані</a:t>
            </a:r>
            <a:r>
              <a:rPr lang="ru-RU" sz="2000" dirty="0" smtClean="0"/>
              <a:t>.</a:t>
            </a:r>
            <a:r>
              <a:rPr lang="ru-RU" sz="2000" dirty="0"/>
              <a:t> </a:t>
            </a:r>
            <a:endParaRPr lang="ru-RU" sz="2000" dirty="0" smtClean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 err="1" smtClean="0"/>
              <a:t>Незавершеність</a:t>
            </a:r>
            <a:r>
              <a:rPr lang="ru-RU" sz="2000" dirty="0" smtClean="0"/>
              <a:t> </a:t>
            </a:r>
            <a:r>
              <a:rPr lang="ru-RU" sz="2000" dirty="0" err="1"/>
              <a:t>процесу</a:t>
            </a:r>
            <a:r>
              <a:rPr lang="ru-RU" sz="2000" dirty="0"/>
              <a:t> </a:t>
            </a:r>
            <a:r>
              <a:rPr lang="ru-RU" sz="2000" dirty="0" err="1"/>
              <a:t>переозброєння</a:t>
            </a:r>
            <a:r>
              <a:rPr lang="ru-RU" sz="2000" dirty="0"/>
              <a:t>. </a:t>
            </a:r>
            <a:r>
              <a:rPr lang="ru-RU" sz="2000" dirty="0" err="1" smtClean="0"/>
              <a:t>Якість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радянської</a:t>
            </a:r>
            <a:r>
              <a:rPr lang="ru-RU" sz="2000" dirty="0" smtClean="0"/>
              <a:t> </a:t>
            </a:r>
            <a:r>
              <a:rPr lang="ru-RU" sz="2000" dirty="0" err="1"/>
              <a:t>військової</a:t>
            </a:r>
            <a:r>
              <a:rPr lang="ru-RU" sz="2000" dirty="0"/>
              <a:t> </a:t>
            </a:r>
            <a:r>
              <a:rPr lang="ru-RU" sz="2000" dirty="0" err="1"/>
              <a:t>техніки</a:t>
            </a:r>
            <a:r>
              <a:rPr lang="ru-RU" sz="2000" dirty="0"/>
              <a:t> </a:t>
            </a:r>
            <a:r>
              <a:rPr lang="ru-RU" sz="2000" dirty="0" smtClean="0"/>
              <a:t> </a:t>
            </a:r>
            <a:r>
              <a:rPr lang="ru-RU" sz="2000" dirty="0" err="1" smtClean="0"/>
              <a:t>поступалася</a:t>
            </a:r>
            <a:r>
              <a:rPr lang="ru-RU" sz="2000" dirty="0" smtClean="0"/>
              <a:t> </a:t>
            </a:r>
            <a:r>
              <a:rPr lang="ru-RU" sz="2000" dirty="0" err="1" smtClean="0"/>
              <a:t>німецькій</a:t>
            </a:r>
            <a:r>
              <a:rPr lang="ru-RU" sz="2000" dirty="0"/>
              <a:t>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 err="1" smtClean="0"/>
              <a:t>Розміщення</a:t>
            </a:r>
            <a:r>
              <a:rPr lang="ru-RU" sz="2000" dirty="0" smtClean="0"/>
              <a:t> </a:t>
            </a:r>
            <a:r>
              <a:rPr lang="ru-RU" sz="2000" dirty="0" err="1"/>
              <a:t>основних</a:t>
            </a:r>
            <a:r>
              <a:rPr lang="ru-RU" sz="2000" dirty="0"/>
              <a:t> сил </a:t>
            </a:r>
            <a:r>
              <a:rPr lang="ru-RU" sz="2000" dirty="0" err="1"/>
              <a:t>Червоної</a:t>
            </a:r>
            <a:r>
              <a:rPr lang="ru-RU" sz="2000" dirty="0"/>
              <a:t> </a:t>
            </a:r>
            <a:r>
              <a:rPr lang="ru-RU" sz="2000" dirty="0" err="1"/>
              <a:t>армії</a:t>
            </a:r>
            <a:r>
              <a:rPr lang="ru-RU" sz="2000" dirty="0"/>
              <a:t> на </a:t>
            </a:r>
            <a:r>
              <a:rPr lang="ru-RU" sz="2000" dirty="0" err="1" smtClean="0"/>
              <a:t>кордоні</a:t>
            </a:r>
            <a:r>
              <a:rPr lang="ru-RU" sz="2000" dirty="0" smtClean="0"/>
              <a:t> </a:t>
            </a:r>
            <a:r>
              <a:rPr lang="ru-RU" sz="2000" dirty="0"/>
              <a:t>з </a:t>
            </a:r>
            <a:r>
              <a:rPr lang="ru-RU" sz="2000" dirty="0" err="1"/>
              <a:t>Німеччиною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зробило</a:t>
            </a:r>
            <a:r>
              <a:rPr lang="ru-RU" sz="2000" dirty="0"/>
              <a:t> </a:t>
            </a:r>
            <a:r>
              <a:rPr lang="ru-RU" sz="2000" dirty="0" err="1"/>
              <a:t>їх</a:t>
            </a:r>
            <a:r>
              <a:rPr lang="ru-RU" sz="2000" dirty="0"/>
              <a:t> легкою </a:t>
            </a:r>
            <a:r>
              <a:rPr lang="ru-RU" sz="2000" dirty="0" err="1" smtClean="0"/>
              <a:t>мішенню</a:t>
            </a:r>
            <a:r>
              <a:rPr lang="ru-RU" sz="2000" dirty="0" smtClean="0"/>
              <a:t> </a:t>
            </a:r>
            <a:r>
              <a:rPr lang="ru-RU" sz="2000" dirty="0" err="1"/>
              <a:t>під</a:t>
            </a:r>
            <a:r>
              <a:rPr lang="ru-RU" sz="2000" dirty="0"/>
              <a:t> час </a:t>
            </a:r>
            <a:r>
              <a:rPr lang="ru-RU" sz="2000" dirty="0" err="1"/>
              <a:t>раптового</a:t>
            </a:r>
            <a:r>
              <a:rPr lang="ru-RU" sz="2000" dirty="0"/>
              <a:t> удару.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2943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476672"/>
            <a:ext cx="7861920" cy="65364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план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 rot="10800000" flipV="1">
            <a:off x="395536" y="1556792"/>
            <a:ext cx="8280920" cy="4176464"/>
          </a:xfrm>
        </p:spPr>
        <p:txBody>
          <a:bodyPr>
            <a:normAutofit fontScale="92500" lnSpcReduction="20000"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uk-UA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Західноукраїнські землі у зовнішньополітичних      планах СРСР та Німеччини. Договори між Німеччиною та практика їх реалізації.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uk-UA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Напад Німеччини на СРСР. Плани Гітлера щодо України. Причини невдач радянської армії.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uk-UA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Окупаційний режим та рух опору в Україні.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uk-UA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Завершення бойових дій на території України.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uk-UA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Втрати України від війни, та її внесок у перемогу. Наслідки Другої світової війни для України. Ціна війни.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uk-UA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 і духовність.</a:t>
            </a:r>
          </a:p>
          <a:p>
            <a:pPr marL="0" lvl="0" indent="0" algn="just">
              <a:buNone/>
            </a:pP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30659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03848" y="404664"/>
            <a:ext cx="25666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smtClean="0"/>
              <a:t>БИТВА ЗА КИЇВ</a:t>
            </a:r>
            <a:endParaRPr lang="en-US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896311" y="1052736"/>
            <a:ext cx="495965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/>
              <a:t>У </a:t>
            </a:r>
            <a:r>
              <a:rPr lang="ru-RU" sz="2000" b="1" dirty="0" err="1"/>
              <a:t>серпні</a:t>
            </a:r>
            <a:r>
              <a:rPr lang="ru-RU" sz="2000" b="1" dirty="0"/>
              <a:t> 1941 р</a:t>
            </a:r>
            <a:r>
              <a:rPr lang="ru-RU" sz="2000" dirty="0"/>
              <a:t>. </a:t>
            </a:r>
            <a:r>
              <a:rPr lang="ru-RU" sz="2000" dirty="0" err="1"/>
              <a:t>Гітлер</a:t>
            </a:r>
            <a:r>
              <a:rPr lang="ru-RU" sz="2000" dirty="0"/>
              <a:t> </a:t>
            </a:r>
            <a:r>
              <a:rPr lang="ru-RU" sz="2000" dirty="0" err="1"/>
              <a:t>відхилив</a:t>
            </a:r>
            <a:r>
              <a:rPr lang="ru-RU" sz="2000" dirty="0"/>
              <a:t> </a:t>
            </a:r>
            <a:r>
              <a:rPr lang="ru-RU" sz="2000" dirty="0" err="1"/>
              <a:t>пропозицію</a:t>
            </a:r>
            <a:r>
              <a:rPr lang="ru-RU" sz="2000" dirty="0"/>
              <a:t> </a:t>
            </a:r>
            <a:r>
              <a:rPr lang="ru-RU" sz="2000" dirty="0" err="1"/>
              <a:t>командування</a:t>
            </a:r>
            <a:r>
              <a:rPr lang="ru-RU" sz="2000" dirty="0"/>
              <a:t> </a:t>
            </a:r>
            <a:r>
              <a:rPr lang="ru-RU" sz="2000" dirty="0" err="1"/>
              <a:t>сконцентрувати</a:t>
            </a:r>
            <a:r>
              <a:rPr lang="ru-RU" sz="2000" dirty="0"/>
              <a:t> </a:t>
            </a:r>
            <a:r>
              <a:rPr lang="ru-RU" sz="2000" dirty="0" err="1"/>
              <a:t>сили</a:t>
            </a:r>
            <a:r>
              <a:rPr lang="ru-RU" sz="2000" dirty="0"/>
              <a:t> у </a:t>
            </a:r>
            <a:r>
              <a:rPr lang="ru-RU" sz="2000" dirty="0" err="1"/>
              <a:t>напрямку</a:t>
            </a:r>
            <a:r>
              <a:rPr lang="ru-RU" sz="2000" dirty="0"/>
              <a:t> </a:t>
            </a:r>
            <a:r>
              <a:rPr lang="ru-RU" sz="2000" dirty="0" err="1"/>
              <a:t>Москви</a:t>
            </a:r>
            <a:r>
              <a:rPr lang="ru-RU" sz="2000" dirty="0"/>
              <a:t>. </a:t>
            </a:r>
            <a:r>
              <a:rPr lang="ru-RU" sz="2000" dirty="0" err="1"/>
              <a:t>Натомість</a:t>
            </a:r>
            <a:r>
              <a:rPr lang="ru-RU" sz="2000" dirty="0"/>
              <a:t> </a:t>
            </a:r>
            <a:r>
              <a:rPr lang="ru-RU" sz="2000" dirty="0" err="1"/>
              <a:t>підписав</a:t>
            </a:r>
            <a:r>
              <a:rPr lang="ru-RU" sz="2000" dirty="0"/>
              <a:t> директиву, яка </a:t>
            </a:r>
            <a:r>
              <a:rPr lang="ru-RU" sz="2000" dirty="0" err="1"/>
              <a:t>передбачала</a:t>
            </a:r>
            <a:r>
              <a:rPr lang="ru-RU" sz="2000" dirty="0"/>
              <a:t> </a:t>
            </a:r>
            <a:r>
              <a:rPr lang="ru-RU" sz="2000" dirty="0" err="1"/>
              <a:t>розворот</a:t>
            </a:r>
            <a:r>
              <a:rPr lang="ru-RU" sz="2000" dirty="0"/>
              <a:t> і </a:t>
            </a:r>
            <a:r>
              <a:rPr lang="ru-RU" sz="2000" dirty="0" err="1"/>
              <a:t>наступ</a:t>
            </a:r>
            <a:r>
              <a:rPr lang="ru-RU" sz="2000" dirty="0"/>
              <a:t> на </a:t>
            </a:r>
            <a:r>
              <a:rPr lang="ru-RU" sz="2000" dirty="0" err="1"/>
              <a:t>південь</a:t>
            </a:r>
            <a:r>
              <a:rPr lang="ru-RU" sz="2000" dirty="0"/>
              <a:t>. </a:t>
            </a:r>
            <a:r>
              <a:rPr lang="ru-RU" sz="2000" dirty="0" err="1"/>
              <a:t>Київ</a:t>
            </a:r>
            <a:r>
              <a:rPr lang="ru-RU" sz="2000" dirty="0"/>
              <a:t> </a:t>
            </a:r>
            <a:r>
              <a:rPr lang="ru-RU" sz="2000" dirty="0" err="1"/>
              <a:t>опинився</a:t>
            </a:r>
            <a:r>
              <a:rPr lang="ru-RU" sz="2000" dirty="0"/>
              <a:t> «у </a:t>
            </a:r>
            <a:r>
              <a:rPr lang="ru-RU" sz="2000" dirty="0" err="1"/>
              <a:t>лещатах</a:t>
            </a:r>
            <a:r>
              <a:rPr lang="ru-RU" sz="2000" dirty="0"/>
              <a:t>». </a:t>
            </a:r>
            <a:r>
              <a:rPr lang="ru-RU" sz="2000" dirty="0" err="1"/>
              <a:t>Незабаром</a:t>
            </a:r>
            <a:r>
              <a:rPr lang="ru-RU" sz="2000" dirty="0"/>
              <a:t> </a:t>
            </a:r>
            <a:r>
              <a:rPr lang="ru-RU" sz="2000" dirty="0" err="1"/>
              <a:t>німці</a:t>
            </a:r>
            <a:r>
              <a:rPr lang="ru-RU" sz="2000" dirty="0"/>
              <a:t> </a:t>
            </a:r>
            <a:r>
              <a:rPr lang="ru-RU" sz="2000" dirty="0" err="1"/>
              <a:t>зімкнули</a:t>
            </a:r>
            <a:r>
              <a:rPr lang="ru-RU" sz="2000" dirty="0"/>
              <a:t> </a:t>
            </a:r>
            <a:r>
              <a:rPr lang="ru-RU" sz="2000" dirty="0" err="1"/>
              <a:t>кільце</a:t>
            </a:r>
            <a:r>
              <a:rPr lang="ru-RU" sz="2000" dirty="0"/>
              <a:t> </a:t>
            </a:r>
            <a:r>
              <a:rPr lang="ru-RU" sz="2000" dirty="0" err="1"/>
              <a:t>оточення</a:t>
            </a:r>
            <a:r>
              <a:rPr lang="ru-RU" sz="2000" dirty="0"/>
              <a:t>, 19 </a:t>
            </a:r>
            <a:r>
              <a:rPr lang="ru-RU" sz="2000" dirty="0" err="1"/>
              <a:t>вересня</a:t>
            </a:r>
            <a:r>
              <a:rPr lang="ru-RU" sz="2000" dirty="0"/>
              <a:t> </a:t>
            </a:r>
            <a:r>
              <a:rPr lang="ru-RU" sz="2000" dirty="0" err="1"/>
              <a:t>Червона</a:t>
            </a:r>
            <a:r>
              <a:rPr lang="ru-RU" sz="2000" dirty="0"/>
              <a:t> </a:t>
            </a:r>
            <a:r>
              <a:rPr lang="ru-RU" sz="2000" dirty="0" err="1"/>
              <a:t>Армія</a:t>
            </a:r>
            <a:r>
              <a:rPr lang="ru-RU" sz="2000" dirty="0"/>
              <a:t> </a:t>
            </a:r>
            <a:r>
              <a:rPr lang="ru-RU" sz="2000" dirty="0" err="1"/>
              <a:t>залишила</a:t>
            </a:r>
            <a:r>
              <a:rPr lang="ru-RU" sz="2000" dirty="0"/>
              <a:t> </a:t>
            </a:r>
            <a:r>
              <a:rPr lang="ru-RU" sz="2000" dirty="0" err="1"/>
              <a:t>столицю</a:t>
            </a:r>
            <a:r>
              <a:rPr lang="ru-RU" sz="2000" dirty="0"/>
              <a:t> </a:t>
            </a:r>
            <a:r>
              <a:rPr lang="ru-RU" sz="2000" dirty="0" err="1"/>
              <a:t>України</a:t>
            </a:r>
            <a:r>
              <a:rPr lang="ru-RU" sz="2000" dirty="0"/>
              <a:t>. Оборона </a:t>
            </a:r>
            <a:r>
              <a:rPr lang="ru-RU" sz="2000" dirty="0" err="1"/>
              <a:t>Києва</a:t>
            </a:r>
            <a:r>
              <a:rPr lang="ru-RU" sz="2000" dirty="0"/>
              <a:t> </a:t>
            </a:r>
            <a:r>
              <a:rPr lang="ru-RU" sz="2000" dirty="0" err="1"/>
              <a:t>тривала</a:t>
            </a:r>
            <a:r>
              <a:rPr lang="ru-RU" sz="2000" dirty="0"/>
              <a:t> 72 </a:t>
            </a:r>
            <a:r>
              <a:rPr lang="ru-RU" sz="2000" dirty="0" err="1"/>
              <a:t>дні</a:t>
            </a:r>
            <a:r>
              <a:rPr lang="ru-RU" sz="2000" dirty="0"/>
              <a:t> – </a:t>
            </a:r>
            <a:r>
              <a:rPr lang="ru-RU" sz="2000" dirty="0" err="1"/>
              <a:t>довше</a:t>
            </a:r>
            <a:r>
              <a:rPr lang="ru-RU" sz="2000" dirty="0"/>
              <a:t>, </a:t>
            </a:r>
            <a:r>
              <a:rPr lang="ru-RU" sz="2000" dirty="0" err="1"/>
              <a:t>ніж</a:t>
            </a:r>
            <a:r>
              <a:rPr lang="ru-RU" sz="2000" dirty="0"/>
              <a:t> </a:t>
            </a:r>
            <a:r>
              <a:rPr lang="ru-RU" sz="2000" dirty="0" err="1"/>
              <a:t>опір</a:t>
            </a:r>
            <a:r>
              <a:rPr lang="ru-RU" sz="2000" dirty="0"/>
              <a:t> </a:t>
            </a:r>
            <a:r>
              <a:rPr lang="ru-RU" sz="2000" dirty="0" err="1"/>
              <a:t>цілої</a:t>
            </a:r>
            <a:r>
              <a:rPr lang="ru-RU" sz="2000" dirty="0"/>
              <a:t> </a:t>
            </a:r>
            <a:r>
              <a:rPr lang="ru-RU" sz="2000" dirty="0" err="1"/>
              <a:t>Польщі</a:t>
            </a:r>
            <a:r>
              <a:rPr lang="ru-RU" sz="2000" dirty="0"/>
              <a:t> у </a:t>
            </a:r>
            <a:r>
              <a:rPr lang="ru-RU" sz="2000" dirty="0" err="1"/>
              <a:t>вересні</a:t>
            </a:r>
            <a:r>
              <a:rPr lang="ru-RU" sz="2000" dirty="0"/>
              <a:t> 1939 р.</a:t>
            </a:r>
          </a:p>
        </p:txBody>
      </p:sp>
      <p:pic>
        <p:nvPicPr>
          <p:cNvPr id="1026" name="Picture 2" descr="Картинки по запросу битва за киї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15" y="1405008"/>
            <a:ext cx="3240360" cy="1738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артинки по запросу битва за київ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682543"/>
            <a:ext cx="3284751" cy="2146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869774" y="4530611"/>
            <a:ext cx="484217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err="1"/>
              <a:t>Наприкінці</a:t>
            </a:r>
            <a:r>
              <a:rPr lang="ru-RU" b="1" dirty="0"/>
              <a:t> </a:t>
            </a:r>
            <a:r>
              <a:rPr lang="ru-RU" b="1" dirty="0" err="1"/>
              <a:t>вересня</a:t>
            </a:r>
            <a:r>
              <a:rPr lang="ru-RU" b="1" dirty="0"/>
              <a:t> </a:t>
            </a:r>
            <a:r>
              <a:rPr lang="ru-RU" b="1" dirty="0" err="1"/>
              <a:t>оточені</a:t>
            </a:r>
            <a:r>
              <a:rPr lang="ru-RU" b="1" dirty="0"/>
              <a:t> </a:t>
            </a:r>
            <a:r>
              <a:rPr lang="ru-RU" b="1" dirty="0" err="1"/>
              <a:t>радянські</a:t>
            </a:r>
            <a:r>
              <a:rPr lang="ru-RU" b="1" dirty="0"/>
              <a:t> </a:t>
            </a:r>
            <a:r>
              <a:rPr lang="ru-RU" b="1" dirty="0" err="1"/>
              <a:t>війська</a:t>
            </a:r>
            <a:r>
              <a:rPr lang="ru-RU" b="1" dirty="0"/>
              <a:t> </a:t>
            </a:r>
            <a:r>
              <a:rPr lang="ru-RU" b="1" dirty="0" err="1"/>
              <a:t>були</a:t>
            </a:r>
            <a:r>
              <a:rPr lang="ru-RU" b="1" dirty="0"/>
              <a:t> </a:t>
            </a:r>
            <a:r>
              <a:rPr lang="ru-RU" b="1" dirty="0" err="1"/>
              <a:t>розгромлені</a:t>
            </a:r>
            <a:r>
              <a:rPr lang="ru-RU" b="1" dirty="0"/>
              <a:t>. За </a:t>
            </a:r>
            <a:r>
              <a:rPr lang="ru-RU" b="1" dirty="0" err="1"/>
              <a:t>німецькими</a:t>
            </a:r>
            <a:r>
              <a:rPr lang="ru-RU" b="1" dirty="0"/>
              <a:t> </a:t>
            </a:r>
            <a:r>
              <a:rPr lang="ru-RU" b="1" dirty="0" err="1"/>
              <a:t>даними</a:t>
            </a:r>
            <a:r>
              <a:rPr lang="ru-RU" b="1" dirty="0"/>
              <a:t>, 665 тис. </a:t>
            </a:r>
            <a:r>
              <a:rPr lang="ru-RU" b="1" dirty="0" err="1"/>
              <a:t>військових</a:t>
            </a:r>
            <a:r>
              <a:rPr lang="ru-RU" b="1" dirty="0"/>
              <a:t> </a:t>
            </a:r>
            <a:r>
              <a:rPr lang="ru-RU" b="1" dirty="0" err="1"/>
              <a:t>Червоної</a:t>
            </a:r>
            <a:r>
              <a:rPr lang="ru-RU" b="1" dirty="0"/>
              <a:t> </a:t>
            </a:r>
            <a:r>
              <a:rPr lang="ru-RU" b="1" dirty="0" err="1"/>
              <a:t>Армії</a:t>
            </a:r>
            <a:r>
              <a:rPr lang="ru-RU" b="1" dirty="0"/>
              <a:t> </a:t>
            </a:r>
            <a:r>
              <a:rPr lang="ru-RU" b="1" dirty="0" err="1"/>
              <a:t>потрапили</a:t>
            </a:r>
            <a:r>
              <a:rPr lang="ru-RU" b="1" dirty="0"/>
              <a:t> у полон. </a:t>
            </a:r>
            <a:endParaRPr lang="ru-RU" b="1" dirty="0" smtClean="0"/>
          </a:p>
          <a:p>
            <a:pPr algn="just"/>
            <a:endParaRPr lang="ru-RU" dirty="0"/>
          </a:p>
          <a:p>
            <a:pPr algn="just"/>
            <a:endParaRPr lang="ru-RU" dirty="0"/>
          </a:p>
          <a:p>
            <a:pPr algn="just"/>
            <a:r>
              <a:rPr lang="ru-RU" b="1" i="1" dirty="0"/>
              <a:t>Адольф </a:t>
            </a:r>
            <a:r>
              <a:rPr lang="ru-RU" b="1" i="1" dirty="0" err="1"/>
              <a:t>Гітлер</a:t>
            </a:r>
            <a:r>
              <a:rPr lang="ru-RU" b="1" i="1" dirty="0"/>
              <a:t> про битву за </a:t>
            </a:r>
            <a:r>
              <a:rPr lang="ru-RU" b="1" i="1" dirty="0" err="1"/>
              <a:t>Київ</a:t>
            </a:r>
            <a:r>
              <a:rPr lang="ru-RU" b="1" i="1" dirty="0"/>
              <a:t>: «</a:t>
            </a:r>
            <a:r>
              <a:rPr lang="ru-RU" b="1" i="1" dirty="0" err="1"/>
              <a:t>Найбільша</a:t>
            </a:r>
            <a:r>
              <a:rPr lang="ru-RU" b="1" i="1" dirty="0"/>
              <a:t> битва у </a:t>
            </a:r>
            <a:r>
              <a:rPr lang="ru-RU" b="1" i="1" dirty="0" err="1"/>
              <a:t>історії</a:t>
            </a:r>
            <a:r>
              <a:rPr lang="ru-RU" b="1" i="1" dirty="0"/>
              <a:t> </a:t>
            </a:r>
            <a:r>
              <a:rPr lang="ru-RU" b="1" i="1" dirty="0" err="1"/>
              <a:t>світу</a:t>
            </a:r>
            <a:r>
              <a:rPr lang="ru-RU" b="1" i="1" dirty="0"/>
              <a:t>!»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582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16016" y="616912"/>
            <a:ext cx="301390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dirty="0"/>
              <a:t>ОБОРОНА </a:t>
            </a:r>
            <a:r>
              <a:rPr lang="uk-UA" sz="2000" b="1" dirty="0" smtClean="0"/>
              <a:t>ОДЕСИ</a:t>
            </a:r>
          </a:p>
          <a:p>
            <a:r>
              <a:rPr lang="ru-RU" sz="2000" b="1" dirty="0" smtClean="0"/>
              <a:t>5 </a:t>
            </a:r>
            <a:r>
              <a:rPr lang="ru-RU" sz="2000" b="1" dirty="0"/>
              <a:t>серпня-16 </a:t>
            </a:r>
            <a:r>
              <a:rPr lang="ru-RU" sz="2000" b="1" dirty="0" err="1"/>
              <a:t>жовтня</a:t>
            </a:r>
            <a:r>
              <a:rPr lang="ru-RU" sz="2000" b="1" dirty="0"/>
              <a:t> 1941</a:t>
            </a:r>
          </a:p>
          <a:p>
            <a:endParaRPr lang="en-US" sz="2000" b="1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576" y="476672"/>
            <a:ext cx="324036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1580" y="2640631"/>
            <a:ext cx="3240360" cy="2551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067944" y="1628800"/>
            <a:ext cx="4572000" cy="393338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2400" b="1" dirty="0" err="1"/>
              <a:t>Радянські</a:t>
            </a:r>
            <a:r>
              <a:rPr lang="ru-RU" sz="2400" b="1" dirty="0"/>
              <a:t> </a:t>
            </a:r>
            <a:r>
              <a:rPr lang="ru-RU" sz="2400" b="1" dirty="0" err="1"/>
              <a:t>війська</a:t>
            </a:r>
            <a:r>
              <a:rPr lang="ru-RU" sz="2400" b="1" dirty="0"/>
              <a:t>, </a:t>
            </a:r>
            <a:r>
              <a:rPr lang="ru-RU" sz="2400" b="1" dirty="0" err="1"/>
              <a:t>що</a:t>
            </a:r>
            <a:r>
              <a:rPr lang="ru-RU" sz="2400" b="1" dirty="0"/>
              <a:t> </a:t>
            </a:r>
            <a:r>
              <a:rPr lang="ru-RU" sz="2400" b="1" dirty="0" err="1"/>
              <a:t>протягом</a:t>
            </a:r>
            <a:r>
              <a:rPr lang="ru-RU" sz="2400" b="1" dirty="0"/>
              <a:t> 73 </a:t>
            </a:r>
            <a:r>
              <a:rPr lang="ru-RU" sz="2400" b="1" dirty="0" err="1"/>
              <a:t>днів</a:t>
            </a:r>
            <a:r>
              <a:rPr lang="ru-RU" sz="2400" b="1" dirty="0"/>
              <a:t> обороняли </a:t>
            </a:r>
            <a:r>
              <a:rPr lang="ru-RU" sz="2400" b="1" dirty="0" err="1"/>
              <a:t>місто</a:t>
            </a:r>
            <a:r>
              <a:rPr lang="ru-RU" sz="2400" b="1" dirty="0"/>
              <a:t>, </a:t>
            </a:r>
            <a:r>
              <a:rPr lang="ru-RU" sz="2400" b="1" dirty="0" err="1"/>
              <a:t>приковували</a:t>
            </a:r>
            <a:r>
              <a:rPr lang="ru-RU" sz="2400" b="1" dirty="0"/>
              <a:t> до себе </a:t>
            </a:r>
            <a:r>
              <a:rPr lang="ru-RU" sz="2400" b="1" dirty="0" err="1"/>
              <a:t>значні</a:t>
            </a:r>
            <a:r>
              <a:rPr lang="ru-RU" sz="2400" b="1" dirty="0"/>
              <a:t> </a:t>
            </a:r>
            <a:r>
              <a:rPr lang="ru-RU" sz="2400" b="1" dirty="0" err="1"/>
              <a:t>сили</a:t>
            </a:r>
            <a:r>
              <a:rPr lang="ru-RU" sz="2400" b="1" dirty="0"/>
              <a:t> ворога, задавши </a:t>
            </a:r>
            <a:r>
              <a:rPr lang="ru-RU" sz="2400" b="1" dirty="0" err="1"/>
              <a:t>їм</a:t>
            </a:r>
            <a:r>
              <a:rPr lang="ru-RU" sz="2400" b="1" dirty="0"/>
              <a:t> великих </a:t>
            </a:r>
            <a:r>
              <a:rPr lang="ru-RU" sz="2400" b="1" dirty="0" err="1"/>
              <a:t>втрат</a:t>
            </a:r>
            <a:r>
              <a:rPr lang="ru-RU" sz="2400" b="1" dirty="0"/>
              <a:t> (</a:t>
            </a:r>
            <a:r>
              <a:rPr lang="ru-RU" sz="2400" b="1" dirty="0" err="1"/>
              <a:t>понад</a:t>
            </a:r>
            <a:r>
              <a:rPr lang="ru-RU" sz="2400" b="1" dirty="0"/>
              <a:t> 300 тис. </a:t>
            </a:r>
            <a:r>
              <a:rPr lang="ru-RU" sz="2400" b="1" dirty="0" err="1"/>
              <a:t>осіб</a:t>
            </a:r>
            <a:r>
              <a:rPr lang="ru-RU" sz="2400" b="1" dirty="0"/>
              <a:t>). Оборона </a:t>
            </a:r>
            <a:r>
              <a:rPr lang="ru-RU" sz="2400" b="1" dirty="0" err="1"/>
              <a:t>міста</a:t>
            </a:r>
            <a:r>
              <a:rPr lang="ru-RU" sz="2400" b="1" dirty="0"/>
              <a:t> давала </a:t>
            </a:r>
            <a:r>
              <a:rPr lang="ru-RU" sz="2400" b="1" dirty="0" err="1"/>
              <a:t>можливість</a:t>
            </a:r>
            <a:r>
              <a:rPr lang="ru-RU" sz="2400" b="1" dirty="0"/>
              <a:t> </a:t>
            </a:r>
            <a:r>
              <a:rPr lang="ru-RU" sz="2400" b="1" dirty="0" err="1"/>
              <a:t>Чорноморському</a:t>
            </a:r>
            <a:r>
              <a:rPr lang="ru-RU" sz="2400" b="1" dirty="0"/>
              <a:t> флоту </a:t>
            </a:r>
            <a:r>
              <a:rPr lang="ru-RU" sz="2400" b="1" dirty="0" err="1"/>
              <a:t>впродовж</a:t>
            </a:r>
            <a:r>
              <a:rPr lang="ru-RU" sz="2400" b="1" dirty="0"/>
              <a:t> 2 </a:t>
            </a:r>
            <a:r>
              <a:rPr lang="ru-RU" sz="2400" b="1" dirty="0" err="1"/>
              <a:t>половини</a:t>
            </a:r>
            <a:r>
              <a:rPr lang="ru-RU" sz="2400" b="1" dirty="0"/>
              <a:t> 1941р. </a:t>
            </a:r>
            <a:r>
              <a:rPr lang="ru-RU" sz="2400" b="1" dirty="0" err="1"/>
              <a:t>контролювати</a:t>
            </a:r>
            <a:r>
              <a:rPr lang="ru-RU" sz="2400" b="1" dirty="0"/>
              <a:t> всю </a:t>
            </a:r>
            <a:r>
              <a:rPr lang="ru-RU" sz="2400" b="1" dirty="0" err="1"/>
              <a:t>акваторію</a:t>
            </a:r>
            <a:r>
              <a:rPr lang="ru-RU" sz="2400" b="1" dirty="0"/>
              <a:t> </a:t>
            </a:r>
            <a:r>
              <a:rPr lang="ru-RU" sz="2400" b="1" dirty="0" err="1"/>
              <a:t>Чорного</a:t>
            </a:r>
            <a:r>
              <a:rPr lang="ru-RU" sz="2400" b="1" dirty="0"/>
              <a:t> моря, </a:t>
            </a:r>
            <a:r>
              <a:rPr lang="ru-RU" sz="2400" b="1" dirty="0" err="1"/>
              <a:t>загрожуючи</a:t>
            </a:r>
            <a:r>
              <a:rPr lang="ru-RU" sz="2400" b="1" dirty="0"/>
              <a:t> </a:t>
            </a:r>
            <a:r>
              <a:rPr lang="ru-RU" sz="2400" b="1" dirty="0" err="1"/>
              <a:t>узбережжю</a:t>
            </a:r>
            <a:r>
              <a:rPr lang="ru-RU" sz="2400" b="1" dirty="0"/>
              <a:t> </a:t>
            </a:r>
            <a:r>
              <a:rPr lang="ru-RU" sz="2400" b="1" dirty="0" err="1"/>
              <a:t>Румунії</a:t>
            </a:r>
            <a:r>
              <a:rPr lang="ru-RU" sz="2400" b="1" dirty="0"/>
              <a:t> та </a:t>
            </a:r>
            <a:r>
              <a:rPr lang="ru-RU" sz="2400" b="1" dirty="0" err="1"/>
              <a:t>нафтовим</a:t>
            </a:r>
            <a:r>
              <a:rPr lang="ru-RU" sz="2400" b="1" dirty="0"/>
              <a:t> </a:t>
            </a:r>
            <a:r>
              <a:rPr lang="ru-RU" sz="2400" b="1" dirty="0" err="1" smtClean="0"/>
              <a:t>родовищам</a:t>
            </a:r>
            <a:r>
              <a:rPr lang="ru-RU" sz="2400" b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7239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15816" y="692696"/>
            <a:ext cx="3215752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b="1" dirty="0"/>
              <a:t>ОБОРОНА СЕВАСТОПОЛЯ</a:t>
            </a:r>
          </a:p>
        </p:txBody>
      </p:sp>
      <p:pic>
        <p:nvPicPr>
          <p:cNvPr id="1028" name="Picture 4" descr="Картинки по запросу &quot;оборона севастополя 1941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80" y="1268760"/>
            <a:ext cx="4103102" cy="2307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артинки по запросу &quot;оборона севастополя 1941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26" y="3602915"/>
            <a:ext cx="4093356" cy="2418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71917" y="1340757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400" b="1" dirty="0">
                <a:solidFill>
                  <a:srgbClr val="000000"/>
                </a:solidFill>
              </a:rPr>
              <a:t>30 </a:t>
            </a:r>
            <a:r>
              <a:rPr lang="ru-RU" sz="2400" b="1" dirty="0" err="1">
                <a:solidFill>
                  <a:srgbClr val="000000"/>
                </a:solidFill>
              </a:rPr>
              <a:t>жовтня</a:t>
            </a:r>
            <a:r>
              <a:rPr lang="ru-RU" sz="2400" b="1" dirty="0">
                <a:solidFill>
                  <a:srgbClr val="000000"/>
                </a:solidFill>
              </a:rPr>
              <a:t> 1941 року</a:t>
            </a:r>
            <a:r>
              <a:rPr lang="ru-RU" sz="2400" dirty="0">
                <a:solidFill>
                  <a:srgbClr val="000000"/>
                </a:solidFill>
              </a:rPr>
              <a:t> </a:t>
            </a:r>
            <a:r>
              <a:rPr lang="ru-RU" sz="2400" dirty="0" err="1">
                <a:solidFill>
                  <a:srgbClr val="000000"/>
                </a:solidFill>
              </a:rPr>
              <a:t>розпочалась</a:t>
            </a:r>
            <a:r>
              <a:rPr lang="ru-RU" sz="2400" b="1" dirty="0">
                <a:solidFill>
                  <a:srgbClr val="000000"/>
                </a:solidFill>
              </a:rPr>
              <a:t> оборона Севастополя</a:t>
            </a:r>
            <a:r>
              <a:rPr lang="ru-RU" sz="2400" dirty="0">
                <a:solidFill>
                  <a:srgbClr val="000000"/>
                </a:solidFill>
              </a:rPr>
              <a:t> </a:t>
            </a:r>
            <a:r>
              <a:rPr lang="ru-RU" sz="2400" dirty="0" err="1">
                <a:solidFill>
                  <a:srgbClr val="000000"/>
                </a:solidFill>
              </a:rPr>
              <a:t>із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суші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під</a:t>
            </a:r>
            <a:r>
              <a:rPr lang="ru-RU" sz="2400" dirty="0">
                <a:solidFill>
                  <a:srgbClr val="000000"/>
                </a:solidFill>
              </a:rPr>
              <a:t> час </a:t>
            </a:r>
            <a:r>
              <a:rPr lang="ru-RU" sz="2400" dirty="0" err="1">
                <a:solidFill>
                  <a:srgbClr val="000000"/>
                </a:solidFill>
              </a:rPr>
              <a:t>Другої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світової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війни</a:t>
            </a:r>
            <a:r>
              <a:rPr lang="ru-RU" sz="2400" dirty="0">
                <a:solidFill>
                  <a:srgbClr val="000000"/>
                </a:solidFill>
              </a:rPr>
              <a:t>. </a:t>
            </a:r>
            <a:endParaRPr lang="ru-RU" sz="2400" dirty="0" smtClean="0">
              <a:solidFill>
                <a:srgbClr val="000000"/>
              </a:solidFill>
            </a:endParaRPr>
          </a:p>
          <a:p>
            <a:pPr algn="just"/>
            <a:r>
              <a:rPr lang="ru-RU" sz="2400" dirty="0" err="1" smtClean="0">
                <a:solidFill>
                  <a:srgbClr val="000000"/>
                </a:solidFill>
              </a:rPr>
              <a:t>Німецьке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командування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прагнуло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заволодіти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Кримом</a:t>
            </a:r>
            <a:r>
              <a:rPr lang="ru-RU" sz="2400" dirty="0">
                <a:solidFill>
                  <a:srgbClr val="000000"/>
                </a:solidFill>
              </a:rPr>
              <a:t> і </a:t>
            </a:r>
            <a:r>
              <a:rPr lang="ru-RU" sz="2400" dirty="0" err="1">
                <a:solidFill>
                  <a:srgbClr val="000000"/>
                </a:solidFill>
              </a:rPr>
              <a:t>мати</a:t>
            </a:r>
            <a:r>
              <a:rPr lang="ru-RU" sz="2400" dirty="0">
                <a:solidFill>
                  <a:srgbClr val="000000"/>
                </a:solidFill>
              </a:rPr>
              <a:t> контроль над </a:t>
            </a:r>
            <a:r>
              <a:rPr lang="ru-RU" sz="2400" dirty="0" err="1">
                <a:solidFill>
                  <a:srgbClr val="000000"/>
                </a:solidFill>
              </a:rPr>
              <a:t>Чорним</a:t>
            </a:r>
            <a:r>
              <a:rPr lang="ru-RU" sz="2400" dirty="0">
                <a:solidFill>
                  <a:srgbClr val="000000"/>
                </a:solidFill>
              </a:rPr>
              <a:t> морем. Севастополь </a:t>
            </a:r>
            <a:r>
              <a:rPr lang="ru-RU" sz="2400" dirty="0" err="1">
                <a:solidFill>
                  <a:srgbClr val="000000"/>
                </a:solidFill>
              </a:rPr>
              <a:t>був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важливим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стратегічним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smtClean="0">
                <a:solidFill>
                  <a:srgbClr val="000000"/>
                </a:solidFill>
              </a:rPr>
              <a:t>пунктом</a:t>
            </a:r>
          </a:p>
          <a:p>
            <a:pPr algn="just"/>
            <a:r>
              <a:rPr lang="ru-RU" sz="2400" b="1" dirty="0"/>
              <a:t>4 </a:t>
            </a:r>
            <a:r>
              <a:rPr lang="ru-RU" sz="2400" b="1" dirty="0" err="1"/>
              <a:t>липня</a:t>
            </a:r>
            <a:r>
              <a:rPr lang="ru-RU" sz="2400" b="1" dirty="0"/>
              <a:t> 1942 року </a:t>
            </a:r>
            <a:r>
              <a:rPr lang="ru-RU" sz="2400" dirty="0" err="1"/>
              <a:t>після</a:t>
            </a:r>
            <a:r>
              <a:rPr lang="ru-RU" sz="2400" dirty="0"/>
              <a:t> 250 </a:t>
            </a:r>
            <a:r>
              <a:rPr lang="ru-RU" sz="2400" dirty="0" err="1"/>
              <a:t>днів</a:t>
            </a:r>
            <a:r>
              <a:rPr lang="ru-RU" sz="2400" dirty="0"/>
              <a:t> оборони </a:t>
            </a:r>
            <a:r>
              <a:rPr lang="ru-RU" sz="2400" dirty="0" err="1"/>
              <a:t>радянські</a:t>
            </a:r>
            <a:r>
              <a:rPr lang="ru-RU" sz="2400" dirty="0"/>
              <a:t> </a:t>
            </a:r>
            <a:r>
              <a:rPr lang="ru-RU" sz="2400" dirty="0" err="1"/>
              <a:t>війська</a:t>
            </a:r>
            <a:r>
              <a:rPr lang="ru-RU" sz="2400" dirty="0"/>
              <a:t> </a:t>
            </a:r>
            <a:r>
              <a:rPr lang="ru-RU" sz="2400" dirty="0" err="1"/>
              <a:t>залишили</a:t>
            </a:r>
            <a:r>
              <a:rPr lang="ru-RU" sz="2400" dirty="0"/>
              <a:t> </a:t>
            </a:r>
            <a:r>
              <a:rPr lang="ru-RU" sz="2400" dirty="0" err="1"/>
              <a:t>місто</a:t>
            </a:r>
            <a:r>
              <a:rPr lang="ru-RU" sz="2400" dirty="0"/>
              <a:t>. </a:t>
            </a:r>
            <a:endParaRPr lang="ru-RU" sz="2400" b="0" i="0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0335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62000" y="5229200"/>
            <a:ext cx="6781800" cy="943000"/>
          </a:xfrm>
        </p:spPr>
        <p:txBody>
          <a:bodyPr/>
          <a:lstStyle/>
          <a:p>
            <a:pPr algn="ctr"/>
            <a:r>
              <a:rPr lang="uk-UA" dirty="0" smtClean="0"/>
              <a:t>Події 1941-1942 рр.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07504" y="476672"/>
            <a:ext cx="8928992" cy="4896544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uk-UA" dirty="0"/>
              <a:t>Економіка країни перебудовувалася на новий лад. Сенсом життя радянського суспільства стало гасло </a:t>
            </a:r>
            <a:r>
              <a:rPr lang="uk-UA" b="1" dirty="0"/>
              <a:t>«Все для фронту, все для перемоги!»</a:t>
            </a:r>
            <a:r>
              <a:rPr lang="uk-UA" dirty="0"/>
              <a:t>. </a:t>
            </a:r>
            <a:endParaRPr lang="uk-UA" dirty="0" smtClean="0"/>
          </a:p>
          <a:p>
            <a:pPr algn="just"/>
            <a:r>
              <a:rPr lang="uk-UA" dirty="0" smtClean="0"/>
              <a:t>Розпочалася </a:t>
            </a:r>
            <a:r>
              <a:rPr lang="uk-UA" dirty="0"/>
              <a:t>евакуація матеріальних і людських ресурсів на схід СРСР. З України були евакуйовані 550 підприємств, майно колгоспів, Академію Наук України, культурно-освітні засоби. Усе, що не можна було вивезти, підлягало знищенню. </a:t>
            </a:r>
            <a:endParaRPr lang="ru-RU" dirty="0"/>
          </a:p>
          <a:p>
            <a:pPr algn="just"/>
            <a:r>
              <a:rPr lang="uk-UA" dirty="0"/>
              <a:t>В воєнних умовах сталінське керівництво продовжувало керувати репресивними методами. Жорстокі накази Сталіна: </a:t>
            </a:r>
            <a:r>
              <a:rPr lang="uk-UA" b="1" dirty="0"/>
              <a:t>«Ні кроку назад!» </a:t>
            </a:r>
            <a:r>
              <a:rPr lang="uk-UA" dirty="0"/>
              <a:t>нерідко прирікали на загибель цілі з’єднання. </a:t>
            </a:r>
            <a:endParaRPr lang="ru-RU" dirty="0"/>
          </a:p>
          <a:p>
            <a:pPr algn="just"/>
            <a:r>
              <a:rPr lang="uk-UA" dirty="0"/>
              <a:t>За пропозицією радників Генерального Штаба, потрібна була активна стратегічна </a:t>
            </a:r>
            <a:r>
              <a:rPr lang="uk-UA" b="1" dirty="0"/>
              <a:t>оборона</a:t>
            </a:r>
            <a:r>
              <a:rPr lang="uk-UA" dirty="0"/>
              <a:t>, накопичення резервів. Проте Сталін наполягав на </a:t>
            </a:r>
            <a:r>
              <a:rPr lang="uk-UA" b="1" dirty="0"/>
              <a:t>наступальних</a:t>
            </a:r>
            <a:r>
              <a:rPr lang="uk-UA" dirty="0"/>
              <a:t> операціях. </a:t>
            </a:r>
            <a:endParaRPr lang="uk-UA" dirty="0" smtClean="0"/>
          </a:p>
          <a:p>
            <a:pPr algn="just"/>
            <a:r>
              <a:rPr lang="uk-UA" dirty="0" smtClean="0"/>
              <a:t>Погано </a:t>
            </a:r>
            <a:r>
              <a:rPr lang="uk-UA" dirty="0"/>
              <a:t>продумані і слабо матеріально і технічно забезпечені </a:t>
            </a:r>
            <a:r>
              <a:rPr lang="uk-UA" b="1" dirty="0"/>
              <a:t>наступи радянської армії на Кримському Фронті, у Харківському напрямку у </a:t>
            </a:r>
            <a:r>
              <a:rPr lang="uk-UA" b="1" i="1" dirty="0"/>
              <a:t>лютому-травні 1942</a:t>
            </a:r>
            <a:r>
              <a:rPr lang="uk-UA" b="1" dirty="0"/>
              <a:t> р. закінчилися невдачами. </a:t>
            </a:r>
            <a:endParaRPr lang="ru-RU" b="1" dirty="0"/>
          </a:p>
          <a:p>
            <a:pPr algn="just"/>
            <a:r>
              <a:rPr lang="uk-UA" b="1" i="1" dirty="0"/>
              <a:t>22 липня 1942 р</a:t>
            </a:r>
            <a:r>
              <a:rPr lang="uk-UA" b="1" dirty="0"/>
              <a:t>. </a:t>
            </a:r>
            <a:r>
              <a:rPr lang="uk-UA" dirty="0"/>
              <a:t>після захоплення німцями</a:t>
            </a:r>
            <a:r>
              <a:rPr lang="uk-UA" b="1" dirty="0"/>
              <a:t> м. Свердловська </a:t>
            </a:r>
            <a:r>
              <a:rPr lang="uk-UA" dirty="0" smtClean="0"/>
              <a:t>Ворошиловградської </a:t>
            </a:r>
            <a:r>
              <a:rPr lang="uk-UA" dirty="0"/>
              <a:t>області вся територія УРСР була остаточно окупована. </a:t>
            </a:r>
            <a:endParaRPr lang="ru-RU" dirty="0"/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946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229200"/>
            <a:ext cx="7194376" cy="943000"/>
          </a:xfrm>
        </p:spPr>
        <p:txBody>
          <a:bodyPr>
            <a:normAutofit/>
          </a:bodyPr>
          <a:lstStyle/>
          <a:p>
            <a:r>
              <a:rPr lang="uk-UA" dirty="0" smtClean="0"/>
              <a:t>Окупаційний режим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96" y="685800"/>
            <a:ext cx="8270304" cy="45434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uk-UA" b="1" dirty="0"/>
              <a:t>На більшості окупованих українських земель </a:t>
            </a:r>
            <a:r>
              <a:rPr lang="uk-UA" b="1" dirty="0" smtClean="0"/>
              <a:t>було </a:t>
            </a:r>
            <a:r>
              <a:rPr lang="uk-UA" b="1" dirty="0"/>
              <a:t>утворено </a:t>
            </a:r>
            <a:r>
              <a:rPr lang="uk-UA" b="1" dirty="0" err="1"/>
              <a:t>Рейхскомісаріат</a:t>
            </a:r>
            <a:r>
              <a:rPr lang="uk-UA" b="1" dirty="0"/>
              <a:t> </a:t>
            </a:r>
            <a:r>
              <a:rPr lang="uk-UA" b="1" dirty="0" smtClean="0"/>
              <a:t>«Україна».</a:t>
            </a:r>
          </a:p>
          <a:p>
            <a:pPr algn="just"/>
            <a:r>
              <a:rPr lang="uk-UA" b="1" dirty="0" smtClean="0"/>
              <a:t>Характерною </a:t>
            </a:r>
            <a:r>
              <a:rPr lang="uk-UA" b="1" dirty="0"/>
              <a:t>рисою німецького окупаційного режиму став кривавий терор. Відбувалися каральні акції, масові розстріли, створювалися гетто і концентраційні табори. </a:t>
            </a:r>
            <a:endParaRPr lang="uk-UA" b="1" dirty="0" smtClean="0"/>
          </a:p>
          <a:p>
            <a:pPr algn="just"/>
            <a:r>
              <a:rPr lang="uk-UA" b="1" dirty="0"/>
              <a:t>В Україні, як і в інших регіонах, окупованих Німеччиною, відбувався голокост – переслідування і масове знищення євреїв нацистами. </a:t>
            </a:r>
            <a:endParaRPr lang="ru-RU" b="1" dirty="0"/>
          </a:p>
          <a:p>
            <a:pPr algn="just"/>
            <a:r>
              <a:rPr lang="uk-UA" b="1" dirty="0" smtClean="0"/>
              <a:t>Загалом </a:t>
            </a:r>
            <a:r>
              <a:rPr lang="uk-UA" b="1" dirty="0"/>
              <a:t>в Україні було створено 50 гетто і 180 великих концтаборів. Під час окупації України було вбито 3,9 млн. мирного населення і 1,3 млн. військовополонених</a:t>
            </a:r>
            <a:r>
              <a:rPr lang="uk-UA" b="1" dirty="0" smtClean="0"/>
              <a:t>.</a:t>
            </a:r>
          </a:p>
          <a:p>
            <a:pPr algn="just"/>
            <a:r>
              <a:rPr lang="uk-UA" b="1" dirty="0" smtClean="0"/>
              <a:t>До </a:t>
            </a:r>
            <a:r>
              <a:rPr lang="uk-UA" b="1" dirty="0"/>
              <a:t>Німеччини вивозилися продовольство, обладнання, сировина, робоча сила. З України на примусові роботи в Німеччину було вивезено 2,4 млн. осіб.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500063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195736" y="332656"/>
            <a:ext cx="49543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4000" b="1" dirty="0"/>
              <a:t>Окупаційний режим</a:t>
            </a:r>
            <a:endParaRPr lang="en-US" sz="4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1005789"/>
            <a:ext cx="84249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План «Ост» </a:t>
            </a:r>
            <a:r>
              <a:rPr lang="ru-RU" dirty="0" smtClean="0"/>
              <a:t>- </a:t>
            </a:r>
            <a:r>
              <a:rPr lang="ru-RU" dirty="0" err="1" smtClean="0"/>
              <a:t>таємний</a:t>
            </a:r>
            <a:r>
              <a:rPr lang="ru-RU" dirty="0" smtClean="0"/>
              <a:t> </a:t>
            </a:r>
            <a:r>
              <a:rPr lang="ru-RU" dirty="0"/>
              <a:t>план уряду </a:t>
            </a:r>
            <a:r>
              <a:rPr lang="ru-RU" dirty="0" err="1" smtClean="0"/>
              <a:t>Третього</a:t>
            </a:r>
            <a:r>
              <a:rPr lang="ru-RU" dirty="0" smtClean="0"/>
              <a:t> Рейху з 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освоєння</a:t>
            </a:r>
            <a:r>
              <a:rPr lang="ru-RU" dirty="0"/>
              <a:t> земель </a:t>
            </a:r>
            <a:r>
              <a:rPr lang="ru-RU" dirty="0" err="1" smtClean="0"/>
              <a:t>Східної</a:t>
            </a:r>
            <a:r>
              <a:rPr lang="ru-RU" dirty="0" smtClean="0"/>
              <a:t> </a:t>
            </a:r>
            <a:r>
              <a:rPr lang="ru-RU" dirty="0" err="1" smtClean="0"/>
              <a:t>Європи</a:t>
            </a:r>
            <a:r>
              <a:rPr lang="ru-RU" dirty="0" smtClean="0"/>
              <a:t> і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німецької</a:t>
            </a:r>
            <a:r>
              <a:rPr lang="ru-RU" dirty="0"/>
              <a:t> </a:t>
            </a:r>
            <a:r>
              <a:rPr lang="ru-RU" dirty="0" err="1"/>
              <a:t>колонізації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перемоги над </a:t>
            </a:r>
            <a:r>
              <a:rPr lang="ru-RU" dirty="0" smtClean="0"/>
              <a:t>СРСР. </a:t>
            </a:r>
            <a:r>
              <a:rPr lang="ru-RU" dirty="0" err="1"/>
              <a:t>Основний</a:t>
            </a:r>
            <a:r>
              <a:rPr lang="ru-RU" dirty="0"/>
              <a:t> план Ост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розрахований</a:t>
            </a:r>
            <a:r>
              <a:rPr lang="ru-RU" dirty="0"/>
              <a:t> на 20-30 </a:t>
            </a:r>
            <a:r>
              <a:rPr lang="ru-RU" dirty="0" err="1"/>
              <a:t>років</a:t>
            </a:r>
            <a:r>
              <a:rPr lang="ru-RU" dirty="0"/>
              <a:t> і </a:t>
            </a:r>
            <a:r>
              <a:rPr lang="ru-RU" dirty="0" err="1"/>
              <a:t>передбачав</a:t>
            </a:r>
            <a:r>
              <a:rPr lang="ru-RU" dirty="0"/>
              <a:t> </a:t>
            </a:r>
            <a:r>
              <a:rPr lang="ru-RU" dirty="0" err="1"/>
              <a:t>таке</a:t>
            </a:r>
            <a:r>
              <a:rPr lang="ru-RU" dirty="0" smtClean="0"/>
              <a:t>: - </a:t>
            </a:r>
            <a:r>
              <a:rPr lang="ru-RU" dirty="0" err="1"/>
              <a:t>розділення</a:t>
            </a:r>
            <a:r>
              <a:rPr lang="ru-RU" dirty="0"/>
              <a:t> </a:t>
            </a:r>
            <a:r>
              <a:rPr lang="ru-RU" dirty="0" smtClean="0"/>
              <a:t>на</a:t>
            </a:r>
            <a:r>
              <a:rPr lang="ru-RU" dirty="0"/>
              <a:t> </a:t>
            </a:r>
            <a:r>
              <a:rPr lang="ru-RU" dirty="0" smtClean="0"/>
              <a:t>губернаторства та </a:t>
            </a:r>
            <a:r>
              <a:rPr lang="ru-RU" dirty="0" err="1"/>
              <a:t>поступова</a:t>
            </a:r>
            <a:r>
              <a:rPr lang="ru-RU" dirty="0"/>
              <a:t> </a:t>
            </a:r>
            <a:r>
              <a:rPr lang="ru-RU" dirty="0" err="1"/>
              <a:t>колонізація</a:t>
            </a:r>
            <a:r>
              <a:rPr lang="ru-RU" dirty="0"/>
              <a:t> </a:t>
            </a:r>
            <a:r>
              <a:rPr lang="ru-RU" dirty="0" err="1"/>
              <a:t>німецьким</a:t>
            </a:r>
            <a:r>
              <a:rPr lang="ru-RU" dirty="0"/>
              <a:t> </a:t>
            </a:r>
            <a:r>
              <a:rPr lang="ru-RU" dirty="0" err="1"/>
              <a:t>населенням</a:t>
            </a:r>
            <a:r>
              <a:rPr lang="ru-RU" dirty="0"/>
              <a:t> </a:t>
            </a:r>
            <a:r>
              <a:rPr lang="ru-RU" dirty="0" err="1" smtClean="0"/>
              <a:t>окупованих</a:t>
            </a:r>
            <a:r>
              <a:rPr lang="ru-RU" dirty="0" smtClean="0"/>
              <a:t> </a:t>
            </a:r>
            <a:r>
              <a:rPr lang="ru-RU" dirty="0" err="1" smtClean="0"/>
              <a:t>територій</a:t>
            </a:r>
            <a:r>
              <a:rPr lang="ru-RU" dirty="0" smtClean="0"/>
              <a:t> СРСР</a:t>
            </a:r>
            <a:r>
              <a:rPr lang="ru-RU" dirty="0"/>
              <a:t> (5 губернаторств до Уралу</a:t>
            </a:r>
            <a:r>
              <a:rPr lang="ru-RU" dirty="0" smtClean="0"/>
              <a:t>).</a:t>
            </a:r>
            <a:endParaRPr lang="ru-RU" dirty="0"/>
          </a:p>
          <a:p>
            <a:pPr algn="just"/>
            <a:r>
              <a:rPr lang="ru-RU" b="1" dirty="0" err="1" smtClean="0"/>
              <a:t>Остарбайтери</a:t>
            </a:r>
            <a:r>
              <a:rPr lang="ru-RU" b="1" dirty="0" smtClean="0"/>
              <a:t> – (</a:t>
            </a:r>
            <a:r>
              <a:rPr lang="ru-RU" dirty="0" err="1" smtClean="0"/>
              <a:t>нім</a:t>
            </a:r>
            <a:r>
              <a:rPr lang="ru-RU" dirty="0"/>
              <a:t>. </a:t>
            </a:r>
            <a:r>
              <a:rPr lang="en-US" dirty="0"/>
              <a:t>die </a:t>
            </a:r>
            <a:r>
              <a:rPr lang="ru-RU" dirty="0"/>
              <a:t>О</a:t>
            </a:r>
            <a:r>
              <a:rPr lang="en-US" dirty="0" err="1"/>
              <a:t>starbeiteren</a:t>
            </a:r>
            <a:r>
              <a:rPr lang="en-US" dirty="0"/>
              <a:t> – </a:t>
            </a:r>
            <a:r>
              <a:rPr lang="uk-UA" dirty="0" smtClean="0"/>
              <a:t>«</a:t>
            </a:r>
            <a:r>
              <a:rPr lang="ru-RU" dirty="0" err="1" smtClean="0"/>
              <a:t>східні</a:t>
            </a:r>
            <a:r>
              <a:rPr lang="ru-RU" dirty="0" smtClean="0"/>
              <a:t> </a:t>
            </a:r>
            <a:r>
              <a:rPr lang="ru-RU" dirty="0" err="1" smtClean="0"/>
              <a:t>робітники</a:t>
            </a:r>
            <a:r>
              <a:rPr lang="ru-RU" dirty="0" smtClean="0"/>
              <a:t>») </a:t>
            </a:r>
            <a:r>
              <a:rPr lang="ru-RU" dirty="0"/>
              <a:t>– </a:t>
            </a:r>
            <a:r>
              <a:rPr lang="ru-RU" dirty="0" err="1"/>
              <a:t>таку</a:t>
            </a:r>
            <a:r>
              <a:rPr lang="ru-RU" dirty="0"/>
              <a:t> </a:t>
            </a:r>
            <a:r>
              <a:rPr lang="ru-RU" dirty="0" err="1"/>
              <a:t>назву</a:t>
            </a:r>
            <a:r>
              <a:rPr lang="ru-RU" dirty="0"/>
              <a:t> </a:t>
            </a:r>
            <a:r>
              <a:rPr lang="ru-RU" dirty="0" err="1" smtClean="0"/>
              <a:t>нацистські</a:t>
            </a:r>
            <a:r>
              <a:rPr lang="ru-RU" dirty="0" smtClean="0"/>
              <a:t> </a:t>
            </a:r>
            <a:r>
              <a:rPr lang="ru-RU" dirty="0"/>
              <a:t>чиновники </a:t>
            </a:r>
            <a:r>
              <a:rPr lang="ru-RU" dirty="0" err="1"/>
              <a:t>вживали</a:t>
            </a:r>
            <a:r>
              <a:rPr lang="ru-RU" dirty="0"/>
              <a:t> </a:t>
            </a:r>
            <a:r>
              <a:rPr lang="ru-RU" dirty="0" err="1" smtClean="0"/>
              <a:t>щодо</a:t>
            </a:r>
            <a:r>
              <a:rPr lang="ru-RU" dirty="0" smtClean="0"/>
              <a:t> </a:t>
            </a:r>
            <a:r>
              <a:rPr lang="ru-RU" dirty="0" err="1"/>
              <a:t>групи</a:t>
            </a:r>
            <a:r>
              <a:rPr lang="ru-RU" dirty="0"/>
              <a:t> </a:t>
            </a:r>
            <a:r>
              <a:rPr lang="ru-RU" dirty="0" err="1"/>
              <a:t>цивільних</a:t>
            </a:r>
            <a:r>
              <a:rPr lang="ru-RU" dirty="0"/>
              <a:t> </a:t>
            </a:r>
            <a:r>
              <a:rPr lang="ru-RU" dirty="0" err="1"/>
              <a:t>робітників</a:t>
            </a:r>
            <a:r>
              <a:rPr lang="ru-RU" dirty="0"/>
              <a:t> (не </a:t>
            </a:r>
            <a:r>
              <a:rPr lang="ru-RU" dirty="0" err="1"/>
              <a:t>німців</a:t>
            </a:r>
            <a:r>
              <a:rPr lang="ru-RU" dirty="0"/>
              <a:t>), </a:t>
            </a:r>
            <a:r>
              <a:rPr lang="ru-RU" dirty="0" err="1"/>
              <a:t>вивезених</a:t>
            </a:r>
            <a:r>
              <a:rPr lang="ru-RU" dirty="0"/>
              <a:t> з </a:t>
            </a:r>
            <a:r>
              <a:rPr lang="ru-RU" dirty="0" err="1"/>
              <a:t>окупованих</a:t>
            </a:r>
            <a:r>
              <a:rPr lang="ru-RU" dirty="0"/>
              <a:t> </a:t>
            </a:r>
            <a:r>
              <a:rPr lang="ru-RU" dirty="0" err="1"/>
              <a:t>територій</a:t>
            </a:r>
            <a:r>
              <a:rPr lang="ru-RU" dirty="0"/>
              <a:t> </a:t>
            </a:r>
            <a:r>
              <a:rPr lang="ru-RU" dirty="0" smtClean="0"/>
              <a:t>СРСР,  </a:t>
            </a:r>
            <a:r>
              <a:rPr lang="ru-RU" dirty="0" err="1"/>
              <a:t>які</a:t>
            </a:r>
            <a:r>
              <a:rPr lang="ru-RU" dirty="0"/>
              <a:t> до 1939 входили до складу СРСР, </a:t>
            </a:r>
            <a:r>
              <a:rPr lang="ru-RU" dirty="0" err="1"/>
              <a:t>чітко</a:t>
            </a:r>
            <a:r>
              <a:rPr lang="ru-RU" dirty="0"/>
              <a:t> </a:t>
            </a:r>
            <a:r>
              <a:rPr lang="ru-RU" dirty="0" err="1"/>
              <a:t>позначаючи</a:t>
            </a:r>
            <a:r>
              <a:rPr lang="ru-RU" dirty="0"/>
              <a:t> таким чином </a:t>
            </a:r>
            <a:r>
              <a:rPr lang="ru-RU" dirty="0" err="1"/>
              <a:t>їхнє</a:t>
            </a:r>
            <a:r>
              <a:rPr lang="ru-RU" dirty="0"/>
              <a:t> </a:t>
            </a:r>
            <a:r>
              <a:rPr lang="ru-RU" dirty="0" err="1"/>
              <a:t>відмінне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 err="1"/>
              <a:t>робітників</a:t>
            </a:r>
            <a:r>
              <a:rPr lang="ru-RU" dirty="0"/>
              <a:t> у </a:t>
            </a:r>
            <a:r>
              <a:rPr lang="ru-RU" dirty="0" err="1"/>
              <a:t>Третьому</a:t>
            </a:r>
            <a:r>
              <a:rPr lang="ru-RU" dirty="0"/>
              <a:t> </a:t>
            </a:r>
            <a:r>
              <a:rPr lang="ru-RU" dirty="0" err="1"/>
              <a:t>райху</a:t>
            </a:r>
            <a:r>
              <a:rPr lang="ru-RU" dirty="0"/>
              <a:t> </a:t>
            </a:r>
            <a:r>
              <a:rPr lang="ru-RU" dirty="0" err="1"/>
              <a:t>соціально-правове</a:t>
            </a:r>
            <a:r>
              <a:rPr lang="ru-RU" dirty="0"/>
              <a:t> становище. </a:t>
            </a:r>
            <a:r>
              <a:rPr lang="ru-RU" dirty="0" err="1" smtClean="0"/>
              <a:t>Більшість</a:t>
            </a:r>
            <a:r>
              <a:rPr lang="ru-RU" dirty="0" smtClean="0"/>
              <a:t> </a:t>
            </a:r>
            <a:r>
              <a:rPr lang="ru-RU" dirty="0"/>
              <a:t>О.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доставлені</a:t>
            </a:r>
            <a:r>
              <a:rPr lang="ru-RU" dirty="0"/>
              <a:t> на </a:t>
            </a:r>
            <a:r>
              <a:rPr lang="ru-RU" dirty="0" err="1"/>
              <a:t>територію</a:t>
            </a:r>
            <a:r>
              <a:rPr lang="ru-RU" dirty="0"/>
              <a:t> </a:t>
            </a:r>
            <a:r>
              <a:rPr lang="ru-RU" dirty="0" err="1"/>
              <a:t>нацистської</a:t>
            </a:r>
            <a:r>
              <a:rPr lang="ru-RU" dirty="0"/>
              <a:t> </a:t>
            </a:r>
            <a:r>
              <a:rPr lang="ru-RU" dirty="0" err="1"/>
              <a:t>Німеччини</a:t>
            </a:r>
            <a:r>
              <a:rPr lang="ru-RU" dirty="0"/>
              <a:t> та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союзників</a:t>
            </a:r>
            <a:r>
              <a:rPr lang="ru-RU" dirty="0"/>
              <a:t> </a:t>
            </a:r>
            <a:r>
              <a:rPr lang="ru-RU" dirty="0" err="1"/>
              <a:t>примусово</a:t>
            </a:r>
            <a:r>
              <a:rPr lang="ru-RU" dirty="0"/>
              <a:t>.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/>
              <a:t>відрізняти</a:t>
            </a:r>
            <a:r>
              <a:rPr lang="ru-RU" dirty="0"/>
              <a:t> О.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 err="1"/>
              <a:t>іноз</a:t>
            </a:r>
            <a:r>
              <a:rPr lang="ru-RU" dirty="0"/>
              <a:t>. </a:t>
            </a:r>
            <a:r>
              <a:rPr lang="ru-RU" dirty="0" err="1"/>
              <a:t>робітників</a:t>
            </a:r>
            <a:r>
              <a:rPr lang="ru-RU" dirty="0"/>
              <a:t>,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зобов'язали</a:t>
            </a:r>
            <a:r>
              <a:rPr lang="ru-RU" dirty="0"/>
              <a:t> </a:t>
            </a:r>
            <a:r>
              <a:rPr lang="ru-RU" dirty="0" err="1"/>
              <a:t>носити</a:t>
            </a:r>
            <a:r>
              <a:rPr lang="ru-RU" dirty="0"/>
              <a:t> на </a:t>
            </a:r>
            <a:r>
              <a:rPr lang="ru-RU" dirty="0" err="1"/>
              <a:t>верхньому</a:t>
            </a:r>
            <a:r>
              <a:rPr lang="ru-RU" dirty="0"/>
              <a:t> </a:t>
            </a:r>
            <a:r>
              <a:rPr lang="ru-RU" dirty="0" err="1"/>
              <a:t>одязі</a:t>
            </a:r>
            <a:r>
              <a:rPr lang="ru-RU" dirty="0"/>
              <a:t> </a:t>
            </a:r>
            <a:r>
              <a:rPr lang="ru-RU" dirty="0" err="1"/>
              <a:t>розпізнавальний</a:t>
            </a:r>
            <a:r>
              <a:rPr lang="ru-RU" dirty="0"/>
              <a:t> знак </a:t>
            </a:r>
            <a:r>
              <a:rPr lang="ru-RU" dirty="0" smtClean="0"/>
              <a:t>«О</a:t>
            </a:r>
            <a:r>
              <a:rPr lang="en-US" dirty="0" smtClean="0"/>
              <a:t>ST</a:t>
            </a:r>
            <a:r>
              <a:rPr lang="uk-UA" dirty="0" smtClean="0"/>
              <a:t>».</a:t>
            </a:r>
          </a:p>
          <a:p>
            <a:pPr algn="just"/>
            <a:r>
              <a:rPr lang="uk-UA" b="1" dirty="0" smtClean="0"/>
              <a:t>Колабораціонізм</a:t>
            </a:r>
            <a:r>
              <a:rPr lang="en-US" b="1" dirty="0" smtClean="0"/>
              <a:t> </a:t>
            </a:r>
            <a:r>
              <a:rPr lang="uk-UA" b="1" dirty="0" smtClean="0"/>
              <a:t>-</a:t>
            </a:r>
            <a:r>
              <a:rPr lang="ru-RU" dirty="0"/>
              <a:t> </a:t>
            </a:r>
            <a:r>
              <a:rPr lang="ru-RU" dirty="0" err="1"/>
              <a:t>термін</a:t>
            </a:r>
            <a:r>
              <a:rPr lang="ru-RU" dirty="0"/>
              <a:t>, </a:t>
            </a:r>
            <a:r>
              <a:rPr lang="ru-RU" dirty="0" err="1"/>
              <a:t>яким</a:t>
            </a:r>
            <a:r>
              <a:rPr lang="ru-RU" dirty="0"/>
              <a:t> </a:t>
            </a:r>
            <a:r>
              <a:rPr lang="ru-RU" dirty="0" err="1"/>
              <a:t>користувалася</a:t>
            </a:r>
            <a:r>
              <a:rPr lang="ru-RU" dirty="0"/>
              <a:t> </a:t>
            </a:r>
            <a:r>
              <a:rPr lang="ru-RU" dirty="0" err="1"/>
              <a:t>радянська</a:t>
            </a:r>
            <a:r>
              <a:rPr lang="ru-RU" dirty="0"/>
              <a:t> </a:t>
            </a:r>
            <a:r>
              <a:rPr lang="ru-RU" dirty="0" err="1"/>
              <a:t>влада</a:t>
            </a:r>
            <a:r>
              <a:rPr lang="ru-RU" dirty="0"/>
              <a:t> в </a:t>
            </a:r>
            <a:r>
              <a:rPr lang="ru-RU" dirty="0" err="1"/>
              <a:t>період</a:t>
            </a:r>
            <a:r>
              <a:rPr lang="ru-RU" dirty="0"/>
              <a:t> </a:t>
            </a:r>
            <a:r>
              <a:rPr lang="ru-RU" dirty="0" smtClean="0"/>
              <a:t>ІІ </a:t>
            </a:r>
            <a:r>
              <a:rPr lang="ru-RU" dirty="0" err="1" smtClean="0"/>
              <a:t>Світової</a:t>
            </a:r>
            <a:r>
              <a:rPr lang="ru-RU" dirty="0" smtClean="0"/>
              <a:t> </a:t>
            </a:r>
            <a:r>
              <a:rPr lang="ru-RU" dirty="0" err="1" smtClean="0"/>
              <a:t>війни</a:t>
            </a:r>
            <a:r>
              <a:rPr lang="ru-RU" dirty="0" smtClean="0"/>
              <a:t>, </a:t>
            </a:r>
            <a:r>
              <a:rPr lang="ru-RU" dirty="0"/>
              <a:t>коли </a:t>
            </a:r>
            <a:r>
              <a:rPr lang="ru-RU" dirty="0" err="1"/>
              <a:t>йшлося</a:t>
            </a:r>
            <a:r>
              <a:rPr lang="ru-RU" dirty="0"/>
              <a:t> про </a:t>
            </a:r>
            <a:r>
              <a:rPr lang="ru-RU" dirty="0" err="1"/>
              <a:t>співпрацю</a:t>
            </a:r>
            <a:r>
              <a:rPr lang="ru-RU" dirty="0"/>
              <a:t> </a:t>
            </a:r>
            <a:r>
              <a:rPr lang="ru-RU" dirty="0" err="1"/>
              <a:t>українців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нацистською</a:t>
            </a:r>
            <a:r>
              <a:rPr lang="ru-RU" dirty="0"/>
              <a:t> </a:t>
            </a:r>
            <a:r>
              <a:rPr lang="ru-RU" dirty="0" err="1"/>
              <a:t>владою</a:t>
            </a:r>
            <a:r>
              <a:rPr lang="ru-RU" dirty="0" smtClean="0"/>
              <a:t>.</a:t>
            </a:r>
            <a:r>
              <a:rPr lang="ru-RU" dirty="0"/>
              <a:t> У </a:t>
            </a:r>
            <a:r>
              <a:rPr lang="ru-RU" dirty="0" err="1"/>
              <a:t>класичному</a:t>
            </a:r>
            <a:r>
              <a:rPr lang="ru-RU" dirty="0"/>
              <a:t> </a:t>
            </a:r>
            <a:r>
              <a:rPr lang="ru-RU" dirty="0" err="1"/>
              <a:t>розумінні</a:t>
            </a:r>
            <a:r>
              <a:rPr lang="ru-RU" dirty="0"/>
              <a:t> </a:t>
            </a:r>
            <a:r>
              <a:rPr lang="ru-RU" dirty="0" err="1"/>
              <a:t>термін</a:t>
            </a:r>
            <a:r>
              <a:rPr lang="ru-RU" dirty="0"/>
              <a:t> </a:t>
            </a:r>
            <a:r>
              <a:rPr lang="uk-UA" b="1" dirty="0"/>
              <a:t> </a:t>
            </a:r>
            <a:r>
              <a:rPr lang="uk-UA" b="1" dirty="0" smtClean="0"/>
              <a:t>«колабораціонізм» </a:t>
            </a:r>
            <a:r>
              <a:rPr lang="ru-RU" dirty="0"/>
              <a:t> </a:t>
            </a:r>
            <a:r>
              <a:rPr lang="ru-RU" dirty="0" err="1"/>
              <a:t>означає</a:t>
            </a:r>
            <a:r>
              <a:rPr lang="ru-RU" dirty="0"/>
              <a:t> </a:t>
            </a:r>
            <a:r>
              <a:rPr lang="ru-RU" dirty="0" err="1"/>
              <a:t>співпрацю</a:t>
            </a:r>
            <a:r>
              <a:rPr lang="ru-RU" dirty="0"/>
              <a:t> </a:t>
            </a:r>
            <a:r>
              <a:rPr lang="ru-RU" dirty="0" err="1"/>
              <a:t>громадянина</a:t>
            </a:r>
            <a:r>
              <a:rPr lang="ru-RU" dirty="0"/>
              <a:t> </a:t>
            </a:r>
            <a:r>
              <a:rPr lang="ru-RU" dirty="0" err="1"/>
              <a:t>держави</a:t>
            </a:r>
            <a:r>
              <a:rPr lang="ru-RU" dirty="0"/>
              <a:t> з </a:t>
            </a:r>
            <a:r>
              <a:rPr lang="ru-RU" dirty="0" err="1"/>
              <a:t>її</a:t>
            </a:r>
            <a:r>
              <a:rPr lang="ru-RU" dirty="0"/>
              <a:t> ворогами на шкоду </a:t>
            </a:r>
            <a:r>
              <a:rPr lang="ru-RU" dirty="0" err="1"/>
              <a:t>державі</a:t>
            </a:r>
            <a:r>
              <a:rPr lang="ru-RU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67701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9752" y="332656"/>
            <a:ext cx="597666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 smtClean="0"/>
              <a:t>організовані</a:t>
            </a:r>
            <a:r>
              <a:rPr lang="ru-RU" dirty="0" smtClean="0"/>
              <a:t> </a:t>
            </a:r>
            <a:r>
              <a:rPr lang="ru-RU" dirty="0" err="1" smtClean="0"/>
              <a:t>групи</a:t>
            </a:r>
            <a:r>
              <a:rPr lang="ru-RU" dirty="0" smtClean="0"/>
              <a:t> </a:t>
            </a:r>
            <a:r>
              <a:rPr lang="ru-RU" dirty="0" err="1" smtClean="0"/>
              <a:t>націоналістичного</a:t>
            </a:r>
            <a:r>
              <a:rPr lang="ru-RU" dirty="0" smtClean="0"/>
              <a:t> активу й </a:t>
            </a:r>
            <a:r>
              <a:rPr lang="ru-RU" dirty="0" err="1" smtClean="0"/>
              <a:t>відомих</a:t>
            </a:r>
            <a:r>
              <a:rPr lang="ru-RU" dirty="0" smtClean="0"/>
              <a:t> </a:t>
            </a:r>
            <a:r>
              <a:rPr lang="ru-RU" dirty="0" err="1" smtClean="0"/>
              <a:t>діячів</a:t>
            </a:r>
            <a:r>
              <a:rPr lang="ru-RU" dirty="0" smtClean="0"/>
              <a:t> </a:t>
            </a:r>
            <a:r>
              <a:rPr lang="ru-RU" dirty="0" err="1" smtClean="0"/>
              <a:t>Західної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 та </a:t>
            </a:r>
            <a:r>
              <a:rPr lang="ru-RU" dirty="0" err="1" smtClean="0"/>
              <a:t>укр</a:t>
            </a:r>
            <a:r>
              <a:rPr lang="ru-RU" dirty="0" smtClean="0"/>
              <a:t>. </a:t>
            </a:r>
            <a:r>
              <a:rPr lang="ru-RU" dirty="0" err="1" smtClean="0"/>
              <a:t>еміграції</a:t>
            </a:r>
            <a:r>
              <a:rPr lang="ru-RU" dirty="0" smtClean="0"/>
              <a:t> з </a:t>
            </a:r>
            <a:r>
              <a:rPr lang="ru-RU" dirty="0" err="1" smtClean="0"/>
              <a:t>багатьох</a:t>
            </a:r>
            <a:r>
              <a:rPr lang="ru-RU" dirty="0" smtClean="0"/>
              <a:t> </a:t>
            </a:r>
            <a:r>
              <a:rPr lang="ru-RU" dirty="0" err="1" smtClean="0"/>
              <a:t>країн</a:t>
            </a:r>
            <a:r>
              <a:rPr lang="ru-RU" dirty="0" smtClean="0"/>
              <a:t> </a:t>
            </a:r>
            <a:r>
              <a:rPr lang="ru-RU" dirty="0" err="1" smtClean="0"/>
              <a:t>Європи</a:t>
            </a:r>
            <a:r>
              <a:rPr lang="ru-RU" dirty="0" smtClean="0"/>
              <a:t>, </a:t>
            </a:r>
            <a:r>
              <a:rPr lang="ru-RU" dirty="0" err="1" smtClean="0"/>
              <a:t>спрямовані</a:t>
            </a:r>
            <a:r>
              <a:rPr lang="ru-RU" dirty="0" smtClean="0"/>
              <a:t> </a:t>
            </a:r>
            <a:r>
              <a:rPr lang="ru-RU" dirty="0" err="1" smtClean="0"/>
              <a:t>влітку</a:t>
            </a:r>
            <a:r>
              <a:rPr lang="ru-RU" dirty="0" smtClean="0"/>
              <a:t>–</a:t>
            </a:r>
            <a:r>
              <a:rPr lang="ru-RU" dirty="0" err="1" smtClean="0"/>
              <a:t>восени</a:t>
            </a:r>
            <a:r>
              <a:rPr lang="ru-RU" dirty="0" smtClean="0"/>
              <a:t> 1941 ОУН у центр., </a:t>
            </a:r>
            <a:r>
              <a:rPr lang="ru-RU" dirty="0" err="1" smtClean="0"/>
              <a:t>сх</a:t>
            </a:r>
            <a:r>
              <a:rPr lang="ru-RU" dirty="0" smtClean="0"/>
              <a:t>. та </a:t>
            </a:r>
            <a:r>
              <a:rPr lang="ru-RU" dirty="0" err="1" smtClean="0"/>
              <a:t>пд</a:t>
            </a:r>
            <a:r>
              <a:rPr lang="ru-RU" dirty="0" smtClean="0"/>
              <a:t>. </a:t>
            </a:r>
            <a:r>
              <a:rPr lang="ru-RU" dirty="0" err="1" smtClean="0"/>
              <a:t>райони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 з метою </a:t>
            </a:r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укр</a:t>
            </a:r>
            <a:r>
              <a:rPr lang="ru-RU" dirty="0" smtClean="0"/>
              <a:t>. </a:t>
            </a:r>
            <a:r>
              <a:rPr lang="ru-RU" dirty="0" err="1" smtClean="0"/>
              <a:t>органів</a:t>
            </a:r>
            <a:r>
              <a:rPr lang="ru-RU" dirty="0" smtClean="0"/>
              <a:t> </a:t>
            </a:r>
            <a:r>
              <a:rPr lang="ru-RU" dirty="0" err="1" smtClean="0"/>
              <a:t>влади</a:t>
            </a:r>
            <a:r>
              <a:rPr lang="ru-RU" dirty="0" smtClean="0"/>
              <a:t>, </a:t>
            </a:r>
            <a:r>
              <a:rPr lang="ru-RU" dirty="0" err="1" smtClean="0"/>
              <a:t>органів</a:t>
            </a:r>
            <a:r>
              <a:rPr lang="ru-RU" dirty="0" smtClean="0"/>
              <a:t> </a:t>
            </a:r>
            <a:r>
              <a:rPr lang="ru-RU" dirty="0" err="1" smtClean="0"/>
              <a:t>місц</a:t>
            </a:r>
            <a:r>
              <a:rPr lang="ru-RU" dirty="0" smtClean="0"/>
              <a:t>. </a:t>
            </a:r>
            <a:r>
              <a:rPr lang="ru-RU" dirty="0" err="1" smtClean="0"/>
              <a:t>самоврядування</a:t>
            </a:r>
            <a:r>
              <a:rPr lang="ru-RU" dirty="0" smtClean="0"/>
              <a:t> та </a:t>
            </a:r>
            <a:r>
              <a:rPr lang="ru-RU" dirty="0" err="1" smtClean="0"/>
              <a:t>організації</a:t>
            </a:r>
            <a:r>
              <a:rPr lang="ru-RU" dirty="0" smtClean="0"/>
              <a:t> нац. громад., культ. </a:t>
            </a:r>
            <a:r>
              <a:rPr lang="ru-RU" dirty="0" err="1" smtClean="0"/>
              <a:t>життя</a:t>
            </a:r>
            <a:r>
              <a:rPr lang="ru-RU" dirty="0" smtClean="0"/>
              <a:t> на </a:t>
            </a:r>
            <a:r>
              <a:rPr lang="ru-RU" dirty="0" err="1" smtClean="0"/>
              <a:t>територіях</a:t>
            </a:r>
            <a:r>
              <a:rPr lang="ru-RU" dirty="0" smtClean="0"/>
              <a:t>, </a:t>
            </a:r>
            <a:r>
              <a:rPr lang="ru-RU" dirty="0" err="1" smtClean="0"/>
              <a:t>окупованих</a:t>
            </a:r>
            <a:r>
              <a:rPr lang="ru-RU" dirty="0" smtClean="0"/>
              <a:t> </a:t>
            </a:r>
            <a:r>
              <a:rPr lang="ru-RU" dirty="0" err="1" smtClean="0"/>
              <a:t>нацистською</a:t>
            </a:r>
            <a:r>
              <a:rPr lang="ru-RU" dirty="0" smtClean="0"/>
              <a:t> </a:t>
            </a:r>
            <a:r>
              <a:rPr lang="ru-RU" dirty="0" err="1" smtClean="0"/>
              <a:t>Німеччиною</a:t>
            </a:r>
            <a:r>
              <a:rPr lang="ru-RU" dirty="0" smtClean="0"/>
              <a:t>.          </a:t>
            </a:r>
          </a:p>
          <a:p>
            <a:pPr algn="just"/>
            <a:endParaRPr lang="ru-RU" b="1" dirty="0" smtClean="0"/>
          </a:p>
          <a:p>
            <a:pPr algn="just"/>
            <a:r>
              <a:rPr lang="ru-RU" b="1" dirty="0" err="1" smtClean="0"/>
              <a:t>Українська</a:t>
            </a:r>
            <a:r>
              <a:rPr lang="ru-RU" b="1" dirty="0" smtClean="0"/>
              <a:t> </a:t>
            </a:r>
            <a:r>
              <a:rPr lang="ru-RU" b="1" dirty="0" err="1"/>
              <a:t>повстанська</a:t>
            </a:r>
            <a:r>
              <a:rPr lang="ru-RU" b="1" dirty="0"/>
              <a:t> </a:t>
            </a:r>
            <a:r>
              <a:rPr lang="ru-RU" b="1" dirty="0" err="1"/>
              <a:t>армія</a:t>
            </a:r>
            <a:r>
              <a:rPr lang="ru-RU" b="1" dirty="0"/>
              <a:t> </a:t>
            </a:r>
            <a:r>
              <a:rPr lang="ru-RU" b="1" dirty="0" err="1"/>
              <a:t>отамана</a:t>
            </a:r>
            <a:r>
              <a:rPr lang="ru-RU" b="1" dirty="0"/>
              <a:t> </a:t>
            </a:r>
            <a:r>
              <a:rPr lang="ru-RU" b="1" dirty="0" err="1"/>
              <a:t>Бульби</a:t>
            </a:r>
            <a:r>
              <a:rPr lang="ru-RU" b="1" dirty="0"/>
              <a:t> </a:t>
            </a:r>
            <a:r>
              <a:rPr lang="ru-RU" b="1" dirty="0" err="1"/>
              <a:t>Боровця</a:t>
            </a:r>
            <a:r>
              <a:rPr lang="ru-RU" dirty="0"/>
              <a:t> (</a:t>
            </a:r>
            <a:r>
              <a:rPr lang="ru-RU" b="1" dirty="0"/>
              <a:t>УПА</a:t>
            </a:r>
            <a:r>
              <a:rPr lang="ru-RU" dirty="0"/>
              <a:t>(</a:t>
            </a:r>
            <a:r>
              <a:rPr lang="ru-RU" b="1" dirty="0"/>
              <a:t>о</a:t>
            </a:r>
            <a:r>
              <a:rPr lang="ru-RU" dirty="0"/>
              <a:t>)</a:t>
            </a:r>
            <a:r>
              <a:rPr lang="ru-RU" b="1" dirty="0"/>
              <a:t>Б-Б</a:t>
            </a:r>
            <a:r>
              <a:rPr lang="ru-RU" dirty="0"/>
              <a:t>), </a:t>
            </a:r>
            <a:r>
              <a:rPr lang="ru-RU" b="1" dirty="0" err="1"/>
              <a:t>Українська</a:t>
            </a:r>
            <a:r>
              <a:rPr lang="ru-RU" b="1" dirty="0"/>
              <a:t> народно-</a:t>
            </a:r>
            <a:r>
              <a:rPr lang="ru-RU" b="1" dirty="0" err="1"/>
              <a:t>революційна</a:t>
            </a:r>
            <a:r>
              <a:rPr lang="ru-RU" b="1" dirty="0"/>
              <a:t> </a:t>
            </a:r>
            <a:r>
              <a:rPr lang="ru-RU" b="1" dirty="0" err="1"/>
              <a:t>армія</a:t>
            </a:r>
            <a:r>
              <a:rPr lang="ru-RU" dirty="0"/>
              <a:t> (</a:t>
            </a:r>
            <a:r>
              <a:rPr lang="ru-RU" b="1" dirty="0"/>
              <a:t>УНРА</a:t>
            </a:r>
            <a:r>
              <a:rPr lang="ru-RU" dirty="0"/>
              <a:t>, з </a:t>
            </a:r>
            <a:r>
              <a:rPr lang="ru-RU" dirty="0" err="1"/>
              <a:t>літа</a:t>
            </a:r>
            <a:r>
              <a:rPr lang="ru-RU" dirty="0"/>
              <a:t> </a:t>
            </a:r>
            <a:r>
              <a:rPr lang="ru-RU" dirty="0" smtClean="0"/>
              <a:t>1943 року</a:t>
            </a:r>
            <a:r>
              <a:rPr lang="ru-RU" dirty="0"/>
              <a:t>) — </a:t>
            </a:r>
            <a:r>
              <a:rPr lang="ru-RU" dirty="0" err="1"/>
              <a:t>підпільна</a:t>
            </a:r>
            <a:r>
              <a:rPr lang="ru-RU" dirty="0"/>
              <a:t> </a:t>
            </a:r>
            <a:r>
              <a:rPr lang="ru-RU" dirty="0" err="1"/>
              <a:t>збройна</a:t>
            </a:r>
            <a:r>
              <a:rPr lang="ru-RU" dirty="0"/>
              <a:t> </a:t>
            </a:r>
            <a:r>
              <a:rPr lang="ru-RU" dirty="0" err="1"/>
              <a:t>формація</a:t>
            </a:r>
            <a:r>
              <a:rPr lang="ru-RU" dirty="0"/>
              <a:t>, створена на </a:t>
            </a:r>
            <a:r>
              <a:rPr lang="ru-RU" dirty="0" err="1" smtClean="0"/>
              <a:t>Поліссі</a:t>
            </a:r>
            <a:r>
              <a:rPr lang="ru-RU" dirty="0" smtClean="0"/>
              <a:t> </a:t>
            </a:r>
            <a:r>
              <a:rPr lang="ru-RU" dirty="0" err="1"/>
              <a:t>влітку</a:t>
            </a:r>
            <a:r>
              <a:rPr lang="ru-RU" dirty="0"/>
              <a:t> </a:t>
            </a:r>
            <a:r>
              <a:rPr lang="ru-RU" dirty="0" smtClean="0"/>
              <a:t>1941 року</a:t>
            </a:r>
            <a:r>
              <a:rPr lang="ru-RU" dirty="0"/>
              <a:t>, в </a:t>
            </a:r>
            <a:r>
              <a:rPr lang="ru-RU" dirty="0" err="1"/>
              <a:t>селі</a:t>
            </a:r>
            <a:r>
              <a:rPr lang="ru-RU" dirty="0"/>
              <a:t> </a:t>
            </a:r>
            <a:r>
              <a:rPr lang="ru-RU" dirty="0" err="1" smtClean="0"/>
              <a:t>Немовичі</a:t>
            </a:r>
            <a:r>
              <a:rPr lang="ru-RU" dirty="0"/>
              <a:t> </a:t>
            </a:r>
            <a:r>
              <a:rPr lang="ru-RU" dirty="0" err="1"/>
              <a:t>Сарненського</a:t>
            </a:r>
            <a:r>
              <a:rPr lang="ru-RU" dirty="0"/>
              <a:t> р-ну, </a:t>
            </a:r>
            <a:r>
              <a:rPr lang="ru-RU" dirty="0" err="1"/>
              <a:t>що</a:t>
            </a:r>
            <a:r>
              <a:rPr lang="ru-RU" dirty="0"/>
              <a:t> на </a:t>
            </a:r>
            <a:r>
              <a:rPr lang="ru-RU" dirty="0" err="1"/>
              <a:t>Рівненщині</a:t>
            </a:r>
            <a:r>
              <a:rPr lang="ru-RU" dirty="0"/>
              <a:t>. </a:t>
            </a:r>
            <a:r>
              <a:rPr lang="ru-RU" dirty="0" err="1" smtClean="0"/>
              <a:t>Бульбівці</a:t>
            </a:r>
            <a:r>
              <a:rPr lang="ru-RU" dirty="0" smtClean="0"/>
              <a:t> </a:t>
            </a:r>
            <a:r>
              <a:rPr lang="ru-RU" dirty="0" err="1"/>
              <a:t>воювали</a:t>
            </a:r>
            <a:r>
              <a:rPr lang="ru-RU" dirty="0"/>
              <a:t> як </a:t>
            </a:r>
            <a:r>
              <a:rPr lang="ru-RU" dirty="0" err="1"/>
              <a:t>проти</a:t>
            </a:r>
            <a:r>
              <a:rPr lang="ru-RU" dirty="0"/>
              <a:t> </a:t>
            </a:r>
            <a:r>
              <a:rPr lang="ru-RU" dirty="0" err="1" smtClean="0"/>
              <a:t>нацистів</a:t>
            </a:r>
            <a:r>
              <a:rPr lang="ru-RU" dirty="0" smtClean="0"/>
              <a:t>, </a:t>
            </a:r>
            <a:r>
              <a:rPr lang="ru-RU" dirty="0"/>
              <a:t>так і </a:t>
            </a:r>
            <a:r>
              <a:rPr lang="ru-RU" dirty="0" err="1"/>
              <a:t>проти</a:t>
            </a:r>
            <a:r>
              <a:rPr lang="ru-RU" dirty="0"/>
              <a:t> </a:t>
            </a:r>
            <a:r>
              <a:rPr lang="ru-RU" dirty="0" err="1" smtClean="0"/>
              <a:t>радянських</a:t>
            </a:r>
            <a:r>
              <a:rPr lang="ru-RU" dirty="0" smtClean="0"/>
              <a:t> </a:t>
            </a:r>
            <a:r>
              <a:rPr lang="ru-RU" dirty="0" err="1" smtClean="0"/>
              <a:t>військ</a:t>
            </a:r>
            <a:r>
              <a:rPr lang="ru-RU" dirty="0" smtClean="0"/>
              <a:t>, </a:t>
            </a:r>
            <a:r>
              <a:rPr lang="ru-RU" dirty="0" err="1"/>
              <a:t>періодично</a:t>
            </a:r>
            <a:r>
              <a:rPr lang="ru-RU" dirty="0"/>
              <a:t> </a:t>
            </a:r>
            <a:r>
              <a:rPr lang="ru-RU" dirty="0" err="1"/>
              <a:t>співпрацюючи</a:t>
            </a:r>
            <a:r>
              <a:rPr lang="ru-RU" dirty="0"/>
              <a:t> з </a:t>
            </a:r>
            <a:r>
              <a:rPr lang="ru-RU" dirty="0" err="1"/>
              <a:t>однією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сторін</a:t>
            </a:r>
            <a:r>
              <a:rPr lang="ru-RU" dirty="0"/>
              <a:t>. </a:t>
            </a:r>
            <a:r>
              <a:rPr lang="ru-RU" dirty="0" err="1" smtClean="0"/>
              <a:t>Найбільшого</a:t>
            </a:r>
            <a:r>
              <a:rPr lang="ru-RU" dirty="0" smtClean="0"/>
              <a:t> </a:t>
            </a:r>
            <a:r>
              <a:rPr lang="ru-RU" dirty="0" err="1"/>
              <a:t>розмаху</a:t>
            </a:r>
            <a:r>
              <a:rPr lang="ru-RU" dirty="0"/>
              <a:t> </a:t>
            </a:r>
            <a:r>
              <a:rPr lang="ru-RU" dirty="0" err="1"/>
              <a:t>Поліська</a:t>
            </a:r>
            <a:r>
              <a:rPr lang="ru-RU" dirty="0"/>
              <a:t> </a:t>
            </a:r>
            <a:r>
              <a:rPr lang="ru-RU" dirty="0" err="1"/>
              <a:t>Січ</a:t>
            </a:r>
            <a:r>
              <a:rPr lang="ru-RU" dirty="0"/>
              <a:t> </a:t>
            </a:r>
            <a:r>
              <a:rPr lang="ru-RU" dirty="0" err="1"/>
              <a:t>набула</a:t>
            </a:r>
            <a:r>
              <a:rPr lang="ru-RU" dirty="0"/>
              <a:t> у </a:t>
            </a:r>
            <a:r>
              <a:rPr lang="ru-RU" dirty="0" smtClean="0"/>
              <a:t>1942 </a:t>
            </a:r>
            <a:r>
              <a:rPr lang="ru-RU" dirty="0" err="1" smtClean="0"/>
              <a:t>році</a:t>
            </a:r>
            <a:r>
              <a:rPr lang="ru-RU" dirty="0"/>
              <a:t>, коли в </a:t>
            </a:r>
            <a:r>
              <a:rPr lang="ru-RU" dirty="0" err="1"/>
              <a:t>її</a:t>
            </a:r>
            <a:r>
              <a:rPr lang="ru-RU" dirty="0"/>
              <a:t> рядах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3-х до 10-ти тис. </a:t>
            </a:r>
            <a:r>
              <a:rPr lang="ru-RU" dirty="0" err="1" smtClean="0"/>
              <a:t>вояків</a:t>
            </a:r>
            <a:r>
              <a:rPr lang="ru-RU" dirty="0" smtClean="0"/>
              <a:t>. </a:t>
            </a:r>
            <a:r>
              <a:rPr lang="ru-RU" dirty="0" err="1" smtClean="0"/>
              <a:t>Повстанці</a:t>
            </a:r>
            <a:r>
              <a:rPr lang="ru-RU" dirty="0" smtClean="0"/>
              <a:t> </a:t>
            </a:r>
            <a:r>
              <a:rPr lang="ru-RU" dirty="0" err="1"/>
              <a:t>контролювали</a:t>
            </a:r>
            <a:r>
              <a:rPr lang="ru-RU" dirty="0"/>
              <a:t> </a:t>
            </a:r>
            <a:r>
              <a:rPr lang="ru-RU" dirty="0" err="1"/>
              <a:t>частину</a:t>
            </a:r>
            <a:r>
              <a:rPr lang="ru-RU" dirty="0"/>
              <a:t> </a:t>
            </a:r>
            <a:r>
              <a:rPr lang="ru-RU" dirty="0" err="1"/>
              <a:t>Полісся</a:t>
            </a:r>
            <a:r>
              <a:rPr lang="ru-RU" dirty="0"/>
              <a:t>, </a:t>
            </a:r>
            <a:r>
              <a:rPr lang="ru-RU" dirty="0" smtClean="0"/>
              <a:t> </a:t>
            </a:r>
            <a:r>
              <a:rPr lang="ru-RU" dirty="0"/>
              <a:t>проголосивши </a:t>
            </a:r>
            <a:r>
              <a:rPr lang="ru-RU" dirty="0" err="1" smtClean="0"/>
              <a:t>Олевську</a:t>
            </a:r>
            <a:r>
              <a:rPr lang="ru-RU" dirty="0" smtClean="0"/>
              <a:t> </a:t>
            </a:r>
            <a:r>
              <a:rPr lang="ru-RU" dirty="0" err="1" smtClean="0"/>
              <a:t>республіку</a:t>
            </a:r>
            <a:r>
              <a:rPr lang="ru-RU" dirty="0" smtClean="0"/>
              <a:t>. </a:t>
            </a:r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548680"/>
            <a:ext cx="19442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«</a:t>
            </a:r>
            <a:r>
              <a:rPr lang="ru-RU" b="1" dirty="0" err="1"/>
              <a:t>Похідні</a:t>
            </a:r>
            <a:r>
              <a:rPr lang="ru-RU" b="1" dirty="0"/>
              <a:t> </a:t>
            </a:r>
            <a:r>
              <a:rPr lang="ru-RU" b="1" dirty="0" err="1"/>
              <a:t>групи</a:t>
            </a:r>
            <a:r>
              <a:rPr lang="ru-RU" b="1" dirty="0" smtClean="0"/>
              <a:t>»- </a:t>
            </a:r>
            <a:endParaRPr lang="ru-RU" b="1" dirty="0"/>
          </a:p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55776" y="6165304"/>
            <a:ext cx="40100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3200" b="1" dirty="0"/>
              <a:t>Окупаційний режим</a:t>
            </a:r>
            <a:endParaRPr lang="en-US" sz="3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2636912"/>
            <a:ext cx="18020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«</a:t>
            </a:r>
            <a:r>
              <a:rPr lang="ru-RU" b="1" dirty="0" err="1" smtClean="0"/>
              <a:t>Поліська</a:t>
            </a:r>
            <a:r>
              <a:rPr lang="ru-RU" b="1" dirty="0" smtClean="0"/>
              <a:t> </a:t>
            </a:r>
            <a:r>
              <a:rPr lang="ru-RU" b="1" dirty="0" err="1" smtClean="0"/>
              <a:t>Січ</a:t>
            </a:r>
            <a:r>
              <a:rPr lang="ru-RU" b="1" dirty="0" smtClean="0"/>
              <a:t>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055456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01075" y="6237312"/>
            <a:ext cx="44821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3600" b="1" dirty="0"/>
              <a:t>Окупаційний режим</a:t>
            </a:r>
            <a:endParaRPr lang="en-US" sz="3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836712"/>
            <a:ext cx="20970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«</a:t>
            </a:r>
            <a:r>
              <a:rPr lang="ru-RU" b="1" dirty="0" err="1" smtClean="0"/>
              <a:t>Чорносвитники</a:t>
            </a:r>
            <a:r>
              <a:rPr lang="ru-RU" b="1" dirty="0" smtClean="0"/>
              <a:t>»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11760" y="582357"/>
            <a:ext cx="626469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err="1" smtClean="0"/>
              <a:t>Чорнопіджачники</a:t>
            </a:r>
            <a:r>
              <a:rPr lang="ru-RU" dirty="0" smtClean="0"/>
              <a:t>(</a:t>
            </a:r>
            <a:r>
              <a:rPr lang="ru-RU" b="1" dirty="0" err="1" smtClean="0"/>
              <a:t>чорна</a:t>
            </a:r>
            <a:r>
              <a:rPr lang="ru-RU" b="1" dirty="0" smtClean="0"/>
              <a:t> </a:t>
            </a:r>
            <a:r>
              <a:rPr lang="uk-UA" b="1" dirty="0" smtClean="0"/>
              <a:t>піхота,</a:t>
            </a:r>
            <a:r>
              <a:rPr lang="ru-RU" dirty="0" smtClean="0"/>
              <a:t> </a:t>
            </a:r>
            <a:r>
              <a:rPr lang="ru-RU" dirty="0"/>
              <a:t>«</a:t>
            </a:r>
            <a:r>
              <a:rPr lang="ru-RU" dirty="0" err="1"/>
              <a:t>чернопиджачники</a:t>
            </a:r>
            <a:r>
              <a:rPr lang="ru-RU" dirty="0"/>
              <a:t>») — </a:t>
            </a:r>
            <a:r>
              <a:rPr lang="ru-RU" dirty="0" err="1"/>
              <a:t>умовна</a:t>
            </a:r>
            <a:r>
              <a:rPr lang="ru-RU" dirty="0"/>
              <a:t> </a:t>
            </a:r>
            <a:r>
              <a:rPr lang="ru-RU" dirty="0" err="1"/>
              <a:t>назва</a:t>
            </a:r>
            <a:r>
              <a:rPr lang="ru-RU" dirty="0"/>
              <a:t> </a:t>
            </a:r>
            <a:r>
              <a:rPr lang="ru-RU" dirty="0" err="1"/>
              <a:t>піхотних</a:t>
            </a:r>
            <a:r>
              <a:rPr lang="ru-RU" dirty="0"/>
              <a:t> </a:t>
            </a:r>
            <a:r>
              <a:rPr lang="ru-RU" dirty="0" err="1"/>
              <a:t>підрозділів</a:t>
            </a:r>
            <a:r>
              <a:rPr lang="ru-RU" dirty="0"/>
              <a:t> </a:t>
            </a:r>
            <a:r>
              <a:rPr lang="ru-RU" dirty="0" err="1" smtClean="0"/>
              <a:t>Червоної</a:t>
            </a:r>
            <a:r>
              <a:rPr lang="ru-RU" dirty="0" smtClean="0"/>
              <a:t> </a:t>
            </a:r>
            <a:r>
              <a:rPr lang="ru-RU" dirty="0" err="1" smtClean="0"/>
              <a:t>Армії</a:t>
            </a:r>
            <a:r>
              <a:rPr lang="ru-RU" dirty="0" smtClean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сформовані</a:t>
            </a:r>
            <a:r>
              <a:rPr lang="ru-RU" dirty="0"/>
              <a:t> з </a:t>
            </a:r>
            <a:r>
              <a:rPr lang="ru-RU" dirty="0" err="1"/>
              <a:t>цивільного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 </a:t>
            </a:r>
            <a:r>
              <a:rPr lang="ru-RU" dirty="0" err="1"/>
              <a:t>окупованих</a:t>
            </a:r>
            <a:r>
              <a:rPr lang="ru-RU" dirty="0"/>
              <a:t> </a:t>
            </a:r>
            <a:r>
              <a:rPr lang="ru-RU" dirty="0" err="1"/>
              <a:t>територій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звільнення</a:t>
            </a:r>
            <a:r>
              <a:rPr lang="ru-RU" dirty="0"/>
              <a:t>. В </a:t>
            </a:r>
            <a:r>
              <a:rPr lang="ru-RU" dirty="0" err="1"/>
              <a:t>бій</a:t>
            </a:r>
            <a:r>
              <a:rPr lang="ru-RU" dirty="0"/>
              <a:t> вводились не </a:t>
            </a:r>
            <a:r>
              <a:rPr lang="ru-RU" dirty="0" err="1"/>
              <a:t>підготовленими</a:t>
            </a:r>
            <a:r>
              <a:rPr lang="ru-RU" dirty="0"/>
              <a:t>, без </a:t>
            </a:r>
            <a:r>
              <a:rPr lang="ru-RU" dirty="0" err="1"/>
              <a:t>належної</a:t>
            </a:r>
            <a:r>
              <a:rPr lang="ru-RU" dirty="0"/>
              <a:t> </a:t>
            </a:r>
            <a:r>
              <a:rPr lang="ru-RU" dirty="0" err="1"/>
              <a:t>амуніції</a:t>
            </a:r>
            <a:r>
              <a:rPr lang="ru-RU" dirty="0"/>
              <a:t> та </a:t>
            </a:r>
            <a:r>
              <a:rPr lang="ru-RU" dirty="0" err="1"/>
              <a:t>зброї</a:t>
            </a:r>
            <a:r>
              <a:rPr lang="ru-RU" dirty="0"/>
              <a:t>.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масово</a:t>
            </a:r>
            <a:r>
              <a:rPr lang="ru-RU" dirty="0"/>
              <a:t> </a:t>
            </a:r>
            <a:r>
              <a:rPr lang="ru-RU" dirty="0" err="1"/>
              <a:t>використовувались</a:t>
            </a:r>
            <a:r>
              <a:rPr lang="ru-RU" dirty="0"/>
              <a:t> у </a:t>
            </a:r>
            <a:r>
              <a:rPr lang="ru-RU" dirty="0" smtClean="0"/>
              <a:t>1943-44рр. роках </a:t>
            </a:r>
            <a:r>
              <a:rPr lang="ru-RU" dirty="0" err="1"/>
              <a:t>під</a:t>
            </a:r>
            <a:r>
              <a:rPr lang="ru-RU" dirty="0"/>
              <a:t> час </a:t>
            </a:r>
            <a:r>
              <a:rPr lang="ru-RU" dirty="0" err="1" smtClean="0"/>
              <a:t>форсування</a:t>
            </a:r>
            <a:r>
              <a:rPr lang="ru-RU" dirty="0" smtClean="0"/>
              <a:t> </a:t>
            </a:r>
            <a:r>
              <a:rPr lang="ru-RU" dirty="0" err="1" smtClean="0"/>
              <a:t>Дніпра</a:t>
            </a:r>
            <a:r>
              <a:rPr lang="ru-RU" dirty="0" smtClean="0"/>
              <a:t>.</a:t>
            </a:r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411760" y="2492896"/>
            <a:ext cx="661591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 smtClean="0">
                <a:solidFill>
                  <a:srgbClr val="222222"/>
                </a:solidFill>
              </a:rPr>
              <a:t>примусове</a:t>
            </a:r>
            <a:r>
              <a:rPr lang="ru-RU" dirty="0" smtClean="0">
                <a:solidFill>
                  <a:srgbClr val="222222"/>
                </a:solidFill>
              </a:rPr>
              <a:t> </a:t>
            </a:r>
            <a:r>
              <a:rPr lang="ru-RU" dirty="0" err="1">
                <a:solidFill>
                  <a:srgbClr val="222222"/>
                </a:solidFill>
              </a:rPr>
              <a:t>переселення</a:t>
            </a:r>
            <a:r>
              <a:rPr lang="ru-RU" dirty="0">
                <a:solidFill>
                  <a:srgbClr val="222222"/>
                </a:solidFill>
              </a:rPr>
              <a:t>, </a:t>
            </a:r>
            <a:r>
              <a:rPr lang="ru-RU" dirty="0" err="1">
                <a:solidFill>
                  <a:srgbClr val="222222"/>
                </a:solidFill>
              </a:rPr>
              <a:t>вигнання</a:t>
            </a:r>
            <a:r>
              <a:rPr lang="ru-RU" dirty="0">
                <a:solidFill>
                  <a:srgbClr val="222222"/>
                </a:solidFill>
              </a:rPr>
              <a:t> </a:t>
            </a:r>
            <a:r>
              <a:rPr lang="ru-RU" dirty="0" err="1">
                <a:solidFill>
                  <a:srgbClr val="222222"/>
                </a:solidFill>
              </a:rPr>
              <a:t>чи</a:t>
            </a:r>
            <a:r>
              <a:rPr lang="ru-RU" dirty="0">
                <a:solidFill>
                  <a:srgbClr val="222222"/>
                </a:solidFill>
              </a:rPr>
              <a:t> </a:t>
            </a:r>
            <a:r>
              <a:rPr lang="ru-RU" dirty="0" err="1">
                <a:solidFill>
                  <a:srgbClr val="222222"/>
                </a:solidFill>
              </a:rPr>
              <a:t>висилка</a:t>
            </a:r>
            <a:r>
              <a:rPr lang="ru-RU" dirty="0">
                <a:solidFill>
                  <a:srgbClr val="222222"/>
                </a:solidFill>
              </a:rPr>
              <a:t> з </a:t>
            </a:r>
            <a:r>
              <a:rPr lang="ru-RU" dirty="0" err="1">
                <a:solidFill>
                  <a:srgbClr val="222222"/>
                </a:solidFill>
              </a:rPr>
              <a:t>постійного</a:t>
            </a:r>
            <a:r>
              <a:rPr lang="ru-RU" dirty="0">
                <a:solidFill>
                  <a:srgbClr val="222222"/>
                </a:solidFill>
              </a:rPr>
              <a:t> </a:t>
            </a:r>
            <a:r>
              <a:rPr lang="ru-RU" dirty="0" err="1">
                <a:solidFill>
                  <a:srgbClr val="222222"/>
                </a:solidFill>
              </a:rPr>
              <a:t>місця</a:t>
            </a:r>
            <a:r>
              <a:rPr lang="ru-RU" dirty="0">
                <a:solidFill>
                  <a:srgbClr val="222222"/>
                </a:solidFill>
              </a:rPr>
              <a:t> </a:t>
            </a:r>
            <a:r>
              <a:rPr lang="ru-RU" dirty="0" err="1">
                <a:solidFill>
                  <a:srgbClr val="222222"/>
                </a:solidFill>
              </a:rPr>
              <a:t>проживання</a:t>
            </a:r>
            <a:r>
              <a:rPr lang="ru-RU" dirty="0">
                <a:solidFill>
                  <a:srgbClr val="222222"/>
                </a:solidFill>
              </a:rPr>
              <a:t> </a:t>
            </a:r>
            <a:r>
              <a:rPr lang="ru-RU" dirty="0" err="1">
                <a:solidFill>
                  <a:srgbClr val="222222"/>
                </a:solidFill>
              </a:rPr>
              <a:t>або</a:t>
            </a:r>
            <a:r>
              <a:rPr lang="ru-RU" dirty="0">
                <a:solidFill>
                  <a:srgbClr val="222222"/>
                </a:solidFill>
              </a:rPr>
              <a:t> з </a:t>
            </a:r>
            <a:r>
              <a:rPr lang="ru-RU" dirty="0" err="1">
                <a:solidFill>
                  <a:srgbClr val="222222"/>
                </a:solidFill>
              </a:rPr>
              <a:t>держави</a:t>
            </a:r>
            <a:r>
              <a:rPr lang="ru-RU" dirty="0">
                <a:solidFill>
                  <a:srgbClr val="222222"/>
                </a:solidFill>
              </a:rPr>
              <a:t> </a:t>
            </a:r>
            <a:r>
              <a:rPr lang="ru-RU" dirty="0" err="1">
                <a:solidFill>
                  <a:srgbClr val="222222"/>
                </a:solidFill>
              </a:rPr>
              <a:t>окремих</a:t>
            </a:r>
            <a:r>
              <a:rPr lang="ru-RU" dirty="0">
                <a:solidFill>
                  <a:srgbClr val="222222"/>
                </a:solidFill>
              </a:rPr>
              <a:t> </a:t>
            </a:r>
            <a:r>
              <a:rPr lang="ru-RU" dirty="0" err="1">
                <a:solidFill>
                  <a:srgbClr val="222222"/>
                </a:solidFill>
              </a:rPr>
              <a:t>осіб</a:t>
            </a:r>
            <a:r>
              <a:rPr lang="ru-RU" dirty="0">
                <a:solidFill>
                  <a:srgbClr val="222222"/>
                </a:solidFill>
              </a:rPr>
              <a:t> </a:t>
            </a:r>
            <a:r>
              <a:rPr lang="ru-RU" dirty="0" err="1">
                <a:solidFill>
                  <a:srgbClr val="222222"/>
                </a:solidFill>
              </a:rPr>
              <a:t>чи</a:t>
            </a:r>
            <a:r>
              <a:rPr lang="ru-RU" dirty="0">
                <a:solidFill>
                  <a:srgbClr val="222222"/>
                </a:solidFill>
              </a:rPr>
              <a:t> </a:t>
            </a:r>
            <a:r>
              <a:rPr lang="ru-RU" dirty="0" err="1" smtClean="0">
                <a:solidFill>
                  <a:srgbClr val="222222"/>
                </a:solidFill>
              </a:rPr>
              <a:t>народів</a:t>
            </a:r>
            <a:r>
              <a:rPr lang="ru-RU" dirty="0" smtClean="0">
                <a:solidFill>
                  <a:srgbClr val="222222"/>
                </a:solidFill>
              </a:rPr>
              <a:t>. </a:t>
            </a:r>
            <a:r>
              <a:rPr lang="ru-RU" dirty="0" err="1">
                <a:solidFill>
                  <a:srgbClr val="222222"/>
                </a:solidFill>
              </a:rPr>
              <a:t>Застосовується</a:t>
            </a:r>
            <a:r>
              <a:rPr lang="ru-RU" dirty="0">
                <a:solidFill>
                  <a:srgbClr val="222222"/>
                </a:solidFill>
              </a:rPr>
              <a:t> як </a:t>
            </a:r>
            <a:r>
              <a:rPr lang="ru-RU" dirty="0" err="1">
                <a:solidFill>
                  <a:srgbClr val="222222"/>
                </a:solidFill>
              </a:rPr>
              <a:t>засіб</a:t>
            </a:r>
            <a:r>
              <a:rPr lang="ru-RU" dirty="0">
                <a:solidFill>
                  <a:srgbClr val="222222"/>
                </a:solidFill>
              </a:rPr>
              <a:t> </a:t>
            </a:r>
            <a:r>
              <a:rPr lang="ru-RU" dirty="0" err="1">
                <a:solidFill>
                  <a:srgbClr val="222222"/>
                </a:solidFill>
              </a:rPr>
              <a:t>карного</a:t>
            </a:r>
            <a:r>
              <a:rPr lang="ru-RU" dirty="0">
                <a:solidFill>
                  <a:srgbClr val="222222"/>
                </a:solidFill>
              </a:rPr>
              <a:t> </a:t>
            </a:r>
            <a:r>
              <a:rPr lang="ru-RU" dirty="0" err="1">
                <a:solidFill>
                  <a:srgbClr val="222222"/>
                </a:solidFill>
              </a:rPr>
              <a:t>чи</a:t>
            </a:r>
            <a:r>
              <a:rPr lang="ru-RU" dirty="0">
                <a:solidFill>
                  <a:srgbClr val="222222"/>
                </a:solidFill>
              </a:rPr>
              <a:t> </a:t>
            </a:r>
            <a:r>
              <a:rPr lang="ru-RU" dirty="0" err="1">
                <a:solidFill>
                  <a:srgbClr val="222222"/>
                </a:solidFill>
              </a:rPr>
              <a:t>адміністративного</a:t>
            </a:r>
            <a:r>
              <a:rPr lang="ru-RU" dirty="0">
                <a:solidFill>
                  <a:srgbClr val="222222"/>
                </a:solidFill>
              </a:rPr>
              <a:t> </a:t>
            </a:r>
            <a:r>
              <a:rPr lang="ru-RU" dirty="0" err="1">
                <a:solidFill>
                  <a:srgbClr val="222222"/>
                </a:solidFill>
              </a:rPr>
              <a:t>покарання</a:t>
            </a:r>
            <a:r>
              <a:rPr lang="ru-RU" dirty="0" smtClean="0">
                <a:solidFill>
                  <a:srgbClr val="222222"/>
                </a:solidFill>
              </a:rPr>
              <a:t>.</a:t>
            </a:r>
            <a:r>
              <a:rPr lang="ru-RU" dirty="0"/>
              <a:t> З початком </a:t>
            </a:r>
            <a:r>
              <a:rPr lang="ru-RU" dirty="0" smtClean="0"/>
              <a:t>ІІ </a:t>
            </a:r>
            <a:r>
              <a:rPr lang="ru-RU" dirty="0" err="1" smtClean="0"/>
              <a:t>Свіової</a:t>
            </a:r>
            <a:r>
              <a:rPr lang="ru-RU" dirty="0" smtClean="0"/>
              <a:t> </a:t>
            </a:r>
            <a:r>
              <a:rPr lang="ru-RU" dirty="0" err="1" smtClean="0"/>
              <a:t>війни</a:t>
            </a:r>
            <a:r>
              <a:rPr lang="ru-RU" dirty="0" smtClean="0"/>
              <a:t> у </a:t>
            </a:r>
            <a:r>
              <a:rPr lang="ru-RU" dirty="0"/>
              <a:t>1939—1940 роках </a:t>
            </a:r>
            <a:r>
              <a:rPr lang="ru-RU" dirty="0" err="1"/>
              <a:t>примусового</a:t>
            </a:r>
            <a:r>
              <a:rPr lang="ru-RU" dirty="0"/>
              <a:t> </a:t>
            </a:r>
            <a:r>
              <a:rPr lang="ru-RU" dirty="0" err="1"/>
              <a:t>виселення</a:t>
            </a:r>
            <a:r>
              <a:rPr lang="ru-RU" dirty="0"/>
              <a:t> </a:t>
            </a:r>
            <a:r>
              <a:rPr lang="ru-RU" dirty="0" err="1"/>
              <a:t>зазнало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 </a:t>
            </a:r>
            <a:r>
              <a:rPr lang="ru-RU" dirty="0" err="1"/>
              <a:t>Західної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, </a:t>
            </a:r>
            <a:r>
              <a:rPr lang="ru-RU" dirty="0" err="1"/>
              <a:t>Західної</a:t>
            </a:r>
            <a:r>
              <a:rPr lang="ru-RU" dirty="0"/>
              <a:t> </a:t>
            </a:r>
            <a:r>
              <a:rPr lang="ru-RU" dirty="0" err="1"/>
              <a:t>Білорусі</a:t>
            </a:r>
            <a:r>
              <a:rPr lang="ru-RU" dirty="0"/>
              <a:t> та Прибалтики. У </a:t>
            </a:r>
            <a:r>
              <a:rPr lang="ru-RU" dirty="0" err="1"/>
              <a:t>воєнні</a:t>
            </a:r>
            <a:r>
              <a:rPr lang="ru-RU" dirty="0"/>
              <a:t> 1941—1944 роки у </a:t>
            </a:r>
            <a:r>
              <a:rPr lang="ru-RU" dirty="0" err="1"/>
              <a:t>віддалені</a:t>
            </a:r>
            <a:r>
              <a:rPr lang="ru-RU" dirty="0"/>
              <a:t> </a:t>
            </a:r>
            <a:r>
              <a:rPr lang="ru-RU" dirty="0" err="1"/>
              <a:t>райони</a:t>
            </a:r>
            <a:r>
              <a:rPr lang="ru-RU" dirty="0"/>
              <a:t> </a:t>
            </a:r>
            <a:r>
              <a:rPr lang="ru-RU" dirty="0" err="1"/>
              <a:t>Сибіру</a:t>
            </a:r>
            <a:r>
              <a:rPr lang="ru-RU" dirty="0"/>
              <a:t> </a:t>
            </a:r>
            <a:r>
              <a:rPr lang="ru-RU" dirty="0" err="1"/>
              <a:t>депортовані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німці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представники</a:t>
            </a:r>
            <a:r>
              <a:rPr lang="ru-RU" dirty="0"/>
              <a:t> </a:t>
            </a:r>
            <a:r>
              <a:rPr lang="ru-RU" dirty="0" err="1"/>
              <a:t>народів</a:t>
            </a:r>
            <a:r>
              <a:rPr lang="ru-RU" dirty="0"/>
              <a:t>, </a:t>
            </a:r>
            <a:r>
              <a:rPr lang="ru-RU" dirty="0" err="1"/>
              <a:t>країни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входили в </a:t>
            </a:r>
            <a:r>
              <a:rPr lang="ru-RU" dirty="0" err="1"/>
              <a:t>гітлерівську</a:t>
            </a:r>
            <a:r>
              <a:rPr lang="ru-RU" dirty="0"/>
              <a:t> </a:t>
            </a:r>
            <a:r>
              <a:rPr lang="ru-RU" dirty="0" err="1"/>
              <a:t>коаліцію</a:t>
            </a:r>
            <a:r>
              <a:rPr lang="ru-RU" dirty="0"/>
              <a:t> </a:t>
            </a:r>
            <a:r>
              <a:rPr lang="ru-RU" dirty="0" smtClean="0"/>
              <a:t>(</a:t>
            </a:r>
            <a:r>
              <a:rPr lang="ru-RU" dirty="0" err="1" smtClean="0"/>
              <a:t>угорці</a:t>
            </a:r>
            <a:r>
              <a:rPr lang="ru-RU" dirty="0" smtClean="0"/>
              <a:t> , </a:t>
            </a:r>
            <a:r>
              <a:rPr lang="ru-RU" dirty="0" err="1" smtClean="0"/>
              <a:t>болгари</a:t>
            </a:r>
            <a:r>
              <a:rPr lang="ru-RU" dirty="0" smtClean="0"/>
              <a:t>, </a:t>
            </a:r>
            <a:r>
              <a:rPr lang="ru-RU" dirty="0" err="1" smtClean="0"/>
              <a:t>фіни</a:t>
            </a:r>
            <a:r>
              <a:rPr lang="ru-RU" dirty="0" smtClean="0"/>
              <a:t>). </a:t>
            </a:r>
            <a:r>
              <a:rPr lang="ru-RU" dirty="0" err="1" smtClean="0"/>
              <a:t>Протягом</a:t>
            </a:r>
            <a:r>
              <a:rPr lang="ru-RU" dirty="0"/>
              <a:t> </a:t>
            </a:r>
            <a:r>
              <a:rPr lang="ru-RU" dirty="0" smtClean="0"/>
              <a:t>1944</a:t>
            </a:r>
            <a:r>
              <a:rPr lang="ru-RU" dirty="0"/>
              <a:t> року, за </a:t>
            </a:r>
            <a:r>
              <a:rPr lang="ru-RU" dirty="0" err="1"/>
              <a:t>звинуваченням</a:t>
            </a:r>
            <a:r>
              <a:rPr lang="ru-RU" dirty="0"/>
              <a:t> у </a:t>
            </a:r>
            <a:r>
              <a:rPr lang="ru-RU" dirty="0" err="1"/>
              <a:t>колабораціонізмі</a:t>
            </a:r>
            <a:r>
              <a:rPr lang="ru-RU" dirty="0"/>
              <a:t> з </a:t>
            </a:r>
            <a:r>
              <a:rPr lang="ru-RU" dirty="0" err="1"/>
              <a:t>рідних</a:t>
            </a:r>
            <a:r>
              <a:rPr lang="ru-RU" dirty="0"/>
              <a:t> земель </a:t>
            </a:r>
            <a:r>
              <a:rPr lang="ru-RU" dirty="0" err="1"/>
              <a:t>було</a:t>
            </a:r>
            <a:r>
              <a:rPr lang="ru-RU" dirty="0"/>
              <a:t> насильно </a:t>
            </a:r>
            <a:r>
              <a:rPr lang="ru-RU" dirty="0" err="1"/>
              <a:t>виселено</a:t>
            </a:r>
            <a:r>
              <a:rPr lang="ru-RU" dirty="0"/>
              <a:t> </a:t>
            </a:r>
            <a:r>
              <a:rPr lang="ru-RU" dirty="0" err="1"/>
              <a:t>кримських</a:t>
            </a:r>
            <a:r>
              <a:rPr lang="ru-RU" dirty="0"/>
              <a:t> татар, </a:t>
            </a:r>
            <a:r>
              <a:rPr lang="ru-RU" dirty="0" err="1"/>
              <a:t>калмиків</a:t>
            </a:r>
            <a:r>
              <a:rPr lang="ru-RU" dirty="0"/>
              <a:t>, </a:t>
            </a:r>
            <a:r>
              <a:rPr lang="ru-RU" dirty="0" err="1"/>
              <a:t>інгушів</a:t>
            </a:r>
            <a:r>
              <a:rPr lang="ru-RU" dirty="0"/>
              <a:t>, </a:t>
            </a:r>
            <a:r>
              <a:rPr lang="ru-RU" dirty="0" err="1"/>
              <a:t>чеченців</a:t>
            </a:r>
            <a:r>
              <a:rPr lang="ru-RU" dirty="0"/>
              <a:t>, </a:t>
            </a:r>
            <a:r>
              <a:rPr lang="ru-RU" dirty="0" err="1"/>
              <a:t>карачаєвців</a:t>
            </a:r>
            <a:r>
              <a:rPr lang="ru-RU" dirty="0"/>
              <a:t>, </a:t>
            </a:r>
            <a:r>
              <a:rPr lang="ru-RU" dirty="0" err="1"/>
              <a:t>балкарців</a:t>
            </a:r>
            <a:r>
              <a:rPr lang="ru-RU" dirty="0"/>
              <a:t>, </a:t>
            </a:r>
            <a:r>
              <a:rPr lang="ru-RU" dirty="0" err="1"/>
              <a:t>ногайців</a:t>
            </a:r>
            <a:r>
              <a:rPr lang="ru-RU" dirty="0"/>
              <a:t>, </a:t>
            </a:r>
            <a:r>
              <a:rPr lang="ru-RU" dirty="0" err="1"/>
              <a:t>турків-месхетинців</a:t>
            </a:r>
            <a:r>
              <a:rPr lang="ru-RU" dirty="0"/>
              <a:t>, </a:t>
            </a:r>
            <a:r>
              <a:rPr lang="ru-RU" dirty="0" err="1"/>
              <a:t>понтійських</a:t>
            </a:r>
            <a:r>
              <a:rPr lang="ru-RU" dirty="0"/>
              <a:t> </a:t>
            </a:r>
            <a:r>
              <a:rPr lang="ru-RU" dirty="0" err="1"/>
              <a:t>греків</a:t>
            </a:r>
            <a:r>
              <a:rPr lang="ru-RU"/>
              <a:t>. </a:t>
            </a:r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42840" y="2593264"/>
            <a:ext cx="17793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222222"/>
                </a:solidFill>
              </a:rPr>
              <a:t>«</a:t>
            </a:r>
            <a:r>
              <a:rPr lang="ru-RU" sz="2000" b="1" dirty="0" err="1" smtClean="0">
                <a:solidFill>
                  <a:srgbClr val="222222"/>
                </a:solidFill>
              </a:rPr>
              <a:t>Депортація</a:t>
            </a:r>
            <a:r>
              <a:rPr lang="ru-RU" sz="2000" b="1" dirty="0" smtClean="0">
                <a:solidFill>
                  <a:srgbClr val="222222"/>
                </a:solidFill>
              </a:rPr>
              <a:t>»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898665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67544" y="18015"/>
            <a:ext cx="8136904" cy="890705"/>
          </a:xfrm>
          <a:prstGeom prst="roundRect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chemeClr val="accent1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Рух опору</a:t>
            </a:r>
            <a:r>
              <a:rPr lang="uk-UA" sz="4400" b="1" i="1" dirty="0" smtClean="0">
                <a:solidFill>
                  <a:srgbClr val="3333FF"/>
                </a:solidFill>
              </a:rPr>
              <a:t> </a:t>
            </a:r>
            <a:endParaRPr lang="ru-RU" sz="4400" dirty="0">
              <a:solidFill>
                <a:srgbClr val="3333FF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535996" y="1160747"/>
            <a:ext cx="4284476" cy="504057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C00000"/>
                </a:solidFill>
              </a:rPr>
              <a:t>націоналістичний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0568" y="1148513"/>
            <a:ext cx="3744416" cy="504056"/>
          </a:xfrm>
          <a:prstGeom prst="round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C00000"/>
                </a:solidFill>
              </a:rPr>
              <a:t>радянський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09964" y="2528899"/>
            <a:ext cx="4032448" cy="864098"/>
          </a:xfrm>
          <a:prstGeom prst="round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i="1" dirty="0" smtClean="0">
                <a:solidFill>
                  <a:srgbClr val="002060"/>
                </a:solidFill>
              </a:rPr>
              <a:t>Мета - </a:t>
            </a:r>
            <a:r>
              <a:rPr lang="uk-UA" b="1" dirty="0">
                <a:solidFill>
                  <a:srgbClr val="002060"/>
                </a:solidFill>
              </a:rPr>
              <a:t>відновлення статусу України у складі СРСР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09964" y="3501006"/>
            <a:ext cx="4032448" cy="864096"/>
          </a:xfrm>
          <a:prstGeom prst="round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i="1" dirty="0">
                <a:solidFill>
                  <a:srgbClr val="002060"/>
                </a:solidFill>
              </a:rPr>
              <a:t>армії О. Федорова, С. Ковпака, О. Сабурова, М. Наумова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9512" y="4509120"/>
            <a:ext cx="4032448" cy="1656184"/>
          </a:xfrm>
          <a:prstGeom prst="round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002060"/>
                </a:solidFill>
              </a:rPr>
              <a:t>«рейкова війна»: підривали ешелони, виводили з ладу </a:t>
            </a:r>
            <a:r>
              <a:rPr lang="uk-UA" sz="2000" b="1" dirty="0" smtClean="0">
                <a:solidFill>
                  <a:srgbClr val="002060"/>
                </a:solidFill>
              </a:rPr>
              <a:t>рух; громили </a:t>
            </a:r>
            <a:r>
              <a:rPr lang="uk-UA" sz="2000" b="1" dirty="0">
                <a:solidFill>
                  <a:srgbClr val="002060"/>
                </a:solidFill>
              </a:rPr>
              <a:t>ворожі штаби, здійснювали рейди в тил ворога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453326" y="1745150"/>
            <a:ext cx="4367146" cy="678964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2">
                    <a:lumMod val="50000"/>
                  </a:schemeClr>
                </a:solidFill>
              </a:rPr>
              <a:t>Збройні формування ОУН та УПА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494113" y="2528899"/>
            <a:ext cx="4354617" cy="864097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i="1" dirty="0" smtClean="0">
                <a:solidFill>
                  <a:schemeClr val="tx2">
                    <a:lumMod val="50000"/>
                  </a:schemeClr>
                </a:solidFill>
              </a:rPr>
              <a:t>Мета – </a:t>
            </a:r>
            <a:r>
              <a:rPr lang="uk-UA" b="1" dirty="0" smtClean="0">
                <a:solidFill>
                  <a:schemeClr val="tx2">
                    <a:lumMod val="50000"/>
                  </a:schemeClr>
                </a:solidFill>
              </a:rPr>
              <a:t>відродження незалежної української держави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494114" y="3501006"/>
            <a:ext cx="4326358" cy="864096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i="1" dirty="0" smtClean="0">
                <a:solidFill>
                  <a:schemeClr val="tx2">
                    <a:lumMod val="50000"/>
                  </a:schemeClr>
                </a:solidFill>
              </a:rPr>
              <a:t>Степан Бандера (ОУН-Б), </a:t>
            </a:r>
          </a:p>
          <a:p>
            <a:pPr algn="ctr"/>
            <a:r>
              <a:rPr lang="uk-UA" b="1" i="1" dirty="0" smtClean="0">
                <a:solidFill>
                  <a:schemeClr val="tx2">
                    <a:lumMod val="50000"/>
                  </a:schemeClr>
                </a:solidFill>
              </a:rPr>
              <a:t>Андрій Мельник (ОУН-М), </a:t>
            </a:r>
          </a:p>
          <a:p>
            <a:pPr algn="ctr"/>
            <a:r>
              <a:rPr lang="uk-UA" b="1" i="1" dirty="0" smtClean="0">
                <a:solidFill>
                  <a:schemeClr val="tx2">
                    <a:lumMod val="50000"/>
                  </a:schemeClr>
                </a:solidFill>
              </a:rPr>
              <a:t>Роман Шухевич (УПА)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494114" y="4509120"/>
            <a:ext cx="4326358" cy="1656184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002060"/>
                </a:solidFill>
              </a:rPr>
              <a:t>боротьба на </a:t>
            </a:r>
            <a:r>
              <a:rPr lang="uk-UA" b="1" dirty="0">
                <a:solidFill>
                  <a:srgbClr val="002060"/>
                </a:solidFill>
              </a:rPr>
              <a:t>три фронти: проти німецьких окупантів, проти радянських партизан і радянської армії та проти </a:t>
            </a:r>
            <a:r>
              <a:rPr lang="uk-UA" b="1" dirty="0" smtClean="0">
                <a:solidFill>
                  <a:srgbClr val="002060"/>
                </a:solidFill>
              </a:rPr>
              <a:t>формувань польської Армії </a:t>
            </a:r>
            <a:r>
              <a:rPr lang="uk-UA" b="1" dirty="0">
                <a:solidFill>
                  <a:srgbClr val="002060"/>
                </a:solidFill>
              </a:rPr>
              <a:t>Крайової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66889" y="1723521"/>
            <a:ext cx="4032448" cy="697367"/>
          </a:xfrm>
          <a:prstGeom prst="round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002060"/>
                </a:solidFill>
              </a:rPr>
              <a:t>Радянські партизани і підпільники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905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661248"/>
            <a:ext cx="6781800" cy="72008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Визволення України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260648"/>
            <a:ext cx="4572000" cy="5472608"/>
          </a:xfrm>
        </p:spPr>
        <p:txBody>
          <a:bodyPr>
            <a:normAutofit fontScale="62500" lnSpcReduction="20000"/>
          </a:bodyPr>
          <a:lstStyle/>
          <a:p>
            <a:r>
              <a:rPr lang="uk-UA" b="1" dirty="0"/>
              <a:t>Сталінградська битва </a:t>
            </a:r>
            <a:r>
              <a:rPr lang="uk-UA" dirty="0"/>
              <a:t>(17 липня 1942 р. – 2 лютого </a:t>
            </a:r>
            <a:r>
              <a:rPr lang="uk-UA" dirty="0" smtClean="0"/>
              <a:t>1943 </a:t>
            </a:r>
            <a:r>
              <a:rPr lang="uk-UA" dirty="0"/>
              <a:t>р.) поклала початок </a:t>
            </a:r>
            <a:r>
              <a:rPr lang="uk-UA" b="1" dirty="0"/>
              <a:t>корінному перелому у війні на користь СРСР</a:t>
            </a:r>
            <a:r>
              <a:rPr lang="uk-UA" dirty="0"/>
              <a:t> і стала </a:t>
            </a:r>
            <a:r>
              <a:rPr lang="uk-UA" b="1" dirty="0"/>
              <a:t>початком визволення </a:t>
            </a:r>
            <a:r>
              <a:rPr lang="uk-UA" b="1" dirty="0" smtClean="0"/>
              <a:t>України</a:t>
            </a:r>
            <a:r>
              <a:rPr lang="uk-UA" dirty="0"/>
              <a:t>. </a:t>
            </a:r>
            <a:endParaRPr lang="ru-RU" dirty="0"/>
          </a:p>
          <a:p>
            <a:r>
              <a:rPr lang="uk-UA" b="1" dirty="0"/>
              <a:t>У грудні 1942 р.</a:t>
            </a:r>
            <a:r>
              <a:rPr lang="uk-UA" dirty="0"/>
              <a:t> почалося визволення </a:t>
            </a:r>
            <a:r>
              <a:rPr lang="uk-UA" b="1" dirty="0" smtClean="0"/>
              <a:t>Донбасу. </a:t>
            </a:r>
            <a:r>
              <a:rPr lang="uk-UA" dirty="0" smtClean="0"/>
              <a:t>На </a:t>
            </a:r>
            <a:r>
              <a:rPr lang="uk-UA" dirty="0"/>
              <a:t>початку вересня 1943 р. радянські війська звільнили </a:t>
            </a:r>
            <a:r>
              <a:rPr lang="uk-UA" b="1" dirty="0"/>
              <a:t>Донецьк</a:t>
            </a:r>
            <a:r>
              <a:rPr lang="uk-UA" dirty="0"/>
              <a:t>. </a:t>
            </a:r>
            <a:endParaRPr lang="uk-UA" dirty="0" smtClean="0"/>
          </a:p>
          <a:p>
            <a:r>
              <a:rPr lang="uk-UA" b="1" dirty="0" smtClean="0"/>
              <a:t>10 вересня 1943 р</a:t>
            </a:r>
            <a:r>
              <a:rPr lang="uk-UA" dirty="0" smtClean="0"/>
              <a:t>. – </a:t>
            </a:r>
            <a:r>
              <a:rPr lang="uk-UA" b="1" dirty="0" smtClean="0"/>
              <a:t>Маріуполь</a:t>
            </a:r>
            <a:r>
              <a:rPr lang="uk-UA" dirty="0" smtClean="0"/>
              <a:t>. </a:t>
            </a:r>
            <a:endParaRPr lang="ru-RU" dirty="0"/>
          </a:p>
          <a:p>
            <a:r>
              <a:rPr lang="uk-UA" b="1" dirty="0" smtClean="0"/>
              <a:t>Вересень-жовтень </a:t>
            </a:r>
            <a:r>
              <a:rPr lang="uk-UA" b="1" dirty="0"/>
              <a:t>1943 р.</a:t>
            </a:r>
            <a:r>
              <a:rPr lang="uk-UA" dirty="0"/>
              <a:t> </a:t>
            </a:r>
            <a:r>
              <a:rPr lang="uk-UA" dirty="0" smtClean="0"/>
              <a:t>– </a:t>
            </a:r>
            <a:r>
              <a:rPr lang="uk-UA" b="1" dirty="0" smtClean="0"/>
              <a:t>битва </a:t>
            </a:r>
            <a:r>
              <a:rPr lang="uk-UA" b="1" dirty="0"/>
              <a:t>за Дніпро</a:t>
            </a:r>
            <a:r>
              <a:rPr lang="uk-UA" dirty="0"/>
              <a:t>. </a:t>
            </a:r>
            <a:endParaRPr lang="uk-UA" dirty="0" smtClean="0"/>
          </a:p>
          <a:p>
            <a:r>
              <a:rPr lang="uk-UA" b="1" dirty="0" smtClean="0"/>
              <a:t>6 </a:t>
            </a:r>
            <a:r>
              <a:rPr lang="uk-UA" b="1" dirty="0"/>
              <a:t>листопада 1943 р. </a:t>
            </a:r>
            <a:r>
              <a:rPr lang="uk-UA" b="1" dirty="0" smtClean="0"/>
              <a:t>визволено Київ</a:t>
            </a:r>
            <a:r>
              <a:rPr lang="uk-UA" dirty="0" smtClean="0"/>
              <a:t>, </a:t>
            </a:r>
            <a:r>
              <a:rPr lang="uk-UA" dirty="0"/>
              <a:t>але ціною величезних людських жертв. </a:t>
            </a:r>
            <a:endParaRPr lang="ru-RU" dirty="0"/>
          </a:p>
          <a:p>
            <a:r>
              <a:rPr lang="uk-UA" dirty="0" smtClean="0"/>
              <a:t>1944 </a:t>
            </a:r>
            <a:r>
              <a:rPr lang="uk-UA" dirty="0"/>
              <a:t>р. </a:t>
            </a:r>
            <a:r>
              <a:rPr lang="uk-UA" dirty="0" smtClean="0"/>
              <a:t>визволено Правобережну Україну </a:t>
            </a:r>
            <a:r>
              <a:rPr lang="uk-UA" dirty="0"/>
              <a:t>та </a:t>
            </a:r>
            <a:r>
              <a:rPr lang="uk-UA" dirty="0" smtClean="0"/>
              <a:t>Крим. </a:t>
            </a:r>
            <a:r>
              <a:rPr lang="uk-UA" b="1" dirty="0" smtClean="0"/>
              <a:t>28 </a:t>
            </a:r>
            <a:r>
              <a:rPr lang="uk-UA" b="1" dirty="0"/>
              <a:t>жовтня 1944 р.</a:t>
            </a:r>
            <a:r>
              <a:rPr lang="uk-UA" dirty="0"/>
              <a:t> </a:t>
            </a:r>
            <a:r>
              <a:rPr lang="uk-UA" dirty="0" smtClean="0"/>
              <a:t>вся територія </a:t>
            </a:r>
            <a:r>
              <a:rPr lang="uk-UA" dirty="0"/>
              <a:t>України була </a:t>
            </a:r>
            <a:r>
              <a:rPr lang="uk-UA" dirty="0" smtClean="0"/>
              <a:t>визволена </a:t>
            </a:r>
            <a:r>
              <a:rPr lang="uk-UA" dirty="0"/>
              <a:t>від німецьких загарбників. </a:t>
            </a:r>
            <a:endParaRPr lang="uk-UA" dirty="0" smtClean="0"/>
          </a:p>
          <a:p>
            <a:r>
              <a:rPr lang="uk-UA" b="1" dirty="0" smtClean="0"/>
              <a:t>8 </a:t>
            </a:r>
            <a:r>
              <a:rPr lang="uk-UA" b="1" dirty="0"/>
              <a:t>травня 1945 р</a:t>
            </a:r>
            <a:r>
              <a:rPr lang="uk-UA" dirty="0"/>
              <a:t>. капітулювала </a:t>
            </a:r>
            <a:r>
              <a:rPr lang="uk-UA" b="1" dirty="0" smtClean="0"/>
              <a:t>Німеччина</a:t>
            </a:r>
            <a:r>
              <a:rPr lang="uk-UA" dirty="0" smtClean="0"/>
              <a:t>. Закінчилася Велика Вітчизняна війна (1941-1945). </a:t>
            </a:r>
          </a:p>
          <a:p>
            <a:r>
              <a:rPr lang="uk-UA" b="1" dirty="0" smtClean="0"/>
              <a:t>2 </a:t>
            </a:r>
            <a:r>
              <a:rPr lang="uk-UA" b="1" dirty="0"/>
              <a:t>вересня </a:t>
            </a:r>
            <a:r>
              <a:rPr lang="uk-UA" dirty="0"/>
              <a:t>капітулювала </a:t>
            </a:r>
            <a:r>
              <a:rPr lang="uk-UA" b="1" dirty="0"/>
              <a:t>Японія</a:t>
            </a:r>
            <a:r>
              <a:rPr lang="uk-UA" dirty="0"/>
              <a:t>. Друга світова війна скінчилася.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609600"/>
            <a:ext cx="3657600" cy="4835623"/>
          </a:xfrm>
        </p:spPr>
        <p:txBody>
          <a:bodyPr>
            <a:normAutofit fontScale="62500" lnSpcReduction="20000"/>
          </a:bodyPr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484784"/>
            <a:ext cx="4572000" cy="3183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705" y="1268760"/>
            <a:ext cx="4572000" cy="354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76672"/>
            <a:ext cx="4557713" cy="3273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223" y="2475363"/>
            <a:ext cx="4667250" cy="3060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 descr="http://upload.wikimedia.org/wikipedia/commons/f/fc/Bundesarchiv_Bild_183-R77767%2C_Berlin%2C_Rotarmisten_Unter_den_Linde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277" y="1933556"/>
            <a:ext cx="457771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7038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вступ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85800"/>
            <a:ext cx="8496944" cy="4759424"/>
          </a:xfrm>
        </p:spPr>
        <p:txBody>
          <a:bodyPr/>
          <a:lstStyle/>
          <a:p>
            <a:pPr marL="0" indent="0" algn="ctr">
              <a:buNone/>
            </a:pPr>
            <a:r>
              <a:rPr lang="uk-UA" altLang="en-US" sz="2800" b="1" dirty="0"/>
              <a:t>Друга світова </a:t>
            </a:r>
            <a:r>
              <a:rPr lang="uk-UA" altLang="en-US" sz="2800" b="1" dirty="0" smtClean="0"/>
              <a:t>війна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altLang="en-US" b="1" dirty="0" smtClean="0"/>
              <a:t>з 1 </a:t>
            </a:r>
            <a:r>
              <a:rPr lang="uk-UA" altLang="en-US" b="1" dirty="0"/>
              <a:t>вересня 1939р. до 2 вересня 1945р., стала найжорстокішим і найкривавішим воєнним конфліктом в історії людства.   </a:t>
            </a:r>
            <a:endParaRPr lang="uk-UA" altLang="en-US" b="1" dirty="0" smtClean="0"/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altLang="en-US" b="1" dirty="0" smtClean="0"/>
              <a:t>В </a:t>
            </a:r>
            <a:r>
              <a:rPr lang="uk-UA" altLang="en-US" b="1" dirty="0"/>
              <a:t>її орбіту було втягнуто 61 </a:t>
            </a:r>
            <a:r>
              <a:rPr lang="uk-UA" altLang="en-US" b="1" dirty="0" smtClean="0"/>
              <a:t>державу з </a:t>
            </a:r>
            <a:r>
              <a:rPr lang="uk-UA" altLang="en-US" b="1" dirty="0"/>
              <a:t>населенням 1,7 млрд. чоловік, тобто 80% жителів планети. </a:t>
            </a:r>
            <a:endParaRPr lang="uk-UA" altLang="en-US" b="1" dirty="0" smtClean="0"/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altLang="en-US" b="1" dirty="0" smtClean="0"/>
              <a:t>До </a:t>
            </a:r>
            <a:r>
              <a:rPr lang="uk-UA" altLang="en-US" b="1" dirty="0"/>
              <a:t>армій воюючих сторін було залучено понад 110 млн. </a:t>
            </a:r>
            <a:r>
              <a:rPr lang="uk-UA" altLang="en-US" b="1" dirty="0" smtClean="0"/>
              <a:t>солдат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altLang="en-US" b="1" dirty="0" smtClean="0"/>
              <a:t>Загальні </a:t>
            </a:r>
            <a:r>
              <a:rPr lang="uk-UA" altLang="en-US" b="1" dirty="0"/>
              <a:t>втрати військових та цивільного населення складають від 50 до 65 млн. осіб.</a:t>
            </a:r>
            <a:endParaRPr lang="ru-RU" altLang="en-US" b="1" dirty="0"/>
          </a:p>
          <a:p>
            <a:pPr>
              <a:buFont typeface="Wingdings" panose="05000000000000000000" pitchFamily="2" charset="2"/>
              <a:buChar char="v"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474959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Повоєнна радянізація</a:t>
            </a:r>
            <a:endParaRPr lang="ru-RU" dirty="0"/>
          </a:p>
        </p:txBody>
      </p:sp>
      <p:pic>
        <p:nvPicPr>
          <p:cNvPr id="5122" name="Picture 2" descr="http://vchitel.info/uploads/posts/2012-12/1355416699_napryami-radyanizaciyi-ukrayin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8633460" cy="3629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076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Західна Україна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07504" y="332656"/>
            <a:ext cx="4680520" cy="5040559"/>
          </a:xfrm>
        </p:spPr>
        <p:txBody>
          <a:bodyPr>
            <a:normAutofit fontScale="77500" lnSpcReduction="20000"/>
          </a:bodyPr>
          <a:lstStyle/>
          <a:p>
            <a:r>
              <a:rPr lang="uk-UA" b="1" dirty="0" smtClean="0"/>
              <a:t>Західна </a:t>
            </a:r>
            <a:r>
              <a:rPr lang="uk-UA" b="1" dirty="0"/>
              <a:t>Україна </a:t>
            </a:r>
            <a:r>
              <a:rPr lang="uk-UA" dirty="0"/>
              <a:t>повторила всі </a:t>
            </a:r>
            <a:r>
              <a:rPr lang="uk-UA" b="1" dirty="0"/>
              <a:t>соціалістичні реформи</a:t>
            </a:r>
            <a:r>
              <a:rPr lang="uk-UA" dirty="0"/>
              <a:t>. </a:t>
            </a:r>
            <a:endParaRPr lang="uk-UA" dirty="0" smtClean="0"/>
          </a:p>
          <a:p>
            <a:r>
              <a:rPr lang="uk-UA" dirty="0" smtClean="0"/>
              <a:t>Суть </a:t>
            </a:r>
            <a:r>
              <a:rPr lang="uk-UA" dirty="0"/>
              <a:t>перетворень в західних областях УРСР полягала в тому, щоби продовжити і завершити соціалістичну перебудову «возз’єднаних земель», тобто </a:t>
            </a:r>
            <a:r>
              <a:rPr lang="uk-UA" b="1" dirty="0"/>
              <a:t>привести західних українців у відповідність з радянською системою</a:t>
            </a:r>
            <a:r>
              <a:rPr lang="uk-UA" dirty="0"/>
              <a:t>.   </a:t>
            </a:r>
            <a:endParaRPr lang="ru-RU" dirty="0"/>
          </a:p>
          <a:p>
            <a:r>
              <a:rPr lang="uk-UA" dirty="0"/>
              <a:t>Населення Західної України вороже ставилося до комуністичного режиму і вело боротьбу проти нього. </a:t>
            </a:r>
            <a:endParaRPr lang="uk-UA" dirty="0" smtClean="0"/>
          </a:p>
          <a:p>
            <a:r>
              <a:rPr lang="uk-UA" dirty="0" smtClean="0"/>
              <a:t>Цю </a:t>
            </a:r>
            <a:r>
              <a:rPr lang="uk-UA" dirty="0"/>
              <a:t>боротьбу очолили дві сили: </a:t>
            </a:r>
            <a:r>
              <a:rPr lang="uk-UA" b="1" dirty="0"/>
              <a:t>греко-католицька церква </a:t>
            </a:r>
            <a:r>
              <a:rPr lang="uk-UA" dirty="0"/>
              <a:t>та </a:t>
            </a:r>
            <a:r>
              <a:rPr lang="uk-UA" b="1" dirty="0"/>
              <a:t>ОУН-УПА</a:t>
            </a:r>
            <a:r>
              <a:rPr lang="uk-UA" dirty="0"/>
              <a:t>. </a:t>
            </a:r>
            <a:endParaRPr lang="uk-UA" dirty="0" smtClean="0"/>
          </a:p>
        </p:txBody>
      </p:sp>
      <p:pic>
        <p:nvPicPr>
          <p:cNvPr id="1030" name="Picture 6" descr="http://pit.dirty.ru/dirty/1/2011/09/23/32487-194416-e0e02c7e769034c9c8346f111a8c5f2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908720"/>
            <a:ext cx="4495800" cy="4057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986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5373216"/>
            <a:ext cx="6663183" cy="798984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Західна Україна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07504" y="476672"/>
            <a:ext cx="4824536" cy="4896543"/>
          </a:xfrm>
        </p:spPr>
        <p:txBody>
          <a:bodyPr>
            <a:normAutofit fontScale="77500" lnSpcReduction="20000"/>
          </a:bodyPr>
          <a:lstStyle/>
          <a:p>
            <a:r>
              <a:rPr lang="uk-UA" dirty="0" smtClean="0"/>
              <a:t>У </a:t>
            </a:r>
            <a:r>
              <a:rPr lang="uk-UA" b="1" dirty="0"/>
              <a:t>1946 р. греко-католицька церква була ліквідована </a:t>
            </a:r>
            <a:r>
              <a:rPr lang="uk-UA" dirty="0"/>
              <a:t>більшовиками. </a:t>
            </a:r>
            <a:endParaRPr lang="uk-UA" dirty="0" smtClean="0"/>
          </a:p>
          <a:p>
            <a:r>
              <a:rPr lang="uk-UA" b="1" dirty="0" smtClean="0"/>
              <a:t>Боротьба </a:t>
            </a:r>
            <a:r>
              <a:rPr lang="uk-UA" b="1" dirty="0"/>
              <a:t>проти ОУН-УПА тривала до середини 1950-х рр.</a:t>
            </a:r>
            <a:r>
              <a:rPr lang="uk-UA" dirty="0"/>
              <a:t> </a:t>
            </a:r>
            <a:endParaRPr lang="uk-UA" dirty="0" smtClean="0"/>
          </a:p>
          <a:p>
            <a:r>
              <a:rPr lang="uk-UA" dirty="0" smtClean="0"/>
              <a:t>Головними </a:t>
            </a:r>
            <a:r>
              <a:rPr lang="uk-UA" dirty="0"/>
              <a:t>цілями ОУН-УПА були боротьба проти сталінського режиму і створення української незалежної держави. </a:t>
            </a:r>
            <a:endParaRPr lang="uk-UA" dirty="0" smtClean="0"/>
          </a:p>
          <a:p>
            <a:r>
              <a:rPr lang="uk-UA" dirty="0" smtClean="0"/>
              <a:t>Після </a:t>
            </a:r>
            <a:r>
              <a:rPr lang="uk-UA" dirty="0"/>
              <a:t>загибелі Р. Шухевича закінчився організований опір радянській владі на західноукраїнських землях. </a:t>
            </a:r>
            <a:endParaRPr lang="uk-UA" dirty="0" smtClean="0"/>
          </a:p>
          <a:p>
            <a:r>
              <a:rPr lang="uk-UA" dirty="0" smtClean="0"/>
              <a:t>Окремі </a:t>
            </a:r>
            <a:r>
              <a:rPr lang="uk-UA" dirty="0"/>
              <a:t>невеличкі загони повстанців діяли до середини 1950-х рр. </a:t>
            </a:r>
            <a:endParaRPr lang="ru-RU" dirty="0"/>
          </a:p>
          <a:p>
            <a:endParaRPr lang="ru-RU" dirty="0"/>
          </a:p>
        </p:txBody>
      </p:sp>
      <p:pic>
        <p:nvPicPr>
          <p:cNvPr id="1026" name="Picture 2" descr="http://lanzone.info/uploads/posts/2011-01/1295545785_oun-up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793" y="3356992"/>
            <a:ext cx="4171950" cy="3354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zakarpattya.net.ua/postimages/bloggers/2012/3/2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60648"/>
            <a:ext cx="3901440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273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157192"/>
            <a:ext cx="6781800" cy="1015008"/>
          </a:xfrm>
        </p:spPr>
        <p:txBody>
          <a:bodyPr/>
          <a:lstStyle/>
          <a:p>
            <a:r>
              <a:rPr lang="uk-UA" dirty="0" smtClean="0"/>
              <a:t>Підсумки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4471392"/>
          </a:xfrm>
        </p:spPr>
        <p:txBody>
          <a:bodyPr>
            <a:normAutofit/>
          </a:bodyPr>
          <a:lstStyle/>
          <a:p>
            <a:r>
              <a:rPr lang="uk-UA" dirty="0" smtClean="0"/>
              <a:t>В </a:t>
            </a:r>
            <a:r>
              <a:rPr lang="uk-UA" dirty="0"/>
              <a:t>роки Другої світової війни Україна була ареною збройної боротьби проти німецьких окупантів. В тилу рух Опору був представлений радянською течією (партизани) і національно-визвольним рухом (формування ОУН-УПА). </a:t>
            </a:r>
            <a:endParaRPr lang="uk-UA" dirty="0" smtClean="0"/>
          </a:p>
          <a:p>
            <a:r>
              <a:rPr lang="uk-UA" dirty="0" smtClean="0"/>
              <a:t>Зазнавши </a:t>
            </a:r>
            <a:r>
              <a:rPr lang="uk-UA" dirty="0"/>
              <a:t>величезних людських і матеріальних втрат, український народ зробив величезний внесок у перемогу над Німеччиною. </a:t>
            </a:r>
            <a:endParaRPr lang="uk-UA" dirty="0" smtClean="0"/>
          </a:p>
          <a:p>
            <a:r>
              <a:rPr lang="uk-UA" dirty="0" smtClean="0"/>
              <a:t>Територія </a:t>
            </a:r>
            <a:r>
              <a:rPr lang="uk-UA" dirty="0"/>
              <a:t>УРСР збільшилася за рахунок приєднання західноукраїнських земель.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0509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Контрольні питання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4399384"/>
          </a:xfrm>
        </p:spPr>
        <p:txBody>
          <a:bodyPr>
            <a:normAutofit fontScale="92500"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uk-UA" dirty="0"/>
              <a:t>Назвіть хронологічні межі </a:t>
            </a:r>
            <a:r>
              <a:rPr lang="uk-UA" dirty="0" smtClean="0"/>
              <a:t>Другої </a:t>
            </a:r>
            <a:r>
              <a:rPr lang="uk-UA" dirty="0"/>
              <a:t>світової війни. </a:t>
            </a:r>
            <a:endParaRPr lang="ru-RU" dirty="0"/>
          </a:p>
          <a:p>
            <a:pPr marL="457200" lvl="0" indent="-457200">
              <a:buFont typeface="+mj-lt"/>
              <a:buAutoNum type="arabicPeriod"/>
            </a:pPr>
            <a:r>
              <a:rPr lang="uk-UA" dirty="0"/>
              <a:t>Назвіть хронологічні межі Великої вітчизняної </a:t>
            </a:r>
            <a:r>
              <a:rPr lang="uk-UA" dirty="0" smtClean="0"/>
              <a:t>війни. </a:t>
            </a:r>
            <a:endParaRPr lang="ru-RU" dirty="0"/>
          </a:p>
          <a:p>
            <a:pPr marL="457200" lvl="0" indent="-457200">
              <a:buFont typeface="+mj-lt"/>
              <a:buAutoNum type="arabicPeriod"/>
            </a:pPr>
            <a:r>
              <a:rPr lang="uk-UA" dirty="0"/>
              <a:t>Коли був підписаний Пакт «</a:t>
            </a:r>
            <a:r>
              <a:rPr lang="uk-UA" dirty="0" err="1"/>
              <a:t>Молотова-Ріббентропа</a:t>
            </a:r>
            <a:r>
              <a:rPr lang="uk-UA" dirty="0"/>
              <a:t>»? Його умови? </a:t>
            </a:r>
            <a:endParaRPr lang="ru-RU" dirty="0"/>
          </a:p>
          <a:p>
            <a:pPr marL="457200" lvl="0" indent="-457200">
              <a:buFont typeface="+mj-lt"/>
              <a:buAutoNum type="arabicPeriod"/>
            </a:pPr>
            <a:r>
              <a:rPr lang="uk-UA" dirty="0"/>
              <a:t>Які західноукраїнські землі увійшли до СРСР на початку війни? </a:t>
            </a:r>
            <a:endParaRPr lang="ru-RU" dirty="0"/>
          </a:p>
          <a:p>
            <a:pPr marL="457200" lvl="0" indent="-457200">
              <a:buFont typeface="+mj-lt"/>
              <a:buAutoNum type="arabicPeriod"/>
            </a:pPr>
            <a:r>
              <a:rPr lang="uk-UA" dirty="0"/>
              <a:t>Дайте визначення поняттю «радянізація».</a:t>
            </a:r>
            <a:endParaRPr lang="ru-RU" dirty="0"/>
          </a:p>
          <a:p>
            <a:pPr marL="457200" lvl="0" indent="-457200">
              <a:buFont typeface="+mj-lt"/>
              <a:buAutoNum type="arabicPeriod"/>
            </a:pPr>
            <a:r>
              <a:rPr lang="uk-UA" dirty="0"/>
              <a:t>Коли була окупована вся територія України?  </a:t>
            </a:r>
            <a:endParaRPr lang="ru-RU" dirty="0"/>
          </a:p>
          <a:p>
            <a:pPr marL="457200" lvl="0" indent="-457200">
              <a:buFont typeface="+mj-lt"/>
              <a:buAutoNum type="arabicPeriod"/>
            </a:pPr>
            <a:r>
              <a:rPr lang="uk-UA" dirty="0"/>
              <a:t>Дайте визначення поняттю «голокост».</a:t>
            </a:r>
            <a:endParaRPr lang="ru-RU" dirty="0"/>
          </a:p>
          <a:p>
            <a:pPr marL="457200" lvl="0" indent="-457200">
              <a:buFont typeface="+mj-lt"/>
              <a:buAutoNum type="arabicPeriod"/>
            </a:pPr>
            <a:r>
              <a:rPr lang="uk-UA" dirty="0"/>
              <a:t>Хто представляв радянський рух опору? </a:t>
            </a:r>
            <a:endParaRPr lang="ru-RU" dirty="0"/>
          </a:p>
          <a:p>
            <a:pPr marL="457200" lvl="0" indent="-457200">
              <a:buFont typeface="+mj-lt"/>
              <a:buAutoNum type="arabicPeriod"/>
            </a:pPr>
            <a:r>
              <a:rPr lang="uk-UA" dirty="0"/>
              <a:t>Хто представляв націоналістичний рух опору?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0489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Контрольні питання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4615408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uk-UA" dirty="0"/>
              <a:t>Назвіть мету радянського і націоналістичного руху опору.</a:t>
            </a:r>
            <a:endParaRPr lang="ru-RU" dirty="0"/>
          </a:p>
          <a:p>
            <a:pPr marL="457200" lvl="0" indent="-457200">
              <a:buFont typeface="+mj-lt"/>
              <a:buAutoNum type="arabicPeriod"/>
            </a:pPr>
            <a:r>
              <a:rPr lang="uk-UA" dirty="0" smtClean="0"/>
              <a:t>Яка </a:t>
            </a:r>
            <a:r>
              <a:rPr lang="uk-UA" dirty="0"/>
              <a:t>битва поклала початок корінному перелому у війні на користь СРСР?</a:t>
            </a:r>
            <a:endParaRPr lang="ru-RU" dirty="0"/>
          </a:p>
          <a:p>
            <a:pPr marL="457200" lvl="0" indent="-457200">
              <a:buFont typeface="+mj-lt"/>
              <a:buAutoNum type="arabicPeriod"/>
            </a:pPr>
            <a:r>
              <a:rPr lang="uk-UA" dirty="0"/>
              <a:t>Коли було визволено місто Київ від окупації? </a:t>
            </a:r>
            <a:endParaRPr lang="ru-RU" dirty="0"/>
          </a:p>
          <a:p>
            <a:pPr marL="457200" lvl="0" indent="-457200">
              <a:buFont typeface="+mj-lt"/>
              <a:buAutoNum type="arabicPeriod"/>
            </a:pPr>
            <a:r>
              <a:rPr lang="uk-UA" dirty="0"/>
              <a:t>Коли було визволено від окупації місто Маріуполь?</a:t>
            </a:r>
            <a:endParaRPr lang="ru-RU" dirty="0"/>
          </a:p>
          <a:p>
            <a:pPr marL="457200" lvl="0" indent="-457200">
              <a:buFont typeface="+mj-lt"/>
              <a:buAutoNum type="arabicPeriod"/>
            </a:pPr>
            <a:r>
              <a:rPr lang="uk-UA" dirty="0"/>
              <a:t>Коли остаточно було визволено від окупації всю територію України? </a:t>
            </a:r>
            <a:endParaRPr lang="ru-RU" dirty="0"/>
          </a:p>
          <a:p>
            <a:pPr marL="457200" lvl="0" indent="-457200">
              <a:buFont typeface="+mj-lt"/>
              <a:buAutoNum type="arabicPeriod"/>
            </a:pPr>
            <a:r>
              <a:rPr lang="uk-UA" dirty="0"/>
              <a:t>Які були особливості повоєнної відбудови господарства?</a:t>
            </a:r>
            <a:endParaRPr lang="ru-RU" dirty="0"/>
          </a:p>
          <a:p>
            <a:pPr marL="457200" lvl="0" indent="-457200">
              <a:buFont typeface="+mj-lt"/>
              <a:buAutoNum type="arabicPeriod"/>
            </a:pPr>
            <a:r>
              <a:rPr lang="uk-UA" dirty="0"/>
              <a:t>Які повоєнні територіальні зміни відбулися на західноукраїнських землях після завершення </a:t>
            </a:r>
            <a:r>
              <a:rPr lang="uk-UA" dirty="0" smtClean="0"/>
              <a:t>Другої </a:t>
            </a:r>
            <a:r>
              <a:rPr lang="uk-UA" dirty="0"/>
              <a:t>світової війни?</a:t>
            </a:r>
            <a:endParaRPr lang="ru-RU" dirty="0"/>
          </a:p>
          <a:p>
            <a:pPr marL="457200" lvl="0" indent="-457200">
              <a:buFont typeface="+mj-lt"/>
              <a:buAutoNum type="arabicPeriod"/>
            </a:pPr>
            <a:r>
              <a:rPr lang="uk-UA" dirty="0"/>
              <a:t>Коли більшовиками була ліквідована греко-католицька церква на західноукраїнських землях</a:t>
            </a:r>
            <a:r>
              <a:rPr lang="uk-UA" dirty="0" smtClean="0"/>
              <a:t>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6908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altLang="en-US" dirty="0"/>
              <a:t>Причини війни: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692713"/>
            <a:ext cx="8712968" cy="468052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/>
              <a:t>1. </a:t>
            </a:r>
            <a:r>
              <a:rPr lang="ru-RU" dirty="0" err="1"/>
              <a:t>Несправедливість</a:t>
            </a:r>
            <a:r>
              <a:rPr lang="ru-RU" dirty="0"/>
              <a:t> </a:t>
            </a:r>
            <a:r>
              <a:rPr lang="ru-RU" dirty="0" err="1"/>
              <a:t>Версальської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поставила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народів</a:t>
            </a:r>
            <a:r>
              <a:rPr lang="ru-RU" dirty="0"/>
              <a:t> у </a:t>
            </a:r>
            <a:r>
              <a:rPr lang="ru-RU" dirty="0" err="1"/>
              <a:t>принизливе</a:t>
            </a:r>
            <a:r>
              <a:rPr lang="ru-RU" dirty="0"/>
              <a:t> становище, </a:t>
            </a:r>
            <a:r>
              <a:rPr lang="ru-RU" dirty="0" err="1"/>
              <a:t>сприяла</a:t>
            </a:r>
            <a:r>
              <a:rPr lang="ru-RU" dirty="0"/>
              <a:t> приходу до </a:t>
            </a:r>
            <a:r>
              <a:rPr lang="ru-RU" dirty="0" err="1"/>
              <a:t>влади</a:t>
            </a:r>
            <a:r>
              <a:rPr lang="ru-RU" dirty="0"/>
              <a:t> сил,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прагнули</a:t>
            </a:r>
            <a:r>
              <a:rPr lang="ru-RU" dirty="0"/>
              <a:t> реваншу та нового </a:t>
            </a:r>
            <a:r>
              <a:rPr lang="ru-RU" dirty="0" err="1"/>
              <a:t>переділу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. </a:t>
            </a:r>
            <a:r>
              <a:rPr lang="ru-RU" dirty="0" err="1"/>
              <a:t>Найбільшою</a:t>
            </a:r>
            <a:r>
              <a:rPr lang="ru-RU" dirty="0"/>
              <a:t> </a:t>
            </a:r>
            <a:r>
              <a:rPr lang="ru-RU" dirty="0" err="1"/>
              <a:t>мірою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проявилось у </a:t>
            </a:r>
            <a:r>
              <a:rPr lang="ru-RU" dirty="0" err="1"/>
              <a:t>політиці</a:t>
            </a:r>
            <a:r>
              <a:rPr lang="ru-RU" dirty="0"/>
              <a:t> </a:t>
            </a:r>
            <a:r>
              <a:rPr lang="ru-RU" dirty="0" err="1"/>
              <a:t>Німеччини</a:t>
            </a:r>
            <a:r>
              <a:rPr lang="ru-RU" dirty="0"/>
              <a:t>, </a:t>
            </a:r>
            <a:r>
              <a:rPr lang="ru-RU" dirty="0" err="1"/>
              <a:t>Італії</a:t>
            </a:r>
            <a:r>
              <a:rPr lang="ru-RU" dirty="0"/>
              <a:t>, </a:t>
            </a:r>
            <a:r>
              <a:rPr lang="ru-RU" dirty="0" err="1"/>
              <a:t>Японії</a:t>
            </a:r>
            <a:r>
              <a:rPr lang="ru-RU" dirty="0"/>
              <a:t>. Вони і стали </a:t>
            </a:r>
            <a:r>
              <a:rPr lang="ru-RU" dirty="0" err="1"/>
              <a:t>основними</a:t>
            </a:r>
            <a:r>
              <a:rPr lang="ru-RU" dirty="0"/>
              <a:t> </a:t>
            </a:r>
            <a:r>
              <a:rPr lang="ru-RU" dirty="0" err="1"/>
              <a:t>ініціаторами</a:t>
            </a:r>
            <a:r>
              <a:rPr lang="ru-RU" dirty="0"/>
              <a:t> </a:t>
            </a:r>
            <a:r>
              <a:rPr lang="ru-RU" dirty="0" err="1"/>
              <a:t>війни</a:t>
            </a:r>
            <a:r>
              <a:rPr lang="ru-RU" dirty="0"/>
              <a:t>.</a:t>
            </a:r>
          </a:p>
          <a:p>
            <a:pPr algn="just"/>
            <a:r>
              <a:rPr lang="ru-RU" dirty="0"/>
              <a:t>2. </a:t>
            </a:r>
            <a:r>
              <a:rPr lang="ru-RU" dirty="0" err="1"/>
              <a:t>Економічна</a:t>
            </a:r>
            <a:r>
              <a:rPr lang="ru-RU" dirty="0"/>
              <a:t> криза 1930-х </a:t>
            </a:r>
            <a:r>
              <a:rPr lang="ru-RU" dirty="0" err="1"/>
              <a:t>рр</a:t>
            </a:r>
            <a:r>
              <a:rPr lang="ru-RU" dirty="0"/>
              <a:t>. </a:t>
            </a:r>
            <a:r>
              <a:rPr lang="ru-RU" dirty="0" err="1"/>
              <a:t>загострила</a:t>
            </a:r>
            <a:r>
              <a:rPr lang="ru-RU" dirty="0"/>
              <a:t> </a:t>
            </a:r>
            <a:r>
              <a:rPr lang="ru-RU" dirty="0" err="1"/>
              <a:t>суперечності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країнами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позбавило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можливості</a:t>
            </a:r>
            <a:r>
              <a:rPr lang="ru-RU" dirty="0"/>
              <a:t> </a:t>
            </a:r>
            <a:r>
              <a:rPr lang="ru-RU" dirty="0" err="1"/>
              <a:t>об'єднати</a:t>
            </a:r>
            <a:r>
              <a:rPr lang="ru-RU" dirty="0"/>
              <a:t> </a:t>
            </a:r>
            <a:r>
              <a:rPr lang="ru-RU" dirty="0" err="1"/>
              <a:t>зусилля</a:t>
            </a:r>
            <a:r>
              <a:rPr lang="ru-RU" dirty="0"/>
              <a:t> у </a:t>
            </a:r>
            <a:r>
              <a:rPr lang="ru-RU" dirty="0" err="1"/>
              <a:t>боротьбі</a:t>
            </a:r>
            <a:r>
              <a:rPr lang="ru-RU" dirty="0"/>
              <a:t> за </a:t>
            </a:r>
            <a:r>
              <a:rPr lang="ru-RU" dirty="0" err="1"/>
              <a:t>збереження</a:t>
            </a:r>
            <a:r>
              <a:rPr lang="ru-RU" dirty="0"/>
              <a:t> миру. Систему </a:t>
            </a:r>
            <a:r>
              <a:rPr lang="ru-RU" dirty="0" err="1"/>
              <a:t>безпеки</a:t>
            </a:r>
            <a:r>
              <a:rPr lang="ru-RU" dirty="0"/>
              <a:t>, </a:t>
            </a:r>
            <a:r>
              <a:rPr lang="ru-RU" dirty="0" err="1"/>
              <a:t>створену</a:t>
            </a:r>
            <a:r>
              <a:rPr lang="ru-RU" dirty="0"/>
              <a:t> в 1920-ті </a:t>
            </a:r>
            <a:r>
              <a:rPr lang="ru-RU" dirty="0" err="1"/>
              <a:t>рр</a:t>
            </a:r>
            <a:r>
              <a:rPr lang="ru-RU" dirty="0"/>
              <a:t>.,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зруйновано</a:t>
            </a:r>
            <a:r>
              <a:rPr lang="ru-RU" dirty="0"/>
              <a:t>.</a:t>
            </a:r>
          </a:p>
          <a:p>
            <a:pPr algn="just"/>
            <a:r>
              <a:rPr lang="ru-RU" dirty="0"/>
              <a:t>3. </a:t>
            </a:r>
            <a:r>
              <a:rPr lang="ru-RU" dirty="0" err="1"/>
              <a:t>Розв'язанню</a:t>
            </a:r>
            <a:r>
              <a:rPr lang="ru-RU" dirty="0"/>
              <a:t> </a:t>
            </a:r>
            <a:r>
              <a:rPr lang="ru-RU" dirty="0" err="1"/>
              <a:t>війни</a:t>
            </a:r>
            <a:r>
              <a:rPr lang="ru-RU" dirty="0"/>
              <a:t> </a:t>
            </a:r>
            <a:r>
              <a:rPr lang="ru-RU" dirty="0" err="1"/>
              <a:t>сприяла</a:t>
            </a:r>
            <a:r>
              <a:rPr lang="ru-RU" dirty="0"/>
              <a:t> </a:t>
            </a:r>
            <a:r>
              <a:rPr lang="ru-RU" dirty="0" err="1"/>
              <a:t>політика</a:t>
            </a:r>
            <a:r>
              <a:rPr lang="ru-RU" dirty="0"/>
              <a:t> </a:t>
            </a:r>
            <a:r>
              <a:rPr lang="ru-RU" dirty="0" err="1"/>
              <a:t>урядів</a:t>
            </a:r>
            <a:r>
              <a:rPr lang="ru-RU" dirty="0"/>
              <a:t> </a:t>
            </a:r>
            <a:r>
              <a:rPr lang="ru-RU" dirty="0" err="1"/>
              <a:t>Англії</a:t>
            </a:r>
            <a:r>
              <a:rPr lang="ru-RU" dirty="0"/>
              <a:t> та </a:t>
            </a:r>
            <a:r>
              <a:rPr lang="ru-RU" dirty="0" err="1"/>
              <a:t>Франції</a:t>
            </a:r>
            <a:r>
              <a:rPr lang="ru-RU" dirty="0"/>
              <a:t>, </a:t>
            </a:r>
            <a:r>
              <a:rPr lang="ru-RU" dirty="0" err="1"/>
              <a:t>спрямована</a:t>
            </a:r>
            <a:r>
              <a:rPr lang="ru-RU" dirty="0"/>
              <a:t> на «</a:t>
            </a:r>
            <a:r>
              <a:rPr lang="ru-RU" dirty="0" err="1"/>
              <a:t>умиротворення</a:t>
            </a:r>
            <a:r>
              <a:rPr lang="ru-RU" dirty="0"/>
              <a:t>» </a:t>
            </a:r>
            <a:r>
              <a:rPr lang="ru-RU" dirty="0" err="1"/>
              <a:t>агресора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«</a:t>
            </a:r>
            <a:r>
              <a:rPr lang="ru-RU" dirty="0" err="1"/>
              <a:t>ізоляція</a:t>
            </a:r>
            <a:r>
              <a:rPr lang="ru-RU" dirty="0"/>
              <a:t>» США, </a:t>
            </a:r>
            <a:r>
              <a:rPr lang="ru-RU" dirty="0" err="1"/>
              <a:t>які</a:t>
            </a:r>
            <a:r>
              <a:rPr lang="ru-RU" dirty="0"/>
              <a:t>, </a:t>
            </a:r>
            <a:r>
              <a:rPr lang="ru-RU" dirty="0" err="1"/>
              <a:t>оголосивши</a:t>
            </a:r>
            <a:r>
              <a:rPr lang="ru-RU" dirty="0"/>
              <a:t> про </a:t>
            </a:r>
            <a:r>
              <a:rPr lang="ru-RU" dirty="0" err="1"/>
              <a:t>нейтралітет</a:t>
            </a:r>
            <a:r>
              <a:rPr lang="ru-RU" dirty="0"/>
              <a:t>, </a:t>
            </a:r>
            <a:r>
              <a:rPr lang="ru-RU" dirty="0" err="1"/>
              <a:t>фактично</a:t>
            </a:r>
            <a:r>
              <a:rPr lang="ru-RU" dirty="0"/>
              <a:t> </a:t>
            </a:r>
            <a:r>
              <a:rPr lang="ru-RU" dirty="0" err="1"/>
              <a:t>самоусунулися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впливу</a:t>
            </a:r>
            <a:r>
              <a:rPr lang="ru-RU" dirty="0"/>
              <a:t> на </a:t>
            </a: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подій</a:t>
            </a:r>
            <a:r>
              <a:rPr lang="ru-RU" dirty="0"/>
              <a:t> у </a:t>
            </a:r>
            <a:r>
              <a:rPr lang="ru-RU" dirty="0" err="1"/>
              <a:t>світі</a:t>
            </a:r>
            <a:r>
              <a:rPr lang="ru-RU" dirty="0"/>
              <a:t>.</a:t>
            </a:r>
          </a:p>
          <a:p>
            <a:pPr algn="just"/>
            <a:r>
              <a:rPr lang="ru-RU" dirty="0"/>
              <a:t>4. </a:t>
            </a:r>
            <a:r>
              <a:rPr lang="ru-RU" dirty="0" smtClean="0"/>
              <a:t>СРСР, </a:t>
            </a:r>
            <a:r>
              <a:rPr lang="ru-RU" dirty="0" err="1"/>
              <a:t>підписавши</a:t>
            </a:r>
            <a:r>
              <a:rPr lang="ru-RU" dirty="0"/>
              <a:t> пакт про </a:t>
            </a:r>
            <a:r>
              <a:rPr lang="ru-RU" dirty="0" err="1"/>
              <a:t>ненапад</a:t>
            </a:r>
            <a:r>
              <a:rPr lang="ru-RU" dirty="0"/>
              <a:t> з </a:t>
            </a:r>
            <a:r>
              <a:rPr lang="ru-RU" dirty="0" err="1"/>
              <a:t>Німеччиною</a:t>
            </a:r>
            <a:r>
              <a:rPr lang="ru-RU" dirty="0"/>
              <a:t> і </a:t>
            </a:r>
            <a:r>
              <a:rPr lang="ru-RU" dirty="0" err="1"/>
              <a:t>таємний</a:t>
            </a:r>
            <a:r>
              <a:rPr lang="ru-RU" dirty="0"/>
              <a:t> протокол до </a:t>
            </a:r>
            <a:r>
              <a:rPr lang="ru-RU" dirty="0" err="1"/>
              <a:t>нього</a:t>
            </a:r>
            <a:r>
              <a:rPr lang="ru-RU" dirty="0"/>
              <a:t>, </a:t>
            </a:r>
            <a:r>
              <a:rPr lang="ru-RU" dirty="0" err="1"/>
              <a:t>відкрив</a:t>
            </a:r>
            <a:r>
              <a:rPr lang="ru-RU" dirty="0"/>
              <a:t> шлях </a:t>
            </a:r>
            <a:r>
              <a:rPr lang="ru-RU" dirty="0" err="1"/>
              <a:t>Німеччині</a:t>
            </a:r>
            <a:r>
              <a:rPr lang="ru-RU" dirty="0"/>
              <a:t> для нападу на Польщу.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603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95536" y="476672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altLang="en-US" sz="2400" b="1" dirty="0"/>
              <a:t>Для України </a:t>
            </a:r>
            <a:r>
              <a:rPr lang="uk-UA" altLang="en-US" sz="2400" b="1" dirty="0" smtClean="0"/>
              <a:t>Друга </a:t>
            </a:r>
            <a:r>
              <a:rPr lang="uk-UA" altLang="en-US" sz="2400" b="1" dirty="0"/>
              <a:t>світова війна досить чітко ділиться на два періоди:</a:t>
            </a:r>
            <a:endParaRPr lang="en-US" sz="2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1556792"/>
            <a:ext cx="89644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altLang="en-US" sz="2400" dirty="0"/>
              <a:t>Перший розпочався 1 вересня 1939р., коли Німеччина розпочала захоплення Польщі, а Радянський Союз негайно окупував її східні землі. Головною особливістю цього етапу, що стосувалося лише</a:t>
            </a:r>
            <a:r>
              <a:rPr lang="en-US" altLang="en-US" sz="2400" dirty="0"/>
              <a:t> </a:t>
            </a:r>
            <a:r>
              <a:rPr lang="ru-RU" altLang="en-US" sz="2400" dirty="0" err="1"/>
              <a:t>західних</a:t>
            </a:r>
            <a:r>
              <a:rPr lang="ru-RU" altLang="en-US" sz="2400" dirty="0"/>
              <a:t> </a:t>
            </a:r>
            <a:r>
              <a:rPr lang="ru-RU" altLang="en-US" sz="2400" dirty="0" err="1"/>
              <a:t>українців</a:t>
            </a:r>
            <a:r>
              <a:rPr lang="ru-RU" altLang="en-US" sz="2400" dirty="0"/>
              <a:t>, стала </a:t>
            </a:r>
            <a:r>
              <a:rPr lang="ru-RU" altLang="en-US" sz="2400" dirty="0" err="1"/>
              <a:t>поява</a:t>
            </a:r>
            <a:r>
              <a:rPr lang="ru-RU" altLang="en-US" sz="2400" dirty="0"/>
              <a:t> на </a:t>
            </a:r>
            <a:r>
              <a:rPr lang="ru-RU" altLang="en-US" sz="2400" dirty="0" err="1"/>
              <a:t>їхніх</a:t>
            </a:r>
            <a:r>
              <a:rPr lang="ru-RU" altLang="en-US" sz="2400" dirty="0"/>
              <a:t> землях </a:t>
            </a:r>
            <a:r>
              <a:rPr lang="ru-RU" altLang="en-US" sz="2400" dirty="0" err="1"/>
              <a:t>нових</a:t>
            </a:r>
            <a:r>
              <a:rPr lang="ru-RU" altLang="en-US" sz="2400" dirty="0"/>
              <a:t> </a:t>
            </a:r>
            <a:r>
              <a:rPr lang="ru-RU" altLang="en-US" sz="2400" dirty="0" err="1"/>
              <a:t>окупантів</a:t>
            </a:r>
            <a:r>
              <a:rPr lang="ru-RU" altLang="en-US" sz="2400" dirty="0"/>
              <a:t>.</a:t>
            </a:r>
          </a:p>
          <a:p>
            <a:endParaRPr lang="uk-UA" altLang="en-US" sz="2400" dirty="0" smtClean="0"/>
          </a:p>
          <a:p>
            <a:endParaRPr lang="uk-UA" altLang="en-US" sz="2400" dirty="0"/>
          </a:p>
          <a:p>
            <a:r>
              <a:rPr lang="uk-UA" altLang="en-US" sz="2400" dirty="0" smtClean="0"/>
              <a:t>Другий </a:t>
            </a:r>
            <a:r>
              <a:rPr lang="uk-UA" altLang="en-US" sz="2400" dirty="0"/>
              <a:t>період почався з навалою Німеччини на СРСР 22 червня 1941 року і тривав до осені 1944 р., коли німецькі війська були вигнані з території України.</a:t>
            </a:r>
            <a:endParaRPr lang="ru-RU" altLang="en-US" sz="2400" dirty="0"/>
          </a:p>
        </p:txBody>
      </p:sp>
    </p:spTree>
    <p:extLst>
      <p:ext uri="{BB962C8B-B14F-4D97-AF65-F5344CB8AC3E}">
        <p14:creationId xmlns:p14="http://schemas.microsoft.com/office/powerpoint/2010/main" val="913225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44653" y="5569044"/>
            <a:ext cx="7575819" cy="654967"/>
          </a:xfrm>
        </p:spPr>
        <p:txBody>
          <a:bodyPr>
            <a:normAutofit fontScale="90000"/>
          </a:bodyPr>
          <a:lstStyle/>
          <a:p>
            <a:r>
              <a:rPr lang="uk-UA" dirty="0"/>
              <a:t>«Українське питання» 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0" y="332656"/>
            <a:ext cx="2411760" cy="5256584"/>
          </a:xfrm>
        </p:spPr>
        <p:txBody>
          <a:bodyPr>
            <a:normAutofit fontScale="70000" lnSpcReduction="20000"/>
          </a:bodyPr>
          <a:lstStyle/>
          <a:p>
            <a:r>
              <a:rPr lang="uk-UA" dirty="0" smtClean="0"/>
              <a:t>Територія України була між 4 державами:</a:t>
            </a:r>
          </a:p>
          <a:p>
            <a:r>
              <a:rPr lang="uk-UA" dirty="0" smtClean="0"/>
              <a:t>Східна </a:t>
            </a:r>
            <a:r>
              <a:rPr lang="uk-UA" dirty="0"/>
              <a:t>Галичина і Західна Волинь </a:t>
            </a:r>
            <a:r>
              <a:rPr lang="uk-UA" dirty="0" smtClean="0"/>
              <a:t>–  </a:t>
            </a:r>
            <a:r>
              <a:rPr lang="uk-UA" dirty="0"/>
              <a:t>під владою Польщі, </a:t>
            </a:r>
            <a:endParaRPr lang="uk-UA" dirty="0" smtClean="0"/>
          </a:p>
          <a:p>
            <a:r>
              <a:rPr lang="uk-UA" dirty="0" smtClean="0"/>
              <a:t>Північна </a:t>
            </a:r>
            <a:r>
              <a:rPr lang="uk-UA" dirty="0"/>
              <a:t>Буковина і </a:t>
            </a:r>
            <a:r>
              <a:rPr lang="uk-UA" dirty="0" smtClean="0"/>
              <a:t>Південна Бессарабія </a:t>
            </a:r>
            <a:r>
              <a:rPr lang="uk-UA" dirty="0"/>
              <a:t>– під владою Румунії, </a:t>
            </a:r>
            <a:endParaRPr lang="uk-UA" dirty="0" smtClean="0"/>
          </a:p>
          <a:p>
            <a:r>
              <a:rPr lang="uk-UA" dirty="0" smtClean="0"/>
              <a:t>Закарпаття – у складі Чехословаччини</a:t>
            </a:r>
            <a:r>
              <a:rPr lang="uk-UA" dirty="0"/>
              <a:t>. </a:t>
            </a:r>
            <a:endParaRPr lang="uk-UA" dirty="0" smtClean="0"/>
          </a:p>
          <a:p>
            <a:r>
              <a:rPr lang="uk-UA" dirty="0" smtClean="0"/>
              <a:t>Більшість </a:t>
            </a:r>
            <a:r>
              <a:rPr lang="uk-UA" dirty="0"/>
              <a:t>території України </a:t>
            </a:r>
            <a:r>
              <a:rPr lang="uk-UA" dirty="0" smtClean="0"/>
              <a:t>(УРСР) – у </a:t>
            </a:r>
            <a:r>
              <a:rPr lang="uk-UA" dirty="0"/>
              <a:t>складі Радянського Союзу.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572" y="620688"/>
            <a:ext cx="6667500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520">
            <a:off x="2647424" y="827201"/>
            <a:ext cx="5301236" cy="3631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олилиния 8"/>
          <p:cNvSpPr/>
          <p:nvPr/>
        </p:nvSpPr>
        <p:spPr>
          <a:xfrm>
            <a:off x="2930236" y="1049482"/>
            <a:ext cx="1475509" cy="1828800"/>
          </a:xfrm>
          <a:custGeom>
            <a:avLst/>
            <a:gdLst>
              <a:gd name="connsiteX0" fmla="*/ 1454728 w 1475509"/>
              <a:gd name="connsiteY0" fmla="*/ 207818 h 1828800"/>
              <a:gd name="connsiteX1" fmla="*/ 1402773 w 1475509"/>
              <a:gd name="connsiteY1" fmla="*/ 228600 h 1828800"/>
              <a:gd name="connsiteX2" fmla="*/ 1246909 w 1475509"/>
              <a:gd name="connsiteY2" fmla="*/ 197427 h 1828800"/>
              <a:gd name="connsiteX3" fmla="*/ 1174173 w 1475509"/>
              <a:gd name="connsiteY3" fmla="*/ 145473 h 1828800"/>
              <a:gd name="connsiteX4" fmla="*/ 1080655 w 1475509"/>
              <a:gd name="connsiteY4" fmla="*/ 114300 h 1828800"/>
              <a:gd name="connsiteX5" fmla="*/ 1049482 w 1475509"/>
              <a:gd name="connsiteY5" fmla="*/ 103909 h 1828800"/>
              <a:gd name="connsiteX6" fmla="*/ 935182 w 1475509"/>
              <a:gd name="connsiteY6" fmla="*/ 93518 h 1828800"/>
              <a:gd name="connsiteX7" fmla="*/ 872837 w 1475509"/>
              <a:gd name="connsiteY7" fmla="*/ 83127 h 1828800"/>
              <a:gd name="connsiteX8" fmla="*/ 779319 w 1475509"/>
              <a:gd name="connsiteY8" fmla="*/ 31173 h 1828800"/>
              <a:gd name="connsiteX9" fmla="*/ 748146 w 1475509"/>
              <a:gd name="connsiteY9" fmla="*/ 10391 h 1828800"/>
              <a:gd name="connsiteX10" fmla="*/ 716973 w 1475509"/>
              <a:gd name="connsiteY10" fmla="*/ 0 h 1828800"/>
              <a:gd name="connsiteX11" fmla="*/ 623455 w 1475509"/>
              <a:gd name="connsiteY11" fmla="*/ 10391 h 1828800"/>
              <a:gd name="connsiteX12" fmla="*/ 561109 w 1475509"/>
              <a:gd name="connsiteY12" fmla="*/ 31173 h 1828800"/>
              <a:gd name="connsiteX13" fmla="*/ 540328 w 1475509"/>
              <a:gd name="connsiteY13" fmla="*/ 62345 h 1828800"/>
              <a:gd name="connsiteX14" fmla="*/ 477982 w 1475509"/>
              <a:gd name="connsiteY14" fmla="*/ 83127 h 1828800"/>
              <a:gd name="connsiteX15" fmla="*/ 426028 w 1475509"/>
              <a:gd name="connsiteY15" fmla="*/ 124691 h 1828800"/>
              <a:gd name="connsiteX16" fmla="*/ 363682 w 1475509"/>
              <a:gd name="connsiteY16" fmla="*/ 166254 h 1828800"/>
              <a:gd name="connsiteX17" fmla="*/ 353291 w 1475509"/>
              <a:gd name="connsiteY17" fmla="*/ 218209 h 1828800"/>
              <a:gd name="connsiteX18" fmla="*/ 353291 w 1475509"/>
              <a:gd name="connsiteY18" fmla="*/ 592282 h 1828800"/>
              <a:gd name="connsiteX19" fmla="*/ 332509 w 1475509"/>
              <a:gd name="connsiteY19" fmla="*/ 675409 h 1828800"/>
              <a:gd name="connsiteX20" fmla="*/ 290946 w 1475509"/>
              <a:gd name="connsiteY20" fmla="*/ 737754 h 1828800"/>
              <a:gd name="connsiteX21" fmla="*/ 259773 w 1475509"/>
              <a:gd name="connsiteY21" fmla="*/ 758536 h 1828800"/>
              <a:gd name="connsiteX22" fmla="*/ 218209 w 1475509"/>
              <a:gd name="connsiteY22" fmla="*/ 820882 h 1828800"/>
              <a:gd name="connsiteX23" fmla="*/ 197428 w 1475509"/>
              <a:gd name="connsiteY23" fmla="*/ 852054 h 1828800"/>
              <a:gd name="connsiteX24" fmla="*/ 187037 w 1475509"/>
              <a:gd name="connsiteY24" fmla="*/ 883227 h 1828800"/>
              <a:gd name="connsiteX25" fmla="*/ 124691 w 1475509"/>
              <a:gd name="connsiteY25" fmla="*/ 945573 h 1828800"/>
              <a:gd name="connsiteX26" fmla="*/ 72737 w 1475509"/>
              <a:gd name="connsiteY26" fmla="*/ 1039091 h 1828800"/>
              <a:gd name="connsiteX27" fmla="*/ 31173 w 1475509"/>
              <a:gd name="connsiteY27" fmla="*/ 1101436 h 1828800"/>
              <a:gd name="connsiteX28" fmla="*/ 10391 w 1475509"/>
              <a:gd name="connsiteY28" fmla="*/ 1174173 h 1828800"/>
              <a:gd name="connsiteX29" fmla="*/ 0 w 1475509"/>
              <a:gd name="connsiteY29" fmla="*/ 1205345 h 1828800"/>
              <a:gd name="connsiteX30" fmla="*/ 41564 w 1475509"/>
              <a:gd name="connsiteY30" fmla="*/ 1246909 h 1828800"/>
              <a:gd name="connsiteX31" fmla="*/ 51955 w 1475509"/>
              <a:gd name="connsiteY31" fmla="*/ 1278082 h 1828800"/>
              <a:gd name="connsiteX32" fmla="*/ 114300 w 1475509"/>
              <a:gd name="connsiteY32" fmla="*/ 1309254 h 1828800"/>
              <a:gd name="connsiteX33" fmla="*/ 166255 w 1475509"/>
              <a:gd name="connsiteY33" fmla="*/ 1361209 h 1828800"/>
              <a:gd name="connsiteX34" fmla="*/ 187037 w 1475509"/>
              <a:gd name="connsiteY34" fmla="*/ 1392382 h 1828800"/>
              <a:gd name="connsiteX35" fmla="*/ 280555 w 1475509"/>
              <a:gd name="connsiteY35" fmla="*/ 1402773 h 1828800"/>
              <a:gd name="connsiteX36" fmla="*/ 301337 w 1475509"/>
              <a:gd name="connsiteY36" fmla="*/ 1433945 h 1828800"/>
              <a:gd name="connsiteX37" fmla="*/ 363682 w 1475509"/>
              <a:gd name="connsiteY37" fmla="*/ 1475509 h 1828800"/>
              <a:gd name="connsiteX38" fmla="*/ 415637 w 1475509"/>
              <a:gd name="connsiteY38" fmla="*/ 1537854 h 1828800"/>
              <a:gd name="connsiteX39" fmla="*/ 446809 w 1475509"/>
              <a:gd name="connsiteY39" fmla="*/ 1548245 h 1828800"/>
              <a:gd name="connsiteX40" fmla="*/ 457200 w 1475509"/>
              <a:gd name="connsiteY40" fmla="*/ 1579418 h 1828800"/>
              <a:gd name="connsiteX41" fmla="*/ 509155 w 1475509"/>
              <a:gd name="connsiteY41" fmla="*/ 1631373 h 1828800"/>
              <a:gd name="connsiteX42" fmla="*/ 519546 w 1475509"/>
              <a:gd name="connsiteY42" fmla="*/ 1662545 h 1828800"/>
              <a:gd name="connsiteX43" fmla="*/ 550719 w 1475509"/>
              <a:gd name="connsiteY43" fmla="*/ 1828800 h 1828800"/>
              <a:gd name="connsiteX44" fmla="*/ 623455 w 1475509"/>
              <a:gd name="connsiteY44" fmla="*/ 1797627 h 1828800"/>
              <a:gd name="connsiteX45" fmla="*/ 633846 w 1475509"/>
              <a:gd name="connsiteY45" fmla="*/ 1766454 h 1828800"/>
              <a:gd name="connsiteX46" fmla="*/ 685800 w 1475509"/>
              <a:gd name="connsiteY46" fmla="*/ 1714500 h 1828800"/>
              <a:gd name="connsiteX47" fmla="*/ 696191 w 1475509"/>
              <a:gd name="connsiteY47" fmla="*/ 1672936 h 1828800"/>
              <a:gd name="connsiteX48" fmla="*/ 758537 w 1475509"/>
              <a:gd name="connsiteY48" fmla="*/ 1631373 h 1828800"/>
              <a:gd name="connsiteX49" fmla="*/ 789709 w 1475509"/>
              <a:gd name="connsiteY49" fmla="*/ 1610591 h 1828800"/>
              <a:gd name="connsiteX50" fmla="*/ 820882 w 1475509"/>
              <a:gd name="connsiteY50" fmla="*/ 1589809 h 1828800"/>
              <a:gd name="connsiteX51" fmla="*/ 852055 w 1475509"/>
              <a:gd name="connsiteY51" fmla="*/ 1569027 h 1828800"/>
              <a:gd name="connsiteX52" fmla="*/ 935182 w 1475509"/>
              <a:gd name="connsiteY52" fmla="*/ 1517073 h 1828800"/>
              <a:gd name="connsiteX53" fmla="*/ 966355 w 1475509"/>
              <a:gd name="connsiteY53" fmla="*/ 1506682 h 1828800"/>
              <a:gd name="connsiteX54" fmla="*/ 1007919 w 1475509"/>
              <a:gd name="connsiteY54" fmla="*/ 1454727 h 1828800"/>
              <a:gd name="connsiteX55" fmla="*/ 1018309 w 1475509"/>
              <a:gd name="connsiteY55" fmla="*/ 1423554 h 1828800"/>
              <a:gd name="connsiteX56" fmla="*/ 1028700 w 1475509"/>
              <a:gd name="connsiteY56" fmla="*/ 1267691 h 1828800"/>
              <a:gd name="connsiteX57" fmla="*/ 1049482 w 1475509"/>
              <a:gd name="connsiteY57" fmla="*/ 1236518 h 1828800"/>
              <a:gd name="connsiteX58" fmla="*/ 1059873 w 1475509"/>
              <a:gd name="connsiteY58" fmla="*/ 1205345 h 1828800"/>
              <a:gd name="connsiteX59" fmla="*/ 1018309 w 1475509"/>
              <a:gd name="connsiteY59" fmla="*/ 1163782 h 1828800"/>
              <a:gd name="connsiteX60" fmla="*/ 1049482 w 1475509"/>
              <a:gd name="connsiteY60" fmla="*/ 1153391 h 1828800"/>
              <a:gd name="connsiteX61" fmla="*/ 1059873 w 1475509"/>
              <a:gd name="connsiteY61" fmla="*/ 904009 h 1828800"/>
              <a:gd name="connsiteX62" fmla="*/ 1091046 w 1475509"/>
              <a:gd name="connsiteY62" fmla="*/ 893618 h 1828800"/>
              <a:gd name="connsiteX63" fmla="*/ 1111828 w 1475509"/>
              <a:gd name="connsiteY63" fmla="*/ 862445 h 1828800"/>
              <a:gd name="connsiteX64" fmla="*/ 1132609 w 1475509"/>
              <a:gd name="connsiteY64" fmla="*/ 800100 h 1828800"/>
              <a:gd name="connsiteX65" fmla="*/ 1163782 w 1475509"/>
              <a:gd name="connsiteY65" fmla="*/ 789709 h 1828800"/>
              <a:gd name="connsiteX66" fmla="*/ 1257300 w 1475509"/>
              <a:gd name="connsiteY66" fmla="*/ 727363 h 1828800"/>
              <a:gd name="connsiteX67" fmla="*/ 1288473 w 1475509"/>
              <a:gd name="connsiteY67" fmla="*/ 706582 h 1828800"/>
              <a:gd name="connsiteX68" fmla="*/ 1319646 w 1475509"/>
              <a:gd name="connsiteY68" fmla="*/ 696191 h 1828800"/>
              <a:gd name="connsiteX69" fmla="*/ 1381991 w 1475509"/>
              <a:gd name="connsiteY69" fmla="*/ 571500 h 1828800"/>
              <a:gd name="connsiteX70" fmla="*/ 1402773 w 1475509"/>
              <a:gd name="connsiteY70" fmla="*/ 488373 h 1828800"/>
              <a:gd name="connsiteX71" fmla="*/ 1423555 w 1475509"/>
              <a:gd name="connsiteY71" fmla="*/ 457200 h 1828800"/>
              <a:gd name="connsiteX72" fmla="*/ 1444337 w 1475509"/>
              <a:gd name="connsiteY72" fmla="*/ 394854 h 1828800"/>
              <a:gd name="connsiteX73" fmla="*/ 1454728 w 1475509"/>
              <a:gd name="connsiteY73" fmla="*/ 363682 h 1828800"/>
              <a:gd name="connsiteX74" fmla="*/ 1465119 w 1475509"/>
              <a:gd name="connsiteY74" fmla="*/ 332509 h 1828800"/>
              <a:gd name="connsiteX75" fmla="*/ 1475509 w 1475509"/>
              <a:gd name="connsiteY75" fmla="*/ 301336 h 1828800"/>
              <a:gd name="connsiteX76" fmla="*/ 1465119 w 1475509"/>
              <a:gd name="connsiteY76" fmla="*/ 238991 h 1828800"/>
              <a:gd name="connsiteX77" fmla="*/ 1381991 w 1475509"/>
              <a:gd name="connsiteY77" fmla="*/ 238991 h 1828800"/>
              <a:gd name="connsiteX78" fmla="*/ 1381991 w 1475509"/>
              <a:gd name="connsiteY78" fmla="*/ 270163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1475509" h="1828800">
                <a:moveTo>
                  <a:pt x="1454728" y="207818"/>
                </a:moveTo>
                <a:cubicBezTo>
                  <a:pt x="1437410" y="214745"/>
                  <a:pt x="1421393" y="227505"/>
                  <a:pt x="1402773" y="228600"/>
                </a:cubicBezTo>
                <a:cubicBezTo>
                  <a:pt x="1292508" y="235086"/>
                  <a:pt x="1304739" y="235980"/>
                  <a:pt x="1246909" y="197427"/>
                </a:cubicBezTo>
                <a:cubicBezTo>
                  <a:pt x="1229592" y="145472"/>
                  <a:pt x="1246910" y="169718"/>
                  <a:pt x="1174173" y="145473"/>
                </a:cubicBezTo>
                <a:lnTo>
                  <a:pt x="1080655" y="114300"/>
                </a:lnTo>
                <a:cubicBezTo>
                  <a:pt x="1070264" y="110836"/>
                  <a:pt x="1060390" y="104901"/>
                  <a:pt x="1049482" y="103909"/>
                </a:cubicBezTo>
                <a:cubicBezTo>
                  <a:pt x="1011382" y="100445"/>
                  <a:pt x="973177" y="97988"/>
                  <a:pt x="935182" y="93518"/>
                </a:cubicBezTo>
                <a:cubicBezTo>
                  <a:pt x="914258" y="91056"/>
                  <a:pt x="893404" y="87697"/>
                  <a:pt x="872837" y="83127"/>
                </a:cubicBezTo>
                <a:cubicBezTo>
                  <a:pt x="831686" y="73982"/>
                  <a:pt x="819499" y="57959"/>
                  <a:pt x="779319" y="31173"/>
                </a:cubicBezTo>
                <a:cubicBezTo>
                  <a:pt x="768928" y="24246"/>
                  <a:pt x="759994" y="14340"/>
                  <a:pt x="748146" y="10391"/>
                </a:cubicBezTo>
                <a:lnTo>
                  <a:pt x="716973" y="0"/>
                </a:lnTo>
                <a:cubicBezTo>
                  <a:pt x="685800" y="3464"/>
                  <a:pt x="654210" y="4240"/>
                  <a:pt x="623455" y="10391"/>
                </a:cubicBezTo>
                <a:cubicBezTo>
                  <a:pt x="601974" y="14687"/>
                  <a:pt x="561109" y="31173"/>
                  <a:pt x="561109" y="31173"/>
                </a:cubicBezTo>
                <a:cubicBezTo>
                  <a:pt x="554182" y="41564"/>
                  <a:pt x="550918" y="55726"/>
                  <a:pt x="540328" y="62345"/>
                </a:cubicBezTo>
                <a:cubicBezTo>
                  <a:pt x="521752" y="73955"/>
                  <a:pt x="477982" y="83127"/>
                  <a:pt x="477982" y="83127"/>
                </a:cubicBezTo>
                <a:cubicBezTo>
                  <a:pt x="439584" y="140724"/>
                  <a:pt x="479169" y="95168"/>
                  <a:pt x="426028" y="124691"/>
                </a:cubicBezTo>
                <a:cubicBezTo>
                  <a:pt x="404194" y="136821"/>
                  <a:pt x="363682" y="166254"/>
                  <a:pt x="363682" y="166254"/>
                </a:cubicBezTo>
                <a:cubicBezTo>
                  <a:pt x="360218" y="183572"/>
                  <a:pt x="353291" y="200548"/>
                  <a:pt x="353291" y="218209"/>
                </a:cubicBezTo>
                <a:cubicBezTo>
                  <a:pt x="353291" y="487637"/>
                  <a:pt x="376790" y="404291"/>
                  <a:pt x="353291" y="592282"/>
                </a:cubicBezTo>
                <a:cubicBezTo>
                  <a:pt x="351805" y="604169"/>
                  <a:pt x="341630" y="658991"/>
                  <a:pt x="332509" y="675409"/>
                </a:cubicBezTo>
                <a:cubicBezTo>
                  <a:pt x="320379" y="697242"/>
                  <a:pt x="311728" y="723900"/>
                  <a:pt x="290946" y="737754"/>
                </a:cubicBezTo>
                <a:lnTo>
                  <a:pt x="259773" y="758536"/>
                </a:lnTo>
                <a:lnTo>
                  <a:pt x="218209" y="820882"/>
                </a:lnTo>
                <a:cubicBezTo>
                  <a:pt x="211282" y="831273"/>
                  <a:pt x="201377" y="840207"/>
                  <a:pt x="197428" y="852054"/>
                </a:cubicBezTo>
                <a:cubicBezTo>
                  <a:pt x="193964" y="862445"/>
                  <a:pt x="193762" y="874581"/>
                  <a:pt x="187037" y="883227"/>
                </a:cubicBezTo>
                <a:cubicBezTo>
                  <a:pt x="168993" y="906426"/>
                  <a:pt x="143506" y="922995"/>
                  <a:pt x="124691" y="945573"/>
                </a:cubicBezTo>
                <a:cubicBezTo>
                  <a:pt x="17459" y="1074252"/>
                  <a:pt x="117160" y="959130"/>
                  <a:pt x="72737" y="1039091"/>
                </a:cubicBezTo>
                <a:cubicBezTo>
                  <a:pt x="60607" y="1060924"/>
                  <a:pt x="39071" y="1077741"/>
                  <a:pt x="31173" y="1101436"/>
                </a:cubicBezTo>
                <a:cubicBezTo>
                  <a:pt x="6257" y="1176184"/>
                  <a:pt x="36489" y="1082833"/>
                  <a:pt x="10391" y="1174173"/>
                </a:cubicBezTo>
                <a:cubicBezTo>
                  <a:pt x="7382" y="1184704"/>
                  <a:pt x="3464" y="1194954"/>
                  <a:pt x="0" y="1205345"/>
                </a:cubicBezTo>
                <a:cubicBezTo>
                  <a:pt x="27709" y="1288473"/>
                  <a:pt x="-13855" y="1191490"/>
                  <a:pt x="41564" y="1246909"/>
                </a:cubicBezTo>
                <a:cubicBezTo>
                  <a:pt x="49309" y="1254654"/>
                  <a:pt x="45113" y="1269529"/>
                  <a:pt x="51955" y="1278082"/>
                </a:cubicBezTo>
                <a:cubicBezTo>
                  <a:pt x="66603" y="1296392"/>
                  <a:pt x="93766" y="1302409"/>
                  <a:pt x="114300" y="1309254"/>
                </a:cubicBezTo>
                <a:cubicBezTo>
                  <a:pt x="169719" y="1392382"/>
                  <a:pt x="96982" y="1291936"/>
                  <a:pt x="166255" y="1361209"/>
                </a:cubicBezTo>
                <a:cubicBezTo>
                  <a:pt x="175086" y="1370040"/>
                  <a:pt x="175300" y="1388114"/>
                  <a:pt x="187037" y="1392382"/>
                </a:cubicBezTo>
                <a:cubicBezTo>
                  <a:pt x="216513" y="1403101"/>
                  <a:pt x="249382" y="1399309"/>
                  <a:pt x="280555" y="1402773"/>
                </a:cubicBezTo>
                <a:cubicBezTo>
                  <a:pt x="287482" y="1413164"/>
                  <a:pt x="291939" y="1425722"/>
                  <a:pt x="301337" y="1433945"/>
                </a:cubicBezTo>
                <a:cubicBezTo>
                  <a:pt x="320134" y="1450392"/>
                  <a:pt x="363682" y="1475509"/>
                  <a:pt x="363682" y="1475509"/>
                </a:cubicBezTo>
                <a:cubicBezTo>
                  <a:pt x="379018" y="1498512"/>
                  <a:pt x="391633" y="1521852"/>
                  <a:pt x="415637" y="1537854"/>
                </a:cubicBezTo>
                <a:cubicBezTo>
                  <a:pt x="424750" y="1543929"/>
                  <a:pt x="436418" y="1544781"/>
                  <a:pt x="446809" y="1548245"/>
                </a:cubicBezTo>
                <a:cubicBezTo>
                  <a:pt x="450273" y="1558636"/>
                  <a:pt x="450358" y="1570865"/>
                  <a:pt x="457200" y="1579418"/>
                </a:cubicBezTo>
                <a:cubicBezTo>
                  <a:pt x="512620" y="1648694"/>
                  <a:pt x="467589" y="1548243"/>
                  <a:pt x="509155" y="1631373"/>
                </a:cubicBezTo>
                <a:cubicBezTo>
                  <a:pt x="514053" y="1641169"/>
                  <a:pt x="517083" y="1651873"/>
                  <a:pt x="519546" y="1662545"/>
                </a:cubicBezTo>
                <a:cubicBezTo>
                  <a:pt x="534495" y="1727321"/>
                  <a:pt x="540465" y="1767277"/>
                  <a:pt x="550719" y="1828800"/>
                </a:cubicBezTo>
                <a:cubicBezTo>
                  <a:pt x="575677" y="1822560"/>
                  <a:pt x="605515" y="1820051"/>
                  <a:pt x="623455" y="1797627"/>
                </a:cubicBezTo>
                <a:cubicBezTo>
                  <a:pt x="630297" y="1789074"/>
                  <a:pt x="628948" y="1776251"/>
                  <a:pt x="633846" y="1766454"/>
                </a:cubicBezTo>
                <a:cubicBezTo>
                  <a:pt x="651164" y="1731819"/>
                  <a:pt x="654629" y="1735281"/>
                  <a:pt x="685800" y="1714500"/>
                </a:cubicBezTo>
                <a:cubicBezTo>
                  <a:pt x="689264" y="1700645"/>
                  <a:pt x="686787" y="1683684"/>
                  <a:pt x="696191" y="1672936"/>
                </a:cubicBezTo>
                <a:cubicBezTo>
                  <a:pt x="712638" y="1654139"/>
                  <a:pt x="737755" y="1645228"/>
                  <a:pt x="758537" y="1631373"/>
                </a:cubicBezTo>
                <a:lnTo>
                  <a:pt x="789709" y="1610591"/>
                </a:lnTo>
                <a:lnTo>
                  <a:pt x="820882" y="1589809"/>
                </a:lnTo>
                <a:lnTo>
                  <a:pt x="852055" y="1569027"/>
                </a:lnTo>
                <a:cubicBezTo>
                  <a:pt x="884988" y="1519627"/>
                  <a:pt x="860989" y="1541803"/>
                  <a:pt x="935182" y="1517073"/>
                </a:cubicBezTo>
                <a:lnTo>
                  <a:pt x="966355" y="1506682"/>
                </a:lnTo>
                <a:cubicBezTo>
                  <a:pt x="992474" y="1428325"/>
                  <a:pt x="954203" y="1521874"/>
                  <a:pt x="1007919" y="1454727"/>
                </a:cubicBezTo>
                <a:cubicBezTo>
                  <a:pt x="1014761" y="1446174"/>
                  <a:pt x="1014846" y="1433945"/>
                  <a:pt x="1018309" y="1423554"/>
                </a:cubicBezTo>
                <a:cubicBezTo>
                  <a:pt x="1021773" y="1371600"/>
                  <a:pt x="1020140" y="1319052"/>
                  <a:pt x="1028700" y="1267691"/>
                </a:cubicBezTo>
                <a:cubicBezTo>
                  <a:pt x="1030753" y="1255372"/>
                  <a:pt x="1043897" y="1247688"/>
                  <a:pt x="1049482" y="1236518"/>
                </a:cubicBezTo>
                <a:cubicBezTo>
                  <a:pt x="1054380" y="1226721"/>
                  <a:pt x="1056409" y="1215736"/>
                  <a:pt x="1059873" y="1205345"/>
                </a:cubicBezTo>
                <a:cubicBezTo>
                  <a:pt x="1047999" y="1201387"/>
                  <a:pt x="1002475" y="1195449"/>
                  <a:pt x="1018309" y="1163782"/>
                </a:cubicBezTo>
                <a:cubicBezTo>
                  <a:pt x="1023207" y="1153985"/>
                  <a:pt x="1039091" y="1156855"/>
                  <a:pt x="1049482" y="1153391"/>
                </a:cubicBezTo>
                <a:cubicBezTo>
                  <a:pt x="1052946" y="1070264"/>
                  <a:pt x="1046728" y="986164"/>
                  <a:pt x="1059873" y="904009"/>
                </a:cubicBezTo>
                <a:cubicBezTo>
                  <a:pt x="1061603" y="893193"/>
                  <a:pt x="1082493" y="900460"/>
                  <a:pt x="1091046" y="893618"/>
                </a:cubicBezTo>
                <a:cubicBezTo>
                  <a:pt x="1100798" y="885817"/>
                  <a:pt x="1106756" y="873857"/>
                  <a:pt x="1111828" y="862445"/>
                </a:cubicBezTo>
                <a:cubicBezTo>
                  <a:pt x="1120725" y="842427"/>
                  <a:pt x="1111827" y="807027"/>
                  <a:pt x="1132609" y="800100"/>
                </a:cubicBezTo>
                <a:cubicBezTo>
                  <a:pt x="1143000" y="796636"/>
                  <a:pt x="1154207" y="795028"/>
                  <a:pt x="1163782" y="789709"/>
                </a:cubicBezTo>
                <a:cubicBezTo>
                  <a:pt x="1163804" y="789697"/>
                  <a:pt x="1241703" y="737761"/>
                  <a:pt x="1257300" y="727363"/>
                </a:cubicBezTo>
                <a:cubicBezTo>
                  <a:pt x="1267691" y="720436"/>
                  <a:pt x="1276626" y="710531"/>
                  <a:pt x="1288473" y="706582"/>
                </a:cubicBezTo>
                <a:lnTo>
                  <a:pt x="1319646" y="696191"/>
                </a:lnTo>
                <a:cubicBezTo>
                  <a:pt x="1354673" y="643649"/>
                  <a:pt x="1369700" y="632955"/>
                  <a:pt x="1381991" y="571500"/>
                </a:cubicBezTo>
                <a:cubicBezTo>
                  <a:pt x="1385943" y="551738"/>
                  <a:pt x="1392122" y="509675"/>
                  <a:pt x="1402773" y="488373"/>
                </a:cubicBezTo>
                <a:cubicBezTo>
                  <a:pt x="1408358" y="477203"/>
                  <a:pt x="1418483" y="468612"/>
                  <a:pt x="1423555" y="457200"/>
                </a:cubicBezTo>
                <a:cubicBezTo>
                  <a:pt x="1432452" y="437182"/>
                  <a:pt x="1437410" y="415636"/>
                  <a:pt x="1444337" y="394854"/>
                </a:cubicBezTo>
                <a:lnTo>
                  <a:pt x="1454728" y="363682"/>
                </a:lnTo>
                <a:lnTo>
                  <a:pt x="1465119" y="332509"/>
                </a:lnTo>
                <a:lnTo>
                  <a:pt x="1475509" y="301336"/>
                </a:lnTo>
                <a:cubicBezTo>
                  <a:pt x="1472046" y="280554"/>
                  <a:pt x="1475572" y="257283"/>
                  <a:pt x="1465119" y="238991"/>
                </a:cubicBezTo>
                <a:cubicBezTo>
                  <a:pt x="1452966" y="217724"/>
                  <a:pt x="1387000" y="234984"/>
                  <a:pt x="1381991" y="238991"/>
                </a:cubicBezTo>
                <a:cubicBezTo>
                  <a:pt x="1373877" y="245482"/>
                  <a:pt x="1381991" y="259772"/>
                  <a:pt x="1381991" y="270163"/>
                </a:cubicBezTo>
              </a:path>
            </a:pathLst>
          </a:custGeom>
          <a:solidFill>
            <a:srgbClr val="002060">
              <a:alpha val="45000"/>
            </a:srgbClr>
          </a:solidFill>
          <a:ln w="889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олилиния 9"/>
          <p:cNvSpPr/>
          <p:nvPr/>
        </p:nvSpPr>
        <p:spPr>
          <a:xfrm>
            <a:off x="3532667" y="2539996"/>
            <a:ext cx="1000835" cy="452586"/>
          </a:xfrm>
          <a:custGeom>
            <a:avLst/>
            <a:gdLst>
              <a:gd name="connsiteX0" fmla="*/ 242 w 1000835"/>
              <a:gd name="connsiteY0" fmla="*/ 348677 h 452586"/>
              <a:gd name="connsiteX1" fmla="*/ 31415 w 1000835"/>
              <a:gd name="connsiteY1" fmla="*/ 296722 h 452586"/>
              <a:gd name="connsiteX2" fmla="*/ 41806 w 1000835"/>
              <a:gd name="connsiteY2" fmla="*/ 265549 h 452586"/>
              <a:gd name="connsiteX3" fmla="*/ 104151 w 1000835"/>
              <a:gd name="connsiteY3" fmla="*/ 244768 h 452586"/>
              <a:gd name="connsiteX4" fmla="*/ 135324 w 1000835"/>
              <a:gd name="connsiteY4" fmla="*/ 234377 h 452586"/>
              <a:gd name="connsiteX5" fmla="*/ 156106 w 1000835"/>
              <a:gd name="connsiteY5" fmla="*/ 172031 h 452586"/>
              <a:gd name="connsiteX6" fmla="*/ 280797 w 1000835"/>
              <a:gd name="connsiteY6" fmla="*/ 120077 h 452586"/>
              <a:gd name="connsiteX7" fmla="*/ 301578 w 1000835"/>
              <a:gd name="connsiteY7" fmla="*/ 57731 h 452586"/>
              <a:gd name="connsiteX8" fmla="*/ 363924 w 1000835"/>
              <a:gd name="connsiteY8" fmla="*/ 36949 h 452586"/>
              <a:gd name="connsiteX9" fmla="*/ 467833 w 1000835"/>
              <a:gd name="connsiteY9" fmla="*/ 16168 h 452586"/>
              <a:gd name="connsiteX10" fmla="*/ 530178 w 1000835"/>
              <a:gd name="connsiteY10" fmla="*/ 36949 h 452586"/>
              <a:gd name="connsiteX11" fmla="*/ 696433 w 1000835"/>
              <a:gd name="connsiteY11" fmla="*/ 16168 h 452586"/>
              <a:gd name="connsiteX12" fmla="*/ 800342 w 1000835"/>
              <a:gd name="connsiteY12" fmla="*/ 26559 h 452586"/>
              <a:gd name="connsiteX13" fmla="*/ 810733 w 1000835"/>
              <a:gd name="connsiteY13" fmla="*/ 68122 h 452586"/>
              <a:gd name="connsiteX14" fmla="*/ 841906 w 1000835"/>
              <a:gd name="connsiteY14" fmla="*/ 78513 h 452586"/>
              <a:gd name="connsiteX15" fmla="*/ 873078 w 1000835"/>
              <a:gd name="connsiteY15" fmla="*/ 99295 h 452586"/>
              <a:gd name="connsiteX16" fmla="*/ 883469 w 1000835"/>
              <a:gd name="connsiteY16" fmla="*/ 130468 h 452586"/>
              <a:gd name="connsiteX17" fmla="*/ 914642 w 1000835"/>
              <a:gd name="connsiteY17" fmla="*/ 140859 h 452586"/>
              <a:gd name="connsiteX18" fmla="*/ 976988 w 1000835"/>
              <a:gd name="connsiteY18" fmla="*/ 172031 h 452586"/>
              <a:gd name="connsiteX19" fmla="*/ 987378 w 1000835"/>
              <a:gd name="connsiteY19" fmla="*/ 234377 h 452586"/>
              <a:gd name="connsiteX20" fmla="*/ 997769 w 1000835"/>
              <a:gd name="connsiteY20" fmla="*/ 265549 h 452586"/>
              <a:gd name="connsiteX21" fmla="*/ 935424 w 1000835"/>
              <a:gd name="connsiteY21" fmla="*/ 255159 h 452586"/>
              <a:gd name="connsiteX22" fmla="*/ 873078 w 1000835"/>
              <a:gd name="connsiteY22" fmla="*/ 234377 h 452586"/>
              <a:gd name="connsiteX23" fmla="*/ 841906 w 1000835"/>
              <a:gd name="connsiteY23" fmla="*/ 223986 h 452586"/>
              <a:gd name="connsiteX24" fmla="*/ 769169 w 1000835"/>
              <a:gd name="connsiteY24" fmla="*/ 213595 h 452586"/>
              <a:gd name="connsiteX25" fmla="*/ 509397 w 1000835"/>
              <a:gd name="connsiteY25" fmla="*/ 192813 h 452586"/>
              <a:gd name="connsiteX26" fmla="*/ 447051 w 1000835"/>
              <a:gd name="connsiteY26" fmla="*/ 213595 h 452586"/>
              <a:gd name="connsiteX27" fmla="*/ 415878 w 1000835"/>
              <a:gd name="connsiteY27" fmla="*/ 223986 h 452586"/>
              <a:gd name="connsiteX28" fmla="*/ 384706 w 1000835"/>
              <a:gd name="connsiteY28" fmla="*/ 234377 h 452586"/>
              <a:gd name="connsiteX29" fmla="*/ 353533 w 1000835"/>
              <a:gd name="connsiteY29" fmla="*/ 244768 h 452586"/>
              <a:gd name="connsiteX30" fmla="*/ 332751 w 1000835"/>
              <a:gd name="connsiteY30" fmla="*/ 275940 h 452586"/>
              <a:gd name="connsiteX31" fmla="*/ 322360 w 1000835"/>
              <a:gd name="connsiteY31" fmla="*/ 307113 h 452586"/>
              <a:gd name="connsiteX32" fmla="*/ 249624 w 1000835"/>
              <a:gd name="connsiteY32" fmla="*/ 338286 h 452586"/>
              <a:gd name="connsiteX33" fmla="*/ 239233 w 1000835"/>
              <a:gd name="connsiteY33" fmla="*/ 369459 h 452586"/>
              <a:gd name="connsiteX34" fmla="*/ 208060 w 1000835"/>
              <a:gd name="connsiteY34" fmla="*/ 379849 h 452586"/>
              <a:gd name="connsiteX35" fmla="*/ 176888 w 1000835"/>
              <a:gd name="connsiteY35" fmla="*/ 400631 h 452586"/>
              <a:gd name="connsiteX36" fmla="*/ 166497 w 1000835"/>
              <a:gd name="connsiteY36" fmla="*/ 431804 h 452586"/>
              <a:gd name="connsiteX37" fmla="*/ 93760 w 1000835"/>
              <a:gd name="connsiteY37" fmla="*/ 452586 h 452586"/>
              <a:gd name="connsiteX38" fmla="*/ 62588 w 1000835"/>
              <a:gd name="connsiteY38" fmla="*/ 442195 h 452586"/>
              <a:gd name="connsiteX39" fmla="*/ 41806 w 1000835"/>
              <a:gd name="connsiteY39" fmla="*/ 411022 h 452586"/>
              <a:gd name="connsiteX40" fmla="*/ 10633 w 1000835"/>
              <a:gd name="connsiteY40" fmla="*/ 390240 h 452586"/>
              <a:gd name="connsiteX41" fmla="*/ 242 w 1000835"/>
              <a:gd name="connsiteY41" fmla="*/ 359068 h 452586"/>
              <a:gd name="connsiteX42" fmla="*/ 21024 w 1000835"/>
              <a:gd name="connsiteY42" fmla="*/ 327895 h 452586"/>
              <a:gd name="connsiteX43" fmla="*/ 242 w 1000835"/>
              <a:gd name="connsiteY43" fmla="*/ 348677 h 452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000835" h="452586">
                <a:moveTo>
                  <a:pt x="242" y="348677"/>
                </a:moveTo>
                <a:cubicBezTo>
                  <a:pt x="1974" y="343482"/>
                  <a:pt x="22383" y="314786"/>
                  <a:pt x="31415" y="296722"/>
                </a:cubicBezTo>
                <a:cubicBezTo>
                  <a:pt x="36313" y="286925"/>
                  <a:pt x="32893" y="271915"/>
                  <a:pt x="41806" y="265549"/>
                </a:cubicBezTo>
                <a:cubicBezTo>
                  <a:pt x="59631" y="252817"/>
                  <a:pt x="83369" y="251695"/>
                  <a:pt x="104151" y="244768"/>
                </a:cubicBezTo>
                <a:lnTo>
                  <a:pt x="135324" y="234377"/>
                </a:lnTo>
                <a:cubicBezTo>
                  <a:pt x="142251" y="213595"/>
                  <a:pt x="137879" y="184182"/>
                  <a:pt x="156106" y="172031"/>
                </a:cubicBezTo>
                <a:cubicBezTo>
                  <a:pt x="235981" y="118781"/>
                  <a:pt x="193814" y="134574"/>
                  <a:pt x="280797" y="120077"/>
                </a:cubicBezTo>
                <a:cubicBezTo>
                  <a:pt x="287724" y="99295"/>
                  <a:pt x="280796" y="64658"/>
                  <a:pt x="301578" y="57731"/>
                </a:cubicBezTo>
                <a:lnTo>
                  <a:pt x="363924" y="36949"/>
                </a:lnTo>
                <a:cubicBezTo>
                  <a:pt x="397971" y="-14120"/>
                  <a:pt x="377289" y="-3234"/>
                  <a:pt x="467833" y="16168"/>
                </a:cubicBezTo>
                <a:cubicBezTo>
                  <a:pt x="489252" y="20758"/>
                  <a:pt x="530178" y="36949"/>
                  <a:pt x="530178" y="36949"/>
                </a:cubicBezTo>
                <a:cubicBezTo>
                  <a:pt x="596347" y="20408"/>
                  <a:pt x="603823" y="16168"/>
                  <a:pt x="696433" y="16168"/>
                </a:cubicBezTo>
                <a:cubicBezTo>
                  <a:pt x="731242" y="16168"/>
                  <a:pt x="765706" y="23095"/>
                  <a:pt x="800342" y="26559"/>
                </a:cubicBezTo>
                <a:cubicBezTo>
                  <a:pt x="803806" y="40413"/>
                  <a:pt x="801812" y="56971"/>
                  <a:pt x="810733" y="68122"/>
                </a:cubicBezTo>
                <a:cubicBezTo>
                  <a:pt x="817575" y="76675"/>
                  <a:pt x="832109" y="73615"/>
                  <a:pt x="841906" y="78513"/>
                </a:cubicBezTo>
                <a:cubicBezTo>
                  <a:pt x="853076" y="84098"/>
                  <a:pt x="862687" y="92368"/>
                  <a:pt x="873078" y="99295"/>
                </a:cubicBezTo>
                <a:cubicBezTo>
                  <a:pt x="876542" y="109686"/>
                  <a:pt x="875724" y="122723"/>
                  <a:pt x="883469" y="130468"/>
                </a:cubicBezTo>
                <a:cubicBezTo>
                  <a:pt x="891214" y="138213"/>
                  <a:pt x="904845" y="135961"/>
                  <a:pt x="914642" y="140859"/>
                </a:cubicBezTo>
                <a:cubicBezTo>
                  <a:pt x="995215" y="181144"/>
                  <a:pt x="898633" y="145913"/>
                  <a:pt x="976988" y="172031"/>
                </a:cubicBezTo>
                <a:cubicBezTo>
                  <a:pt x="980451" y="192813"/>
                  <a:pt x="982808" y="213810"/>
                  <a:pt x="987378" y="234377"/>
                </a:cubicBezTo>
                <a:cubicBezTo>
                  <a:pt x="989754" y="245069"/>
                  <a:pt x="1007938" y="261481"/>
                  <a:pt x="997769" y="265549"/>
                </a:cubicBezTo>
                <a:cubicBezTo>
                  <a:pt x="978208" y="273374"/>
                  <a:pt x="956206" y="258622"/>
                  <a:pt x="935424" y="255159"/>
                </a:cubicBezTo>
                <a:lnTo>
                  <a:pt x="873078" y="234377"/>
                </a:lnTo>
                <a:cubicBezTo>
                  <a:pt x="862687" y="230913"/>
                  <a:pt x="852749" y="225535"/>
                  <a:pt x="841906" y="223986"/>
                </a:cubicBezTo>
                <a:lnTo>
                  <a:pt x="769169" y="213595"/>
                </a:lnTo>
                <a:cubicBezTo>
                  <a:pt x="673198" y="181604"/>
                  <a:pt x="696255" y="186139"/>
                  <a:pt x="509397" y="192813"/>
                </a:cubicBezTo>
                <a:cubicBezTo>
                  <a:pt x="487505" y="193595"/>
                  <a:pt x="467833" y="206668"/>
                  <a:pt x="447051" y="213595"/>
                </a:cubicBezTo>
                <a:lnTo>
                  <a:pt x="415878" y="223986"/>
                </a:lnTo>
                <a:lnTo>
                  <a:pt x="384706" y="234377"/>
                </a:lnTo>
                <a:lnTo>
                  <a:pt x="353533" y="244768"/>
                </a:lnTo>
                <a:cubicBezTo>
                  <a:pt x="346606" y="255159"/>
                  <a:pt x="338336" y="264770"/>
                  <a:pt x="332751" y="275940"/>
                </a:cubicBezTo>
                <a:cubicBezTo>
                  <a:pt x="327853" y="285737"/>
                  <a:pt x="329202" y="298560"/>
                  <a:pt x="322360" y="307113"/>
                </a:cubicBezTo>
                <a:cubicBezTo>
                  <a:pt x="304420" y="329538"/>
                  <a:pt x="274583" y="332046"/>
                  <a:pt x="249624" y="338286"/>
                </a:cubicBezTo>
                <a:cubicBezTo>
                  <a:pt x="246160" y="348677"/>
                  <a:pt x="246978" y="361714"/>
                  <a:pt x="239233" y="369459"/>
                </a:cubicBezTo>
                <a:cubicBezTo>
                  <a:pt x="231488" y="377204"/>
                  <a:pt x="217857" y="374951"/>
                  <a:pt x="208060" y="379849"/>
                </a:cubicBezTo>
                <a:cubicBezTo>
                  <a:pt x="196890" y="385434"/>
                  <a:pt x="187279" y="393704"/>
                  <a:pt x="176888" y="400631"/>
                </a:cubicBezTo>
                <a:cubicBezTo>
                  <a:pt x="173424" y="411022"/>
                  <a:pt x="174242" y="424059"/>
                  <a:pt x="166497" y="431804"/>
                </a:cubicBezTo>
                <a:cubicBezTo>
                  <a:pt x="161528" y="436773"/>
                  <a:pt x="94120" y="452496"/>
                  <a:pt x="93760" y="452586"/>
                </a:cubicBezTo>
                <a:cubicBezTo>
                  <a:pt x="83369" y="449122"/>
                  <a:pt x="71141" y="449037"/>
                  <a:pt x="62588" y="442195"/>
                </a:cubicBezTo>
                <a:cubicBezTo>
                  <a:pt x="52836" y="434393"/>
                  <a:pt x="50637" y="419853"/>
                  <a:pt x="41806" y="411022"/>
                </a:cubicBezTo>
                <a:cubicBezTo>
                  <a:pt x="32975" y="402191"/>
                  <a:pt x="21024" y="397167"/>
                  <a:pt x="10633" y="390240"/>
                </a:cubicBezTo>
                <a:cubicBezTo>
                  <a:pt x="7169" y="379849"/>
                  <a:pt x="-1559" y="369872"/>
                  <a:pt x="242" y="359068"/>
                </a:cubicBezTo>
                <a:cubicBezTo>
                  <a:pt x="2295" y="346749"/>
                  <a:pt x="15439" y="339065"/>
                  <a:pt x="21024" y="327895"/>
                </a:cubicBezTo>
                <a:cubicBezTo>
                  <a:pt x="22573" y="324797"/>
                  <a:pt x="-1490" y="353872"/>
                  <a:pt x="242" y="348677"/>
                </a:cubicBezTo>
                <a:close/>
              </a:path>
            </a:pathLst>
          </a:custGeom>
          <a:solidFill>
            <a:srgbClr val="208E4D">
              <a:alpha val="54000"/>
            </a:srgbClr>
          </a:solidFill>
          <a:ln w="88900">
            <a:solidFill>
              <a:srgbClr val="208E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олилиния 10"/>
          <p:cNvSpPr/>
          <p:nvPr/>
        </p:nvSpPr>
        <p:spPr>
          <a:xfrm>
            <a:off x="4478482" y="3439391"/>
            <a:ext cx="696191" cy="769942"/>
          </a:xfrm>
          <a:custGeom>
            <a:avLst/>
            <a:gdLst>
              <a:gd name="connsiteX0" fmla="*/ 685800 w 696191"/>
              <a:gd name="connsiteY0" fmla="*/ 176645 h 769942"/>
              <a:gd name="connsiteX1" fmla="*/ 633845 w 696191"/>
              <a:gd name="connsiteY1" fmla="*/ 145473 h 769942"/>
              <a:gd name="connsiteX2" fmla="*/ 613063 w 696191"/>
              <a:gd name="connsiteY2" fmla="*/ 114300 h 769942"/>
              <a:gd name="connsiteX3" fmla="*/ 581891 w 696191"/>
              <a:gd name="connsiteY3" fmla="*/ 93518 h 769942"/>
              <a:gd name="connsiteX4" fmla="*/ 561109 w 696191"/>
              <a:gd name="connsiteY4" fmla="*/ 31173 h 769942"/>
              <a:gd name="connsiteX5" fmla="*/ 498763 w 696191"/>
              <a:gd name="connsiteY5" fmla="*/ 10391 h 769942"/>
              <a:gd name="connsiteX6" fmla="*/ 467591 w 696191"/>
              <a:gd name="connsiteY6" fmla="*/ 0 h 769942"/>
              <a:gd name="connsiteX7" fmla="*/ 436418 w 696191"/>
              <a:gd name="connsiteY7" fmla="*/ 10391 h 769942"/>
              <a:gd name="connsiteX8" fmla="*/ 426027 w 696191"/>
              <a:gd name="connsiteY8" fmla="*/ 62345 h 769942"/>
              <a:gd name="connsiteX9" fmla="*/ 415636 w 696191"/>
              <a:gd name="connsiteY9" fmla="*/ 93518 h 769942"/>
              <a:gd name="connsiteX10" fmla="*/ 249382 w 696191"/>
              <a:gd name="connsiteY10" fmla="*/ 103909 h 769942"/>
              <a:gd name="connsiteX11" fmla="*/ 218209 w 696191"/>
              <a:gd name="connsiteY11" fmla="*/ 124691 h 769942"/>
              <a:gd name="connsiteX12" fmla="*/ 187036 w 696191"/>
              <a:gd name="connsiteY12" fmla="*/ 135082 h 769942"/>
              <a:gd name="connsiteX13" fmla="*/ 166254 w 696191"/>
              <a:gd name="connsiteY13" fmla="*/ 166254 h 769942"/>
              <a:gd name="connsiteX14" fmla="*/ 145473 w 696191"/>
              <a:gd name="connsiteY14" fmla="*/ 228600 h 769942"/>
              <a:gd name="connsiteX15" fmla="*/ 135082 w 696191"/>
              <a:gd name="connsiteY15" fmla="*/ 259773 h 769942"/>
              <a:gd name="connsiteX16" fmla="*/ 103909 w 696191"/>
              <a:gd name="connsiteY16" fmla="*/ 280554 h 769942"/>
              <a:gd name="connsiteX17" fmla="*/ 83127 w 696191"/>
              <a:gd name="connsiteY17" fmla="*/ 353291 h 769942"/>
              <a:gd name="connsiteX18" fmla="*/ 62345 w 696191"/>
              <a:gd name="connsiteY18" fmla="*/ 384464 h 769942"/>
              <a:gd name="connsiteX19" fmla="*/ 51954 w 696191"/>
              <a:gd name="connsiteY19" fmla="*/ 415636 h 769942"/>
              <a:gd name="connsiteX20" fmla="*/ 31173 w 696191"/>
              <a:gd name="connsiteY20" fmla="*/ 446809 h 769942"/>
              <a:gd name="connsiteX21" fmla="*/ 10391 w 696191"/>
              <a:gd name="connsiteY21" fmla="*/ 509154 h 769942"/>
              <a:gd name="connsiteX22" fmla="*/ 0 w 696191"/>
              <a:gd name="connsiteY22" fmla="*/ 540327 h 769942"/>
              <a:gd name="connsiteX23" fmla="*/ 10391 w 696191"/>
              <a:gd name="connsiteY23" fmla="*/ 602673 h 769942"/>
              <a:gd name="connsiteX24" fmla="*/ 20782 w 696191"/>
              <a:gd name="connsiteY24" fmla="*/ 633845 h 769942"/>
              <a:gd name="connsiteX25" fmla="*/ 114300 w 696191"/>
              <a:gd name="connsiteY25" fmla="*/ 665018 h 769942"/>
              <a:gd name="connsiteX26" fmla="*/ 145473 w 696191"/>
              <a:gd name="connsiteY26" fmla="*/ 675409 h 769942"/>
              <a:gd name="connsiteX27" fmla="*/ 176645 w 696191"/>
              <a:gd name="connsiteY27" fmla="*/ 696191 h 769942"/>
              <a:gd name="connsiteX28" fmla="*/ 207818 w 696191"/>
              <a:gd name="connsiteY28" fmla="*/ 706582 h 769942"/>
              <a:gd name="connsiteX29" fmla="*/ 238991 w 696191"/>
              <a:gd name="connsiteY29" fmla="*/ 737754 h 769942"/>
              <a:gd name="connsiteX30" fmla="*/ 301336 w 696191"/>
              <a:gd name="connsiteY30" fmla="*/ 758536 h 769942"/>
              <a:gd name="connsiteX31" fmla="*/ 332509 w 696191"/>
              <a:gd name="connsiteY31" fmla="*/ 768927 h 769942"/>
              <a:gd name="connsiteX32" fmla="*/ 405245 w 696191"/>
              <a:gd name="connsiteY32" fmla="*/ 758536 h 769942"/>
              <a:gd name="connsiteX33" fmla="*/ 384463 w 696191"/>
              <a:gd name="connsiteY33" fmla="*/ 696191 h 769942"/>
              <a:gd name="connsiteX34" fmla="*/ 415636 w 696191"/>
              <a:gd name="connsiteY34" fmla="*/ 675409 h 769942"/>
              <a:gd name="connsiteX35" fmla="*/ 426027 w 696191"/>
              <a:gd name="connsiteY35" fmla="*/ 644236 h 769942"/>
              <a:gd name="connsiteX36" fmla="*/ 477982 w 696191"/>
              <a:gd name="connsiteY36" fmla="*/ 592282 h 769942"/>
              <a:gd name="connsiteX37" fmla="*/ 509154 w 696191"/>
              <a:gd name="connsiteY37" fmla="*/ 488373 h 769942"/>
              <a:gd name="connsiteX38" fmla="*/ 561109 w 696191"/>
              <a:gd name="connsiteY38" fmla="*/ 436418 h 769942"/>
              <a:gd name="connsiteX39" fmla="*/ 602673 w 696191"/>
              <a:gd name="connsiteY39" fmla="*/ 374073 h 769942"/>
              <a:gd name="connsiteX40" fmla="*/ 623454 w 696191"/>
              <a:gd name="connsiteY40" fmla="*/ 342900 h 769942"/>
              <a:gd name="connsiteX41" fmla="*/ 644236 w 696191"/>
              <a:gd name="connsiteY41" fmla="*/ 280554 h 769942"/>
              <a:gd name="connsiteX42" fmla="*/ 696191 w 696191"/>
              <a:gd name="connsiteY42" fmla="*/ 187036 h 769942"/>
              <a:gd name="connsiteX43" fmla="*/ 665018 w 696191"/>
              <a:gd name="connsiteY43" fmla="*/ 176645 h 769942"/>
              <a:gd name="connsiteX44" fmla="*/ 654627 w 696191"/>
              <a:gd name="connsiteY44" fmla="*/ 145473 h 769942"/>
              <a:gd name="connsiteX45" fmla="*/ 644236 w 696191"/>
              <a:gd name="connsiteY45" fmla="*/ 135082 h 769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696191" h="769942">
                <a:moveTo>
                  <a:pt x="685800" y="176645"/>
                </a:moveTo>
                <a:cubicBezTo>
                  <a:pt x="668482" y="166254"/>
                  <a:pt x="649179" y="158616"/>
                  <a:pt x="633845" y="145473"/>
                </a:cubicBezTo>
                <a:cubicBezTo>
                  <a:pt x="624363" y="137346"/>
                  <a:pt x="621894" y="123131"/>
                  <a:pt x="613063" y="114300"/>
                </a:cubicBezTo>
                <a:cubicBezTo>
                  <a:pt x="604233" y="105469"/>
                  <a:pt x="592282" y="100445"/>
                  <a:pt x="581891" y="93518"/>
                </a:cubicBezTo>
                <a:cubicBezTo>
                  <a:pt x="574964" y="72736"/>
                  <a:pt x="581891" y="38100"/>
                  <a:pt x="561109" y="31173"/>
                </a:cubicBezTo>
                <a:lnTo>
                  <a:pt x="498763" y="10391"/>
                </a:lnTo>
                <a:lnTo>
                  <a:pt x="467591" y="0"/>
                </a:lnTo>
                <a:cubicBezTo>
                  <a:pt x="457200" y="3464"/>
                  <a:pt x="442494" y="1278"/>
                  <a:pt x="436418" y="10391"/>
                </a:cubicBezTo>
                <a:cubicBezTo>
                  <a:pt x="426621" y="25086"/>
                  <a:pt x="430310" y="45211"/>
                  <a:pt x="426027" y="62345"/>
                </a:cubicBezTo>
                <a:cubicBezTo>
                  <a:pt x="423370" y="72971"/>
                  <a:pt x="426298" y="91009"/>
                  <a:pt x="415636" y="93518"/>
                </a:cubicBezTo>
                <a:cubicBezTo>
                  <a:pt x="361586" y="106236"/>
                  <a:pt x="304800" y="100445"/>
                  <a:pt x="249382" y="103909"/>
                </a:cubicBezTo>
                <a:cubicBezTo>
                  <a:pt x="238991" y="110836"/>
                  <a:pt x="229379" y="119106"/>
                  <a:pt x="218209" y="124691"/>
                </a:cubicBezTo>
                <a:cubicBezTo>
                  <a:pt x="208412" y="129589"/>
                  <a:pt x="195589" y="128240"/>
                  <a:pt x="187036" y="135082"/>
                </a:cubicBezTo>
                <a:cubicBezTo>
                  <a:pt x="177284" y="142883"/>
                  <a:pt x="173181" y="155863"/>
                  <a:pt x="166254" y="166254"/>
                </a:cubicBezTo>
                <a:lnTo>
                  <a:pt x="145473" y="228600"/>
                </a:lnTo>
                <a:cubicBezTo>
                  <a:pt x="142009" y="238991"/>
                  <a:pt x="144196" y="253698"/>
                  <a:pt x="135082" y="259773"/>
                </a:cubicBezTo>
                <a:lnTo>
                  <a:pt x="103909" y="280554"/>
                </a:lnTo>
                <a:cubicBezTo>
                  <a:pt x="100580" y="293871"/>
                  <a:pt x="90581" y="338384"/>
                  <a:pt x="83127" y="353291"/>
                </a:cubicBezTo>
                <a:cubicBezTo>
                  <a:pt x="77542" y="364461"/>
                  <a:pt x="67930" y="373294"/>
                  <a:pt x="62345" y="384464"/>
                </a:cubicBezTo>
                <a:cubicBezTo>
                  <a:pt x="57447" y="394260"/>
                  <a:pt x="56852" y="405840"/>
                  <a:pt x="51954" y="415636"/>
                </a:cubicBezTo>
                <a:cubicBezTo>
                  <a:pt x="46369" y="426806"/>
                  <a:pt x="36245" y="435397"/>
                  <a:pt x="31173" y="446809"/>
                </a:cubicBezTo>
                <a:cubicBezTo>
                  <a:pt x="22276" y="466827"/>
                  <a:pt x="17318" y="488372"/>
                  <a:pt x="10391" y="509154"/>
                </a:cubicBezTo>
                <a:lnTo>
                  <a:pt x="0" y="540327"/>
                </a:lnTo>
                <a:cubicBezTo>
                  <a:pt x="3464" y="561109"/>
                  <a:pt x="5821" y="582106"/>
                  <a:pt x="10391" y="602673"/>
                </a:cubicBezTo>
                <a:cubicBezTo>
                  <a:pt x="12767" y="613365"/>
                  <a:pt x="11869" y="627479"/>
                  <a:pt x="20782" y="633845"/>
                </a:cubicBezTo>
                <a:cubicBezTo>
                  <a:pt x="20783" y="633846"/>
                  <a:pt x="98713" y="659822"/>
                  <a:pt x="114300" y="665018"/>
                </a:cubicBezTo>
                <a:lnTo>
                  <a:pt x="145473" y="675409"/>
                </a:lnTo>
                <a:cubicBezTo>
                  <a:pt x="155864" y="682336"/>
                  <a:pt x="165475" y="690606"/>
                  <a:pt x="176645" y="696191"/>
                </a:cubicBezTo>
                <a:cubicBezTo>
                  <a:pt x="186442" y="701089"/>
                  <a:pt x="198704" y="700506"/>
                  <a:pt x="207818" y="706582"/>
                </a:cubicBezTo>
                <a:cubicBezTo>
                  <a:pt x="220045" y="714733"/>
                  <a:pt x="226145" y="730618"/>
                  <a:pt x="238991" y="737754"/>
                </a:cubicBezTo>
                <a:cubicBezTo>
                  <a:pt x="258140" y="748392"/>
                  <a:pt x="280554" y="751609"/>
                  <a:pt x="301336" y="758536"/>
                </a:cubicBezTo>
                <a:lnTo>
                  <a:pt x="332509" y="768927"/>
                </a:lnTo>
                <a:cubicBezTo>
                  <a:pt x="356754" y="765463"/>
                  <a:pt x="391010" y="778466"/>
                  <a:pt x="405245" y="758536"/>
                </a:cubicBezTo>
                <a:cubicBezTo>
                  <a:pt x="417977" y="740710"/>
                  <a:pt x="384463" y="696191"/>
                  <a:pt x="384463" y="696191"/>
                </a:cubicBezTo>
                <a:cubicBezTo>
                  <a:pt x="394854" y="689264"/>
                  <a:pt x="407835" y="685161"/>
                  <a:pt x="415636" y="675409"/>
                </a:cubicBezTo>
                <a:cubicBezTo>
                  <a:pt x="422478" y="666856"/>
                  <a:pt x="421129" y="654033"/>
                  <a:pt x="426027" y="644236"/>
                </a:cubicBezTo>
                <a:cubicBezTo>
                  <a:pt x="443345" y="609601"/>
                  <a:pt x="446810" y="613063"/>
                  <a:pt x="477982" y="592282"/>
                </a:cubicBezTo>
                <a:cubicBezTo>
                  <a:pt x="524746" y="522132"/>
                  <a:pt x="472682" y="609946"/>
                  <a:pt x="509154" y="488373"/>
                </a:cubicBezTo>
                <a:cubicBezTo>
                  <a:pt x="517813" y="459509"/>
                  <a:pt x="538595" y="451427"/>
                  <a:pt x="561109" y="436418"/>
                </a:cubicBezTo>
                <a:lnTo>
                  <a:pt x="602673" y="374073"/>
                </a:lnTo>
                <a:cubicBezTo>
                  <a:pt x="609600" y="363682"/>
                  <a:pt x="619505" y="354747"/>
                  <a:pt x="623454" y="342900"/>
                </a:cubicBezTo>
                <a:cubicBezTo>
                  <a:pt x="630381" y="322118"/>
                  <a:pt x="632085" y="298781"/>
                  <a:pt x="644236" y="280554"/>
                </a:cubicBezTo>
                <a:cubicBezTo>
                  <a:pt x="691876" y="209096"/>
                  <a:pt x="677902" y="241904"/>
                  <a:pt x="696191" y="187036"/>
                </a:cubicBezTo>
                <a:cubicBezTo>
                  <a:pt x="685800" y="183572"/>
                  <a:pt x="672763" y="184390"/>
                  <a:pt x="665018" y="176645"/>
                </a:cubicBezTo>
                <a:cubicBezTo>
                  <a:pt x="657273" y="168900"/>
                  <a:pt x="659525" y="155269"/>
                  <a:pt x="654627" y="145473"/>
                </a:cubicBezTo>
                <a:cubicBezTo>
                  <a:pt x="652436" y="141092"/>
                  <a:pt x="647700" y="138546"/>
                  <a:pt x="644236" y="135082"/>
                </a:cubicBezTo>
              </a:path>
            </a:pathLst>
          </a:custGeom>
          <a:solidFill>
            <a:srgbClr val="208E4D">
              <a:alpha val="54000"/>
            </a:srgbClr>
          </a:solidFill>
          <a:ln w="88900">
            <a:solidFill>
              <a:srgbClr val="208E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олилиния 11"/>
          <p:cNvSpPr/>
          <p:nvPr/>
        </p:nvSpPr>
        <p:spPr>
          <a:xfrm>
            <a:off x="2783929" y="2244435"/>
            <a:ext cx="717807" cy="644331"/>
          </a:xfrm>
          <a:custGeom>
            <a:avLst/>
            <a:gdLst>
              <a:gd name="connsiteX0" fmla="*/ 135916 w 717807"/>
              <a:gd name="connsiteY0" fmla="*/ 0 h 696191"/>
              <a:gd name="connsiteX1" fmla="*/ 125526 w 717807"/>
              <a:gd name="connsiteY1" fmla="*/ 51955 h 696191"/>
              <a:gd name="connsiteX2" fmla="*/ 94353 w 717807"/>
              <a:gd name="connsiteY2" fmla="*/ 72737 h 696191"/>
              <a:gd name="connsiteX3" fmla="*/ 73571 w 717807"/>
              <a:gd name="connsiteY3" fmla="*/ 103909 h 696191"/>
              <a:gd name="connsiteX4" fmla="*/ 63180 w 717807"/>
              <a:gd name="connsiteY4" fmla="*/ 135082 h 696191"/>
              <a:gd name="connsiteX5" fmla="*/ 21616 w 717807"/>
              <a:gd name="connsiteY5" fmla="*/ 197428 h 696191"/>
              <a:gd name="connsiteX6" fmla="*/ 11226 w 717807"/>
              <a:gd name="connsiteY6" fmla="*/ 228600 h 696191"/>
              <a:gd name="connsiteX7" fmla="*/ 11226 w 717807"/>
              <a:gd name="connsiteY7" fmla="*/ 322119 h 696191"/>
              <a:gd name="connsiteX8" fmla="*/ 73571 w 717807"/>
              <a:gd name="connsiteY8" fmla="*/ 353291 h 696191"/>
              <a:gd name="connsiteX9" fmla="*/ 83962 w 717807"/>
              <a:gd name="connsiteY9" fmla="*/ 384464 h 696191"/>
              <a:gd name="connsiteX10" fmla="*/ 146307 w 717807"/>
              <a:gd name="connsiteY10" fmla="*/ 415637 h 696191"/>
              <a:gd name="connsiteX11" fmla="*/ 167089 w 717807"/>
              <a:gd name="connsiteY11" fmla="*/ 446809 h 696191"/>
              <a:gd name="connsiteX12" fmla="*/ 333344 w 717807"/>
              <a:gd name="connsiteY12" fmla="*/ 477982 h 696191"/>
              <a:gd name="connsiteX13" fmla="*/ 364516 w 717807"/>
              <a:gd name="connsiteY13" fmla="*/ 509155 h 696191"/>
              <a:gd name="connsiteX14" fmla="*/ 395689 w 717807"/>
              <a:gd name="connsiteY14" fmla="*/ 529937 h 696191"/>
              <a:gd name="connsiteX15" fmla="*/ 406080 w 717807"/>
              <a:gd name="connsiteY15" fmla="*/ 561109 h 696191"/>
              <a:gd name="connsiteX16" fmla="*/ 447644 w 717807"/>
              <a:gd name="connsiteY16" fmla="*/ 581891 h 696191"/>
              <a:gd name="connsiteX17" fmla="*/ 509989 w 717807"/>
              <a:gd name="connsiteY17" fmla="*/ 613064 h 696191"/>
              <a:gd name="connsiteX18" fmla="*/ 530771 w 717807"/>
              <a:gd name="connsiteY18" fmla="*/ 644237 h 696191"/>
              <a:gd name="connsiteX19" fmla="*/ 645071 w 717807"/>
              <a:gd name="connsiteY19" fmla="*/ 696191 h 696191"/>
              <a:gd name="connsiteX20" fmla="*/ 686635 w 717807"/>
              <a:gd name="connsiteY20" fmla="*/ 685800 h 696191"/>
              <a:gd name="connsiteX21" fmla="*/ 717807 w 717807"/>
              <a:gd name="connsiteY21" fmla="*/ 561109 h 696191"/>
              <a:gd name="connsiteX22" fmla="*/ 707416 w 717807"/>
              <a:gd name="connsiteY22" fmla="*/ 498764 h 696191"/>
              <a:gd name="connsiteX23" fmla="*/ 676244 w 717807"/>
              <a:gd name="connsiteY23" fmla="*/ 477982 h 696191"/>
              <a:gd name="connsiteX24" fmla="*/ 624289 w 717807"/>
              <a:gd name="connsiteY24" fmla="*/ 436419 h 696191"/>
              <a:gd name="connsiteX25" fmla="*/ 572335 w 717807"/>
              <a:gd name="connsiteY25" fmla="*/ 363682 h 696191"/>
              <a:gd name="connsiteX26" fmla="*/ 520380 w 717807"/>
              <a:gd name="connsiteY26" fmla="*/ 311728 h 696191"/>
              <a:gd name="connsiteX27" fmla="*/ 468426 w 717807"/>
              <a:gd name="connsiteY27" fmla="*/ 259773 h 696191"/>
              <a:gd name="connsiteX28" fmla="*/ 426862 w 717807"/>
              <a:gd name="connsiteY28" fmla="*/ 207819 h 696191"/>
              <a:gd name="connsiteX29" fmla="*/ 406080 w 717807"/>
              <a:gd name="connsiteY29" fmla="*/ 176646 h 696191"/>
              <a:gd name="connsiteX30" fmla="*/ 291780 w 717807"/>
              <a:gd name="connsiteY30" fmla="*/ 155864 h 696191"/>
              <a:gd name="connsiteX31" fmla="*/ 198262 w 717807"/>
              <a:gd name="connsiteY31" fmla="*/ 114300 h 696191"/>
              <a:gd name="connsiteX32" fmla="*/ 187871 w 717807"/>
              <a:gd name="connsiteY32" fmla="*/ 83128 h 696191"/>
              <a:gd name="connsiteX33" fmla="*/ 125526 w 717807"/>
              <a:gd name="connsiteY33" fmla="*/ 51955 h 696191"/>
              <a:gd name="connsiteX34" fmla="*/ 104744 w 717807"/>
              <a:gd name="connsiteY34" fmla="*/ 72737 h 696191"/>
              <a:gd name="connsiteX0" fmla="*/ 135916 w 717807"/>
              <a:gd name="connsiteY0" fmla="*/ 0 h 696191"/>
              <a:gd name="connsiteX1" fmla="*/ 125526 w 717807"/>
              <a:gd name="connsiteY1" fmla="*/ 51955 h 696191"/>
              <a:gd name="connsiteX2" fmla="*/ 94353 w 717807"/>
              <a:gd name="connsiteY2" fmla="*/ 72737 h 696191"/>
              <a:gd name="connsiteX3" fmla="*/ 73571 w 717807"/>
              <a:gd name="connsiteY3" fmla="*/ 103909 h 696191"/>
              <a:gd name="connsiteX4" fmla="*/ 63180 w 717807"/>
              <a:gd name="connsiteY4" fmla="*/ 135082 h 696191"/>
              <a:gd name="connsiteX5" fmla="*/ 21616 w 717807"/>
              <a:gd name="connsiteY5" fmla="*/ 197428 h 696191"/>
              <a:gd name="connsiteX6" fmla="*/ 11226 w 717807"/>
              <a:gd name="connsiteY6" fmla="*/ 228600 h 696191"/>
              <a:gd name="connsiteX7" fmla="*/ 11226 w 717807"/>
              <a:gd name="connsiteY7" fmla="*/ 322119 h 696191"/>
              <a:gd name="connsiteX8" fmla="*/ 73571 w 717807"/>
              <a:gd name="connsiteY8" fmla="*/ 353291 h 696191"/>
              <a:gd name="connsiteX9" fmla="*/ 83962 w 717807"/>
              <a:gd name="connsiteY9" fmla="*/ 384464 h 696191"/>
              <a:gd name="connsiteX10" fmla="*/ 146307 w 717807"/>
              <a:gd name="connsiteY10" fmla="*/ 415637 h 696191"/>
              <a:gd name="connsiteX11" fmla="*/ 167089 w 717807"/>
              <a:gd name="connsiteY11" fmla="*/ 446809 h 696191"/>
              <a:gd name="connsiteX12" fmla="*/ 333344 w 717807"/>
              <a:gd name="connsiteY12" fmla="*/ 477982 h 696191"/>
              <a:gd name="connsiteX13" fmla="*/ 364516 w 717807"/>
              <a:gd name="connsiteY13" fmla="*/ 509155 h 696191"/>
              <a:gd name="connsiteX14" fmla="*/ 395689 w 717807"/>
              <a:gd name="connsiteY14" fmla="*/ 529937 h 696191"/>
              <a:gd name="connsiteX15" fmla="*/ 406080 w 717807"/>
              <a:gd name="connsiteY15" fmla="*/ 561109 h 696191"/>
              <a:gd name="connsiteX16" fmla="*/ 489207 w 717807"/>
              <a:gd name="connsiteY16" fmla="*/ 529936 h 696191"/>
              <a:gd name="connsiteX17" fmla="*/ 509989 w 717807"/>
              <a:gd name="connsiteY17" fmla="*/ 613064 h 696191"/>
              <a:gd name="connsiteX18" fmla="*/ 530771 w 717807"/>
              <a:gd name="connsiteY18" fmla="*/ 644237 h 696191"/>
              <a:gd name="connsiteX19" fmla="*/ 645071 w 717807"/>
              <a:gd name="connsiteY19" fmla="*/ 696191 h 696191"/>
              <a:gd name="connsiteX20" fmla="*/ 686635 w 717807"/>
              <a:gd name="connsiteY20" fmla="*/ 685800 h 696191"/>
              <a:gd name="connsiteX21" fmla="*/ 717807 w 717807"/>
              <a:gd name="connsiteY21" fmla="*/ 561109 h 696191"/>
              <a:gd name="connsiteX22" fmla="*/ 707416 w 717807"/>
              <a:gd name="connsiteY22" fmla="*/ 498764 h 696191"/>
              <a:gd name="connsiteX23" fmla="*/ 676244 w 717807"/>
              <a:gd name="connsiteY23" fmla="*/ 477982 h 696191"/>
              <a:gd name="connsiteX24" fmla="*/ 624289 w 717807"/>
              <a:gd name="connsiteY24" fmla="*/ 436419 h 696191"/>
              <a:gd name="connsiteX25" fmla="*/ 572335 w 717807"/>
              <a:gd name="connsiteY25" fmla="*/ 363682 h 696191"/>
              <a:gd name="connsiteX26" fmla="*/ 520380 w 717807"/>
              <a:gd name="connsiteY26" fmla="*/ 311728 h 696191"/>
              <a:gd name="connsiteX27" fmla="*/ 468426 w 717807"/>
              <a:gd name="connsiteY27" fmla="*/ 259773 h 696191"/>
              <a:gd name="connsiteX28" fmla="*/ 426862 w 717807"/>
              <a:gd name="connsiteY28" fmla="*/ 207819 h 696191"/>
              <a:gd name="connsiteX29" fmla="*/ 406080 w 717807"/>
              <a:gd name="connsiteY29" fmla="*/ 176646 h 696191"/>
              <a:gd name="connsiteX30" fmla="*/ 291780 w 717807"/>
              <a:gd name="connsiteY30" fmla="*/ 155864 h 696191"/>
              <a:gd name="connsiteX31" fmla="*/ 198262 w 717807"/>
              <a:gd name="connsiteY31" fmla="*/ 114300 h 696191"/>
              <a:gd name="connsiteX32" fmla="*/ 187871 w 717807"/>
              <a:gd name="connsiteY32" fmla="*/ 83128 h 696191"/>
              <a:gd name="connsiteX33" fmla="*/ 125526 w 717807"/>
              <a:gd name="connsiteY33" fmla="*/ 51955 h 696191"/>
              <a:gd name="connsiteX34" fmla="*/ 104744 w 717807"/>
              <a:gd name="connsiteY34" fmla="*/ 72737 h 696191"/>
              <a:gd name="connsiteX0" fmla="*/ 135916 w 717807"/>
              <a:gd name="connsiteY0" fmla="*/ 0 h 696191"/>
              <a:gd name="connsiteX1" fmla="*/ 125526 w 717807"/>
              <a:gd name="connsiteY1" fmla="*/ 51955 h 696191"/>
              <a:gd name="connsiteX2" fmla="*/ 94353 w 717807"/>
              <a:gd name="connsiteY2" fmla="*/ 72737 h 696191"/>
              <a:gd name="connsiteX3" fmla="*/ 73571 w 717807"/>
              <a:gd name="connsiteY3" fmla="*/ 103909 h 696191"/>
              <a:gd name="connsiteX4" fmla="*/ 63180 w 717807"/>
              <a:gd name="connsiteY4" fmla="*/ 135082 h 696191"/>
              <a:gd name="connsiteX5" fmla="*/ 21616 w 717807"/>
              <a:gd name="connsiteY5" fmla="*/ 197428 h 696191"/>
              <a:gd name="connsiteX6" fmla="*/ 11226 w 717807"/>
              <a:gd name="connsiteY6" fmla="*/ 228600 h 696191"/>
              <a:gd name="connsiteX7" fmla="*/ 11226 w 717807"/>
              <a:gd name="connsiteY7" fmla="*/ 322119 h 696191"/>
              <a:gd name="connsiteX8" fmla="*/ 73571 w 717807"/>
              <a:gd name="connsiteY8" fmla="*/ 353291 h 696191"/>
              <a:gd name="connsiteX9" fmla="*/ 83962 w 717807"/>
              <a:gd name="connsiteY9" fmla="*/ 384464 h 696191"/>
              <a:gd name="connsiteX10" fmla="*/ 146307 w 717807"/>
              <a:gd name="connsiteY10" fmla="*/ 415637 h 696191"/>
              <a:gd name="connsiteX11" fmla="*/ 167089 w 717807"/>
              <a:gd name="connsiteY11" fmla="*/ 446809 h 696191"/>
              <a:gd name="connsiteX12" fmla="*/ 333344 w 717807"/>
              <a:gd name="connsiteY12" fmla="*/ 477982 h 696191"/>
              <a:gd name="connsiteX13" fmla="*/ 364516 w 717807"/>
              <a:gd name="connsiteY13" fmla="*/ 509155 h 696191"/>
              <a:gd name="connsiteX14" fmla="*/ 395689 w 717807"/>
              <a:gd name="connsiteY14" fmla="*/ 529937 h 696191"/>
              <a:gd name="connsiteX15" fmla="*/ 406080 w 717807"/>
              <a:gd name="connsiteY15" fmla="*/ 561109 h 696191"/>
              <a:gd name="connsiteX16" fmla="*/ 489207 w 717807"/>
              <a:gd name="connsiteY16" fmla="*/ 529936 h 696191"/>
              <a:gd name="connsiteX17" fmla="*/ 624289 w 717807"/>
              <a:gd name="connsiteY17" fmla="*/ 613064 h 696191"/>
              <a:gd name="connsiteX18" fmla="*/ 530771 w 717807"/>
              <a:gd name="connsiteY18" fmla="*/ 644237 h 696191"/>
              <a:gd name="connsiteX19" fmla="*/ 645071 w 717807"/>
              <a:gd name="connsiteY19" fmla="*/ 696191 h 696191"/>
              <a:gd name="connsiteX20" fmla="*/ 686635 w 717807"/>
              <a:gd name="connsiteY20" fmla="*/ 685800 h 696191"/>
              <a:gd name="connsiteX21" fmla="*/ 717807 w 717807"/>
              <a:gd name="connsiteY21" fmla="*/ 561109 h 696191"/>
              <a:gd name="connsiteX22" fmla="*/ 707416 w 717807"/>
              <a:gd name="connsiteY22" fmla="*/ 498764 h 696191"/>
              <a:gd name="connsiteX23" fmla="*/ 676244 w 717807"/>
              <a:gd name="connsiteY23" fmla="*/ 477982 h 696191"/>
              <a:gd name="connsiteX24" fmla="*/ 624289 w 717807"/>
              <a:gd name="connsiteY24" fmla="*/ 436419 h 696191"/>
              <a:gd name="connsiteX25" fmla="*/ 572335 w 717807"/>
              <a:gd name="connsiteY25" fmla="*/ 363682 h 696191"/>
              <a:gd name="connsiteX26" fmla="*/ 520380 w 717807"/>
              <a:gd name="connsiteY26" fmla="*/ 311728 h 696191"/>
              <a:gd name="connsiteX27" fmla="*/ 468426 w 717807"/>
              <a:gd name="connsiteY27" fmla="*/ 259773 h 696191"/>
              <a:gd name="connsiteX28" fmla="*/ 426862 w 717807"/>
              <a:gd name="connsiteY28" fmla="*/ 207819 h 696191"/>
              <a:gd name="connsiteX29" fmla="*/ 406080 w 717807"/>
              <a:gd name="connsiteY29" fmla="*/ 176646 h 696191"/>
              <a:gd name="connsiteX30" fmla="*/ 291780 w 717807"/>
              <a:gd name="connsiteY30" fmla="*/ 155864 h 696191"/>
              <a:gd name="connsiteX31" fmla="*/ 198262 w 717807"/>
              <a:gd name="connsiteY31" fmla="*/ 114300 h 696191"/>
              <a:gd name="connsiteX32" fmla="*/ 187871 w 717807"/>
              <a:gd name="connsiteY32" fmla="*/ 83128 h 696191"/>
              <a:gd name="connsiteX33" fmla="*/ 125526 w 717807"/>
              <a:gd name="connsiteY33" fmla="*/ 51955 h 696191"/>
              <a:gd name="connsiteX34" fmla="*/ 104744 w 717807"/>
              <a:gd name="connsiteY34" fmla="*/ 72737 h 696191"/>
              <a:gd name="connsiteX0" fmla="*/ 135916 w 717807"/>
              <a:gd name="connsiteY0" fmla="*/ 0 h 686166"/>
              <a:gd name="connsiteX1" fmla="*/ 125526 w 717807"/>
              <a:gd name="connsiteY1" fmla="*/ 51955 h 686166"/>
              <a:gd name="connsiteX2" fmla="*/ 94353 w 717807"/>
              <a:gd name="connsiteY2" fmla="*/ 72737 h 686166"/>
              <a:gd name="connsiteX3" fmla="*/ 73571 w 717807"/>
              <a:gd name="connsiteY3" fmla="*/ 103909 h 686166"/>
              <a:gd name="connsiteX4" fmla="*/ 63180 w 717807"/>
              <a:gd name="connsiteY4" fmla="*/ 135082 h 686166"/>
              <a:gd name="connsiteX5" fmla="*/ 21616 w 717807"/>
              <a:gd name="connsiteY5" fmla="*/ 197428 h 686166"/>
              <a:gd name="connsiteX6" fmla="*/ 11226 w 717807"/>
              <a:gd name="connsiteY6" fmla="*/ 228600 h 686166"/>
              <a:gd name="connsiteX7" fmla="*/ 11226 w 717807"/>
              <a:gd name="connsiteY7" fmla="*/ 322119 h 686166"/>
              <a:gd name="connsiteX8" fmla="*/ 73571 w 717807"/>
              <a:gd name="connsiteY8" fmla="*/ 353291 h 686166"/>
              <a:gd name="connsiteX9" fmla="*/ 83962 w 717807"/>
              <a:gd name="connsiteY9" fmla="*/ 384464 h 686166"/>
              <a:gd name="connsiteX10" fmla="*/ 146307 w 717807"/>
              <a:gd name="connsiteY10" fmla="*/ 415637 h 686166"/>
              <a:gd name="connsiteX11" fmla="*/ 167089 w 717807"/>
              <a:gd name="connsiteY11" fmla="*/ 446809 h 686166"/>
              <a:gd name="connsiteX12" fmla="*/ 333344 w 717807"/>
              <a:gd name="connsiteY12" fmla="*/ 477982 h 686166"/>
              <a:gd name="connsiteX13" fmla="*/ 364516 w 717807"/>
              <a:gd name="connsiteY13" fmla="*/ 509155 h 686166"/>
              <a:gd name="connsiteX14" fmla="*/ 395689 w 717807"/>
              <a:gd name="connsiteY14" fmla="*/ 529937 h 686166"/>
              <a:gd name="connsiteX15" fmla="*/ 406080 w 717807"/>
              <a:gd name="connsiteY15" fmla="*/ 561109 h 686166"/>
              <a:gd name="connsiteX16" fmla="*/ 489207 w 717807"/>
              <a:gd name="connsiteY16" fmla="*/ 529936 h 686166"/>
              <a:gd name="connsiteX17" fmla="*/ 624289 w 717807"/>
              <a:gd name="connsiteY17" fmla="*/ 613064 h 686166"/>
              <a:gd name="connsiteX18" fmla="*/ 530771 w 717807"/>
              <a:gd name="connsiteY18" fmla="*/ 644237 h 686166"/>
              <a:gd name="connsiteX19" fmla="*/ 665853 w 717807"/>
              <a:gd name="connsiteY19" fmla="*/ 602673 h 686166"/>
              <a:gd name="connsiteX20" fmla="*/ 686635 w 717807"/>
              <a:gd name="connsiteY20" fmla="*/ 685800 h 686166"/>
              <a:gd name="connsiteX21" fmla="*/ 717807 w 717807"/>
              <a:gd name="connsiteY21" fmla="*/ 561109 h 686166"/>
              <a:gd name="connsiteX22" fmla="*/ 707416 w 717807"/>
              <a:gd name="connsiteY22" fmla="*/ 498764 h 686166"/>
              <a:gd name="connsiteX23" fmla="*/ 676244 w 717807"/>
              <a:gd name="connsiteY23" fmla="*/ 477982 h 686166"/>
              <a:gd name="connsiteX24" fmla="*/ 624289 w 717807"/>
              <a:gd name="connsiteY24" fmla="*/ 436419 h 686166"/>
              <a:gd name="connsiteX25" fmla="*/ 572335 w 717807"/>
              <a:gd name="connsiteY25" fmla="*/ 363682 h 686166"/>
              <a:gd name="connsiteX26" fmla="*/ 520380 w 717807"/>
              <a:gd name="connsiteY26" fmla="*/ 311728 h 686166"/>
              <a:gd name="connsiteX27" fmla="*/ 468426 w 717807"/>
              <a:gd name="connsiteY27" fmla="*/ 259773 h 686166"/>
              <a:gd name="connsiteX28" fmla="*/ 426862 w 717807"/>
              <a:gd name="connsiteY28" fmla="*/ 207819 h 686166"/>
              <a:gd name="connsiteX29" fmla="*/ 406080 w 717807"/>
              <a:gd name="connsiteY29" fmla="*/ 176646 h 686166"/>
              <a:gd name="connsiteX30" fmla="*/ 291780 w 717807"/>
              <a:gd name="connsiteY30" fmla="*/ 155864 h 686166"/>
              <a:gd name="connsiteX31" fmla="*/ 198262 w 717807"/>
              <a:gd name="connsiteY31" fmla="*/ 114300 h 686166"/>
              <a:gd name="connsiteX32" fmla="*/ 187871 w 717807"/>
              <a:gd name="connsiteY32" fmla="*/ 83128 h 686166"/>
              <a:gd name="connsiteX33" fmla="*/ 125526 w 717807"/>
              <a:gd name="connsiteY33" fmla="*/ 51955 h 686166"/>
              <a:gd name="connsiteX34" fmla="*/ 104744 w 717807"/>
              <a:gd name="connsiteY34" fmla="*/ 72737 h 686166"/>
              <a:gd name="connsiteX0" fmla="*/ 135916 w 717807"/>
              <a:gd name="connsiteY0" fmla="*/ 0 h 644331"/>
              <a:gd name="connsiteX1" fmla="*/ 125526 w 717807"/>
              <a:gd name="connsiteY1" fmla="*/ 51955 h 644331"/>
              <a:gd name="connsiteX2" fmla="*/ 94353 w 717807"/>
              <a:gd name="connsiteY2" fmla="*/ 72737 h 644331"/>
              <a:gd name="connsiteX3" fmla="*/ 73571 w 717807"/>
              <a:gd name="connsiteY3" fmla="*/ 103909 h 644331"/>
              <a:gd name="connsiteX4" fmla="*/ 63180 w 717807"/>
              <a:gd name="connsiteY4" fmla="*/ 135082 h 644331"/>
              <a:gd name="connsiteX5" fmla="*/ 21616 w 717807"/>
              <a:gd name="connsiteY5" fmla="*/ 197428 h 644331"/>
              <a:gd name="connsiteX6" fmla="*/ 11226 w 717807"/>
              <a:gd name="connsiteY6" fmla="*/ 228600 h 644331"/>
              <a:gd name="connsiteX7" fmla="*/ 11226 w 717807"/>
              <a:gd name="connsiteY7" fmla="*/ 322119 h 644331"/>
              <a:gd name="connsiteX8" fmla="*/ 73571 w 717807"/>
              <a:gd name="connsiteY8" fmla="*/ 353291 h 644331"/>
              <a:gd name="connsiteX9" fmla="*/ 83962 w 717807"/>
              <a:gd name="connsiteY9" fmla="*/ 384464 h 644331"/>
              <a:gd name="connsiteX10" fmla="*/ 146307 w 717807"/>
              <a:gd name="connsiteY10" fmla="*/ 415637 h 644331"/>
              <a:gd name="connsiteX11" fmla="*/ 167089 w 717807"/>
              <a:gd name="connsiteY11" fmla="*/ 446809 h 644331"/>
              <a:gd name="connsiteX12" fmla="*/ 333344 w 717807"/>
              <a:gd name="connsiteY12" fmla="*/ 477982 h 644331"/>
              <a:gd name="connsiteX13" fmla="*/ 364516 w 717807"/>
              <a:gd name="connsiteY13" fmla="*/ 509155 h 644331"/>
              <a:gd name="connsiteX14" fmla="*/ 395689 w 717807"/>
              <a:gd name="connsiteY14" fmla="*/ 529937 h 644331"/>
              <a:gd name="connsiteX15" fmla="*/ 406080 w 717807"/>
              <a:gd name="connsiteY15" fmla="*/ 561109 h 644331"/>
              <a:gd name="connsiteX16" fmla="*/ 489207 w 717807"/>
              <a:gd name="connsiteY16" fmla="*/ 529936 h 644331"/>
              <a:gd name="connsiteX17" fmla="*/ 624289 w 717807"/>
              <a:gd name="connsiteY17" fmla="*/ 613064 h 644331"/>
              <a:gd name="connsiteX18" fmla="*/ 530771 w 717807"/>
              <a:gd name="connsiteY18" fmla="*/ 644237 h 644331"/>
              <a:gd name="connsiteX19" fmla="*/ 665853 w 717807"/>
              <a:gd name="connsiteY19" fmla="*/ 602673 h 644331"/>
              <a:gd name="connsiteX20" fmla="*/ 655462 w 717807"/>
              <a:gd name="connsiteY20" fmla="*/ 581891 h 644331"/>
              <a:gd name="connsiteX21" fmla="*/ 717807 w 717807"/>
              <a:gd name="connsiteY21" fmla="*/ 561109 h 644331"/>
              <a:gd name="connsiteX22" fmla="*/ 707416 w 717807"/>
              <a:gd name="connsiteY22" fmla="*/ 498764 h 644331"/>
              <a:gd name="connsiteX23" fmla="*/ 676244 w 717807"/>
              <a:gd name="connsiteY23" fmla="*/ 477982 h 644331"/>
              <a:gd name="connsiteX24" fmla="*/ 624289 w 717807"/>
              <a:gd name="connsiteY24" fmla="*/ 436419 h 644331"/>
              <a:gd name="connsiteX25" fmla="*/ 572335 w 717807"/>
              <a:gd name="connsiteY25" fmla="*/ 363682 h 644331"/>
              <a:gd name="connsiteX26" fmla="*/ 520380 w 717807"/>
              <a:gd name="connsiteY26" fmla="*/ 311728 h 644331"/>
              <a:gd name="connsiteX27" fmla="*/ 468426 w 717807"/>
              <a:gd name="connsiteY27" fmla="*/ 259773 h 644331"/>
              <a:gd name="connsiteX28" fmla="*/ 426862 w 717807"/>
              <a:gd name="connsiteY28" fmla="*/ 207819 h 644331"/>
              <a:gd name="connsiteX29" fmla="*/ 406080 w 717807"/>
              <a:gd name="connsiteY29" fmla="*/ 176646 h 644331"/>
              <a:gd name="connsiteX30" fmla="*/ 291780 w 717807"/>
              <a:gd name="connsiteY30" fmla="*/ 155864 h 644331"/>
              <a:gd name="connsiteX31" fmla="*/ 198262 w 717807"/>
              <a:gd name="connsiteY31" fmla="*/ 114300 h 644331"/>
              <a:gd name="connsiteX32" fmla="*/ 187871 w 717807"/>
              <a:gd name="connsiteY32" fmla="*/ 83128 h 644331"/>
              <a:gd name="connsiteX33" fmla="*/ 125526 w 717807"/>
              <a:gd name="connsiteY33" fmla="*/ 51955 h 644331"/>
              <a:gd name="connsiteX34" fmla="*/ 104744 w 717807"/>
              <a:gd name="connsiteY34" fmla="*/ 72737 h 644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17807" h="644331">
                <a:moveTo>
                  <a:pt x="135916" y="0"/>
                </a:moveTo>
                <a:cubicBezTo>
                  <a:pt x="132453" y="17318"/>
                  <a:pt x="134288" y="36621"/>
                  <a:pt x="125526" y="51955"/>
                </a:cubicBezTo>
                <a:cubicBezTo>
                  <a:pt x="119330" y="62798"/>
                  <a:pt x="103184" y="63906"/>
                  <a:pt x="94353" y="72737"/>
                </a:cubicBezTo>
                <a:cubicBezTo>
                  <a:pt x="85522" y="81567"/>
                  <a:pt x="80498" y="93518"/>
                  <a:pt x="73571" y="103909"/>
                </a:cubicBezTo>
                <a:cubicBezTo>
                  <a:pt x="70107" y="114300"/>
                  <a:pt x="68499" y="125507"/>
                  <a:pt x="63180" y="135082"/>
                </a:cubicBezTo>
                <a:cubicBezTo>
                  <a:pt x="51050" y="156916"/>
                  <a:pt x="21616" y="197428"/>
                  <a:pt x="21616" y="197428"/>
                </a:cubicBezTo>
                <a:cubicBezTo>
                  <a:pt x="18153" y="207819"/>
                  <a:pt x="14235" y="218069"/>
                  <a:pt x="11226" y="228600"/>
                </a:cubicBezTo>
                <a:cubicBezTo>
                  <a:pt x="1757" y="261741"/>
                  <a:pt x="-8404" y="287766"/>
                  <a:pt x="11226" y="322119"/>
                </a:cubicBezTo>
                <a:cubicBezTo>
                  <a:pt x="20705" y="338707"/>
                  <a:pt x="57571" y="347958"/>
                  <a:pt x="73571" y="353291"/>
                </a:cubicBezTo>
                <a:cubicBezTo>
                  <a:pt x="77035" y="363682"/>
                  <a:pt x="77120" y="375911"/>
                  <a:pt x="83962" y="384464"/>
                </a:cubicBezTo>
                <a:cubicBezTo>
                  <a:pt x="98611" y="402776"/>
                  <a:pt x="125772" y="408792"/>
                  <a:pt x="146307" y="415637"/>
                </a:cubicBezTo>
                <a:cubicBezTo>
                  <a:pt x="153234" y="426028"/>
                  <a:pt x="156499" y="440190"/>
                  <a:pt x="167089" y="446809"/>
                </a:cubicBezTo>
                <a:cubicBezTo>
                  <a:pt x="209476" y="473300"/>
                  <a:pt x="291826" y="473830"/>
                  <a:pt x="333344" y="477982"/>
                </a:cubicBezTo>
                <a:cubicBezTo>
                  <a:pt x="343735" y="488373"/>
                  <a:pt x="353227" y="499747"/>
                  <a:pt x="364516" y="509155"/>
                </a:cubicBezTo>
                <a:cubicBezTo>
                  <a:pt x="374110" y="517150"/>
                  <a:pt x="387887" y="520185"/>
                  <a:pt x="395689" y="529937"/>
                </a:cubicBezTo>
                <a:cubicBezTo>
                  <a:pt x="402531" y="538490"/>
                  <a:pt x="390494" y="561109"/>
                  <a:pt x="406080" y="561109"/>
                </a:cubicBezTo>
                <a:cubicBezTo>
                  <a:pt x="421666" y="561109"/>
                  <a:pt x="452839" y="521277"/>
                  <a:pt x="489207" y="529936"/>
                </a:cubicBezTo>
                <a:cubicBezTo>
                  <a:pt x="525575" y="538595"/>
                  <a:pt x="567134" y="594012"/>
                  <a:pt x="624289" y="613064"/>
                </a:cubicBezTo>
                <a:cubicBezTo>
                  <a:pt x="631216" y="623455"/>
                  <a:pt x="523844" y="645969"/>
                  <a:pt x="530771" y="644237"/>
                </a:cubicBezTo>
                <a:cubicBezTo>
                  <a:pt x="537698" y="642505"/>
                  <a:pt x="606221" y="590747"/>
                  <a:pt x="665853" y="602673"/>
                </a:cubicBezTo>
                <a:cubicBezTo>
                  <a:pt x="679708" y="599209"/>
                  <a:pt x="646803" y="588818"/>
                  <a:pt x="655462" y="581891"/>
                </a:cubicBezTo>
                <a:cubicBezTo>
                  <a:pt x="664121" y="574964"/>
                  <a:pt x="715626" y="580735"/>
                  <a:pt x="717807" y="561109"/>
                </a:cubicBezTo>
                <a:cubicBezTo>
                  <a:pt x="714343" y="540327"/>
                  <a:pt x="716838" y="517608"/>
                  <a:pt x="707416" y="498764"/>
                </a:cubicBezTo>
                <a:cubicBezTo>
                  <a:pt x="701831" y="487594"/>
                  <a:pt x="685074" y="486813"/>
                  <a:pt x="676244" y="477982"/>
                </a:cubicBezTo>
                <a:cubicBezTo>
                  <a:pt x="629246" y="430983"/>
                  <a:pt x="684974" y="456645"/>
                  <a:pt x="624289" y="436419"/>
                </a:cubicBezTo>
                <a:cubicBezTo>
                  <a:pt x="600043" y="363682"/>
                  <a:pt x="624289" y="381001"/>
                  <a:pt x="572335" y="363682"/>
                </a:cubicBezTo>
                <a:cubicBezTo>
                  <a:pt x="516916" y="280553"/>
                  <a:pt x="589654" y="381000"/>
                  <a:pt x="520380" y="311728"/>
                </a:cubicBezTo>
                <a:cubicBezTo>
                  <a:pt x="451100" y="242450"/>
                  <a:pt x="551558" y="315196"/>
                  <a:pt x="468426" y="259773"/>
                </a:cubicBezTo>
                <a:cubicBezTo>
                  <a:pt x="448197" y="199085"/>
                  <a:pt x="473863" y="254819"/>
                  <a:pt x="426862" y="207819"/>
                </a:cubicBezTo>
                <a:cubicBezTo>
                  <a:pt x="418031" y="198988"/>
                  <a:pt x="416923" y="182842"/>
                  <a:pt x="406080" y="176646"/>
                </a:cubicBezTo>
                <a:cubicBezTo>
                  <a:pt x="400039" y="173194"/>
                  <a:pt x="292129" y="155951"/>
                  <a:pt x="291780" y="155864"/>
                </a:cubicBezTo>
                <a:cubicBezTo>
                  <a:pt x="232427" y="141026"/>
                  <a:pt x="239202" y="141593"/>
                  <a:pt x="198262" y="114300"/>
                </a:cubicBezTo>
                <a:cubicBezTo>
                  <a:pt x="194798" y="103909"/>
                  <a:pt x="194713" y="91681"/>
                  <a:pt x="187871" y="83128"/>
                </a:cubicBezTo>
                <a:cubicBezTo>
                  <a:pt x="181834" y="75582"/>
                  <a:pt x="138508" y="49359"/>
                  <a:pt x="125526" y="51955"/>
                </a:cubicBezTo>
                <a:cubicBezTo>
                  <a:pt x="115920" y="53876"/>
                  <a:pt x="111671" y="65810"/>
                  <a:pt x="104744" y="72737"/>
                </a:cubicBezTo>
              </a:path>
            </a:pathLst>
          </a:custGeom>
          <a:solidFill>
            <a:srgbClr val="C6672C">
              <a:alpha val="50000"/>
            </a:srgbClr>
          </a:solidFill>
          <a:ln w="88900">
            <a:solidFill>
              <a:srgbClr val="C667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олилиния 12"/>
          <p:cNvSpPr/>
          <p:nvPr/>
        </p:nvSpPr>
        <p:spPr>
          <a:xfrm>
            <a:off x="3927764" y="982618"/>
            <a:ext cx="4000500" cy="2738341"/>
          </a:xfrm>
          <a:custGeom>
            <a:avLst/>
            <a:gdLst>
              <a:gd name="connsiteX0" fmla="*/ 488372 w 4000500"/>
              <a:gd name="connsiteY0" fmla="*/ 285073 h 2738341"/>
              <a:gd name="connsiteX1" fmla="*/ 581891 w 4000500"/>
              <a:gd name="connsiteY1" fmla="*/ 274682 h 2738341"/>
              <a:gd name="connsiteX2" fmla="*/ 613063 w 4000500"/>
              <a:gd name="connsiteY2" fmla="*/ 264291 h 2738341"/>
              <a:gd name="connsiteX3" fmla="*/ 706581 w 4000500"/>
              <a:gd name="connsiteY3" fmla="*/ 295464 h 2738341"/>
              <a:gd name="connsiteX4" fmla="*/ 737754 w 4000500"/>
              <a:gd name="connsiteY4" fmla="*/ 305855 h 2738341"/>
              <a:gd name="connsiteX5" fmla="*/ 945572 w 4000500"/>
              <a:gd name="connsiteY5" fmla="*/ 326637 h 2738341"/>
              <a:gd name="connsiteX6" fmla="*/ 976745 w 4000500"/>
              <a:gd name="connsiteY6" fmla="*/ 337027 h 2738341"/>
              <a:gd name="connsiteX7" fmla="*/ 1007918 w 4000500"/>
              <a:gd name="connsiteY7" fmla="*/ 357809 h 2738341"/>
              <a:gd name="connsiteX8" fmla="*/ 1080654 w 4000500"/>
              <a:gd name="connsiteY8" fmla="*/ 378591 h 2738341"/>
              <a:gd name="connsiteX9" fmla="*/ 1143000 w 4000500"/>
              <a:gd name="connsiteY9" fmla="*/ 409764 h 2738341"/>
              <a:gd name="connsiteX10" fmla="*/ 1236518 w 4000500"/>
              <a:gd name="connsiteY10" fmla="*/ 461718 h 2738341"/>
              <a:gd name="connsiteX11" fmla="*/ 1257300 w 4000500"/>
              <a:gd name="connsiteY11" fmla="*/ 399373 h 2738341"/>
              <a:gd name="connsiteX12" fmla="*/ 1267691 w 4000500"/>
              <a:gd name="connsiteY12" fmla="*/ 347418 h 2738341"/>
              <a:gd name="connsiteX13" fmla="*/ 1288472 w 4000500"/>
              <a:gd name="connsiteY13" fmla="*/ 285073 h 2738341"/>
              <a:gd name="connsiteX14" fmla="*/ 1298863 w 4000500"/>
              <a:gd name="connsiteY14" fmla="*/ 243509 h 2738341"/>
              <a:gd name="connsiteX15" fmla="*/ 1361209 w 4000500"/>
              <a:gd name="connsiteY15" fmla="*/ 201946 h 2738341"/>
              <a:gd name="connsiteX16" fmla="*/ 1392381 w 4000500"/>
              <a:gd name="connsiteY16" fmla="*/ 181164 h 2738341"/>
              <a:gd name="connsiteX17" fmla="*/ 1413163 w 4000500"/>
              <a:gd name="connsiteY17" fmla="*/ 149991 h 2738341"/>
              <a:gd name="connsiteX18" fmla="*/ 1444336 w 4000500"/>
              <a:gd name="connsiteY18" fmla="*/ 139600 h 2738341"/>
              <a:gd name="connsiteX19" fmla="*/ 1589809 w 4000500"/>
              <a:gd name="connsiteY19" fmla="*/ 108427 h 2738341"/>
              <a:gd name="connsiteX20" fmla="*/ 1714500 w 4000500"/>
              <a:gd name="connsiteY20" fmla="*/ 66864 h 2738341"/>
              <a:gd name="connsiteX21" fmla="*/ 1745672 w 4000500"/>
              <a:gd name="connsiteY21" fmla="*/ 56473 h 2738341"/>
              <a:gd name="connsiteX22" fmla="*/ 1776845 w 4000500"/>
              <a:gd name="connsiteY22" fmla="*/ 46082 h 2738341"/>
              <a:gd name="connsiteX23" fmla="*/ 1808018 w 4000500"/>
              <a:gd name="connsiteY23" fmla="*/ 25300 h 2738341"/>
              <a:gd name="connsiteX24" fmla="*/ 2036618 w 4000500"/>
              <a:gd name="connsiteY24" fmla="*/ 14909 h 2738341"/>
              <a:gd name="connsiteX25" fmla="*/ 2161309 w 4000500"/>
              <a:gd name="connsiteY25" fmla="*/ 14909 h 2738341"/>
              <a:gd name="connsiteX26" fmla="*/ 2192481 w 4000500"/>
              <a:gd name="connsiteY26" fmla="*/ 46082 h 2738341"/>
              <a:gd name="connsiteX27" fmla="*/ 2202872 w 4000500"/>
              <a:gd name="connsiteY27" fmla="*/ 77255 h 2738341"/>
              <a:gd name="connsiteX28" fmla="*/ 2223654 w 4000500"/>
              <a:gd name="connsiteY28" fmla="*/ 108427 h 2738341"/>
              <a:gd name="connsiteX29" fmla="*/ 2234045 w 4000500"/>
              <a:gd name="connsiteY29" fmla="*/ 160382 h 2738341"/>
              <a:gd name="connsiteX30" fmla="*/ 2254827 w 4000500"/>
              <a:gd name="connsiteY30" fmla="*/ 222727 h 2738341"/>
              <a:gd name="connsiteX31" fmla="*/ 2265218 w 4000500"/>
              <a:gd name="connsiteY31" fmla="*/ 264291 h 2738341"/>
              <a:gd name="connsiteX32" fmla="*/ 2275609 w 4000500"/>
              <a:gd name="connsiteY32" fmla="*/ 378591 h 2738341"/>
              <a:gd name="connsiteX33" fmla="*/ 2306781 w 4000500"/>
              <a:gd name="connsiteY33" fmla="*/ 399373 h 2738341"/>
              <a:gd name="connsiteX34" fmla="*/ 2369127 w 4000500"/>
              <a:gd name="connsiteY34" fmla="*/ 368200 h 2738341"/>
              <a:gd name="connsiteX35" fmla="*/ 2400300 w 4000500"/>
              <a:gd name="connsiteY35" fmla="*/ 337027 h 2738341"/>
              <a:gd name="connsiteX36" fmla="*/ 2431472 w 4000500"/>
              <a:gd name="connsiteY36" fmla="*/ 326637 h 2738341"/>
              <a:gd name="connsiteX37" fmla="*/ 2462645 w 4000500"/>
              <a:gd name="connsiteY37" fmla="*/ 347418 h 2738341"/>
              <a:gd name="connsiteX38" fmla="*/ 2504209 w 4000500"/>
              <a:gd name="connsiteY38" fmla="*/ 399373 h 2738341"/>
              <a:gd name="connsiteX39" fmla="*/ 2535381 w 4000500"/>
              <a:gd name="connsiteY39" fmla="*/ 461718 h 2738341"/>
              <a:gd name="connsiteX40" fmla="*/ 2566554 w 4000500"/>
              <a:gd name="connsiteY40" fmla="*/ 482500 h 2738341"/>
              <a:gd name="connsiteX41" fmla="*/ 2608118 w 4000500"/>
              <a:gd name="connsiteY41" fmla="*/ 534455 h 2738341"/>
              <a:gd name="connsiteX42" fmla="*/ 2618509 w 4000500"/>
              <a:gd name="connsiteY42" fmla="*/ 565627 h 2738341"/>
              <a:gd name="connsiteX43" fmla="*/ 2680854 w 4000500"/>
              <a:gd name="connsiteY43" fmla="*/ 586409 h 2738341"/>
              <a:gd name="connsiteX44" fmla="*/ 2712027 w 4000500"/>
              <a:gd name="connsiteY44" fmla="*/ 679927 h 2738341"/>
              <a:gd name="connsiteX45" fmla="*/ 2722418 w 4000500"/>
              <a:gd name="connsiteY45" fmla="*/ 711100 h 2738341"/>
              <a:gd name="connsiteX46" fmla="*/ 2753591 w 4000500"/>
              <a:gd name="connsiteY46" fmla="*/ 721491 h 2738341"/>
              <a:gd name="connsiteX47" fmla="*/ 2805545 w 4000500"/>
              <a:gd name="connsiteY47" fmla="*/ 763055 h 2738341"/>
              <a:gd name="connsiteX48" fmla="*/ 2878281 w 4000500"/>
              <a:gd name="connsiteY48" fmla="*/ 804618 h 2738341"/>
              <a:gd name="connsiteX49" fmla="*/ 3054927 w 4000500"/>
              <a:gd name="connsiteY49" fmla="*/ 794227 h 2738341"/>
              <a:gd name="connsiteX50" fmla="*/ 3086100 w 4000500"/>
              <a:gd name="connsiteY50" fmla="*/ 783837 h 2738341"/>
              <a:gd name="connsiteX51" fmla="*/ 3148445 w 4000500"/>
              <a:gd name="connsiteY51" fmla="*/ 742273 h 2738341"/>
              <a:gd name="connsiteX52" fmla="*/ 3241963 w 4000500"/>
              <a:gd name="connsiteY52" fmla="*/ 752664 h 2738341"/>
              <a:gd name="connsiteX53" fmla="*/ 3335481 w 4000500"/>
              <a:gd name="connsiteY53" fmla="*/ 783837 h 2738341"/>
              <a:gd name="connsiteX54" fmla="*/ 3397827 w 4000500"/>
              <a:gd name="connsiteY54" fmla="*/ 804618 h 2738341"/>
              <a:gd name="connsiteX55" fmla="*/ 3460172 w 4000500"/>
              <a:gd name="connsiteY55" fmla="*/ 835791 h 2738341"/>
              <a:gd name="connsiteX56" fmla="*/ 3522518 w 4000500"/>
              <a:gd name="connsiteY56" fmla="*/ 866964 h 2738341"/>
              <a:gd name="connsiteX57" fmla="*/ 3553691 w 4000500"/>
              <a:gd name="connsiteY57" fmla="*/ 898137 h 2738341"/>
              <a:gd name="connsiteX58" fmla="*/ 3616036 w 4000500"/>
              <a:gd name="connsiteY58" fmla="*/ 918918 h 2738341"/>
              <a:gd name="connsiteX59" fmla="*/ 3709554 w 4000500"/>
              <a:gd name="connsiteY59" fmla="*/ 939700 h 2738341"/>
              <a:gd name="connsiteX60" fmla="*/ 3771900 w 4000500"/>
              <a:gd name="connsiteY60" fmla="*/ 970873 h 2738341"/>
              <a:gd name="connsiteX61" fmla="*/ 3803072 w 4000500"/>
              <a:gd name="connsiteY61" fmla="*/ 981264 h 2738341"/>
              <a:gd name="connsiteX62" fmla="*/ 3865418 w 4000500"/>
              <a:gd name="connsiteY62" fmla="*/ 1033218 h 2738341"/>
              <a:gd name="connsiteX63" fmla="*/ 3927763 w 4000500"/>
              <a:gd name="connsiteY63" fmla="*/ 1074782 h 2738341"/>
              <a:gd name="connsiteX64" fmla="*/ 3958936 w 4000500"/>
              <a:gd name="connsiteY64" fmla="*/ 1095564 h 2738341"/>
              <a:gd name="connsiteX65" fmla="*/ 3979718 w 4000500"/>
              <a:gd name="connsiteY65" fmla="*/ 1241037 h 2738341"/>
              <a:gd name="connsiteX66" fmla="*/ 4000500 w 4000500"/>
              <a:gd name="connsiteY66" fmla="*/ 1303382 h 2738341"/>
              <a:gd name="connsiteX67" fmla="*/ 3990109 w 4000500"/>
              <a:gd name="connsiteY67" fmla="*/ 1396900 h 2738341"/>
              <a:gd name="connsiteX68" fmla="*/ 3979718 w 4000500"/>
              <a:gd name="connsiteY68" fmla="*/ 1428073 h 2738341"/>
              <a:gd name="connsiteX69" fmla="*/ 3948545 w 4000500"/>
              <a:gd name="connsiteY69" fmla="*/ 1646282 h 2738341"/>
              <a:gd name="connsiteX70" fmla="*/ 3938154 w 4000500"/>
              <a:gd name="connsiteY70" fmla="*/ 1677455 h 2738341"/>
              <a:gd name="connsiteX71" fmla="*/ 3927763 w 4000500"/>
              <a:gd name="connsiteY71" fmla="*/ 1708627 h 2738341"/>
              <a:gd name="connsiteX72" fmla="*/ 3896591 w 4000500"/>
              <a:gd name="connsiteY72" fmla="*/ 1729409 h 2738341"/>
              <a:gd name="connsiteX73" fmla="*/ 3886200 w 4000500"/>
              <a:gd name="connsiteY73" fmla="*/ 1760582 h 2738341"/>
              <a:gd name="connsiteX74" fmla="*/ 3855027 w 4000500"/>
              <a:gd name="connsiteY74" fmla="*/ 1770973 h 2738341"/>
              <a:gd name="connsiteX75" fmla="*/ 3792681 w 4000500"/>
              <a:gd name="connsiteY75" fmla="*/ 1812537 h 2738341"/>
              <a:gd name="connsiteX76" fmla="*/ 3761509 w 4000500"/>
              <a:gd name="connsiteY76" fmla="*/ 1833318 h 2738341"/>
              <a:gd name="connsiteX77" fmla="*/ 3730336 w 4000500"/>
              <a:gd name="connsiteY77" fmla="*/ 1854100 h 2738341"/>
              <a:gd name="connsiteX78" fmla="*/ 3688772 w 4000500"/>
              <a:gd name="connsiteY78" fmla="*/ 1916446 h 2738341"/>
              <a:gd name="connsiteX79" fmla="*/ 3626427 w 4000500"/>
              <a:gd name="connsiteY79" fmla="*/ 1958009 h 2738341"/>
              <a:gd name="connsiteX80" fmla="*/ 3564081 w 4000500"/>
              <a:gd name="connsiteY80" fmla="*/ 1989182 h 2738341"/>
              <a:gd name="connsiteX81" fmla="*/ 3543300 w 4000500"/>
              <a:gd name="connsiteY81" fmla="*/ 2020355 h 2738341"/>
              <a:gd name="connsiteX82" fmla="*/ 3491345 w 4000500"/>
              <a:gd name="connsiteY82" fmla="*/ 2113873 h 2738341"/>
              <a:gd name="connsiteX83" fmla="*/ 3429000 w 4000500"/>
              <a:gd name="connsiteY83" fmla="*/ 2155437 h 2738341"/>
              <a:gd name="connsiteX84" fmla="*/ 3439391 w 4000500"/>
              <a:gd name="connsiteY84" fmla="*/ 2186609 h 2738341"/>
              <a:gd name="connsiteX85" fmla="*/ 3429000 w 4000500"/>
              <a:gd name="connsiteY85" fmla="*/ 2217782 h 2738341"/>
              <a:gd name="connsiteX86" fmla="*/ 3397827 w 4000500"/>
              <a:gd name="connsiteY86" fmla="*/ 2228173 h 2738341"/>
              <a:gd name="connsiteX87" fmla="*/ 3262745 w 4000500"/>
              <a:gd name="connsiteY87" fmla="*/ 2238564 h 2738341"/>
              <a:gd name="connsiteX88" fmla="*/ 3200400 w 4000500"/>
              <a:gd name="connsiteY88" fmla="*/ 2259346 h 2738341"/>
              <a:gd name="connsiteX89" fmla="*/ 3169227 w 4000500"/>
              <a:gd name="connsiteY89" fmla="*/ 2269737 h 2738341"/>
              <a:gd name="connsiteX90" fmla="*/ 3138054 w 4000500"/>
              <a:gd name="connsiteY90" fmla="*/ 2290518 h 2738341"/>
              <a:gd name="connsiteX91" fmla="*/ 3086100 w 4000500"/>
              <a:gd name="connsiteY91" fmla="*/ 2342473 h 2738341"/>
              <a:gd name="connsiteX92" fmla="*/ 3034145 w 4000500"/>
              <a:gd name="connsiteY92" fmla="*/ 2394427 h 2738341"/>
              <a:gd name="connsiteX93" fmla="*/ 2982191 w 4000500"/>
              <a:gd name="connsiteY93" fmla="*/ 2404818 h 2738341"/>
              <a:gd name="connsiteX94" fmla="*/ 2951018 w 4000500"/>
              <a:gd name="connsiteY94" fmla="*/ 2415209 h 2738341"/>
              <a:gd name="connsiteX95" fmla="*/ 2888672 w 4000500"/>
              <a:gd name="connsiteY95" fmla="*/ 2425600 h 2738341"/>
              <a:gd name="connsiteX96" fmla="*/ 2857500 w 4000500"/>
              <a:gd name="connsiteY96" fmla="*/ 2435991 h 2738341"/>
              <a:gd name="connsiteX97" fmla="*/ 2795154 w 4000500"/>
              <a:gd name="connsiteY97" fmla="*/ 2477555 h 2738341"/>
              <a:gd name="connsiteX98" fmla="*/ 2774372 w 4000500"/>
              <a:gd name="connsiteY98" fmla="*/ 2508727 h 2738341"/>
              <a:gd name="connsiteX99" fmla="*/ 2680854 w 4000500"/>
              <a:gd name="connsiteY99" fmla="*/ 2560682 h 2738341"/>
              <a:gd name="connsiteX100" fmla="*/ 2649681 w 4000500"/>
              <a:gd name="connsiteY100" fmla="*/ 2581464 h 2738341"/>
              <a:gd name="connsiteX101" fmla="*/ 2566554 w 4000500"/>
              <a:gd name="connsiteY101" fmla="*/ 2602246 h 2738341"/>
              <a:gd name="connsiteX102" fmla="*/ 2535381 w 4000500"/>
              <a:gd name="connsiteY102" fmla="*/ 2664591 h 2738341"/>
              <a:gd name="connsiteX103" fmla="*/ 2524991 w 4000500"/>
              <a:gd name="connsiteY103" fmla="*/ 2695764 h 2738341"/>
              <a:gd name="connsiteX104" fmla="*/ 2493818 w 4000500"/>
              <a:gd name="connsiteY104" fmla="*/ 2706155 h 2738341"/>
              <a:gd name="connsiteX105" fmla="*/ 2410691 w 4000500"/>
              <a:gd name="connsiteY105" fmla="*/ 2695764 h 2738341"/>
              <a:gd name="connsiteX106" fmla="*/ 2337954 w 4000500"/>
              <a:gd name="connsiteY106" fmla="*/ 2664591 h 2738341"/>
              <a:gd name="connsiteX107" fmla="*/ 2296391 w 4000500"/>
              <a:gd name="connsiteY107" fmla="*/ 2654200 h 2738341"/>
              <a:gd name="connsiteX108" fmla="*/ 2234045 w 4000500"/>
              <a:gd name="connsiteY108" fmla="*/ 2674982 h 2738341"/>
              <a:gd name="connsiteX109" fmla="*/ 2171700 w 4000500"/>
              <a:gd name="connsiteY109" fmla="*/ 2706155 h 2738341"/>
              <a:gd name="connsiteX110" fmla="*/ 2119745 w 4000500"/>
              <a:gd name="connsiteY110" fmla="*/ 2685373 h 2738341"/>
              <a:gd name="connsiteX111" fmla="*/ 2057400 w 4000500"/>
              <a:gd name="connsiteY111" fmla="*/ 2664591 h 2738341"/>
              <a:gd name="connsiteX112" fmla="*/ 2005445 w 4000500"/>
              <a:gd name="connsiteY112" fmla="*/ 2674982 h 2738341"/>
              <a:gd name="connsiteX113" fmla="*/ 1974272 w 4000500"/>
              <a:gd name="connsiteY113" fmla="*/ 2685373 h 2738341"/>
              <a:gd name="connsiteX114" fmla="*/ 1870363 w 4000500"/>
              <a:gd name="connsiteY114" fmla="*/ 2706155 h 2738341"/>
              <a:gd name="connsiteX115" fmla="*/ 1839191 w 4000500"/>
              <a:gd name="connsiteY115" fmla="*/ 2726937 h 2738341"/>
              <a:gd name="connsiteX116" fmla="*/ 1714500 w 4000500"/>
              <a:gd name="connsiteY116" fmla="*/ 2726937 h 2738341"/>
              <a:gd name="connsiteX117" fmla="*/ 1652154 w 4000500"/>
              <a:gd name="connsiteY117" fmla="*/ 2706155 h 2738341"/>
              <a:gd name="connsiteX118" fmla="*/ 1579418 w 4000500"/>
              <a:gd name="connsiteY118" fmla="*/ 2685373 h 2738341"/>
              <a:gd name="connsiteX119" fmla="*/ 1558636 w 4000500"/>
              <a:gd name="connsiteY119" fmla="*/ 2654200 h 2738341"/>
              <a:gd name="connsiteX120" fmla="*/ 1527463 w 4000500"/>
              <a:gd name="connsiteY120" fmla="*/ 2633418 h 2738341"/>
              <a:gd name="connsiteX121" fmla="*/ 1517072 w 4000500"/>
              <a:gd name="connsiteY121" fmla="*/ 2602246 h 2738341"/>
              <a:gd name="connsiteX122" fmla="*/ 1454727 w 4000500"/>
              <a:gd name="connsiteY122" fmla="*/ 2560682 h 2738341"/>
              <a:gd name="connsiteX123" fmla="*/ 1423554 w 4000500"/>
              <a:gd name="connsiteY123" fmla="*/ 2539900 h 2738341"/>
              <a:gd name="connsiteX124" fmla="*/ 1392381 w 4000500"/>
              <a:gd name="connsiteY124" fmla="*/ 2560682 h 2738341"/>
              <a:gd name="connsiteX125" fmla="*/ 1340427 w 4000500"/>
              <a:gd name="connsiteY125" fmla="*/ 2571073 h 2738341"/>
              <a:gd name="connsiteX126" fmla="*/ 1309254 w 4000500"/>
              <a:gd name="connsiteY126" fmla="*/ 2581464 h 2738341"/>
              <a:gd name="connsiteX127" fmla="*/ 1288472 w 4000500"/>
              <a:gd name="connsiteY127" fmla="*/ 2612637 h 2738341"/>
              <a:gd name="connsiteX128" fmla="*/ 1205345 w 4000500"/>
              <a:gd name="connsiteY128" fmla="*/ 2612637 h 2738341"/>
              <a:gd name="connsiteX129" fmla="*/ 1174172 w 4000500"/>
              <a:gd name="connsiteY129" fmla="*/ 2591855 h 2738341"/>
              <a:gd name="connsiteX130" fmla="*/ 1163781 w 4000500"/>
              <a:gd name="connsiteY130" fmla="*/ 2560682 h 2738341"/>
              <a:gd name="connsiteX131" fmla="*/ 1122218 w 4000500"/>
              <a:gd name="connsiteY131" fmla="*/ 2550291 h 2738341"/>
              <a:gd name="connsiteX132" fmla="*/ 1091045 w 4000500"/>
              <a:gd name="connsiteY132" fmla="*/ 2539900 h 2738341"/>
              <a:gd name="connsiteX133" fmla="*/ 1028700 w 4000500"/>
              <a:gd name="connsiteY133" fmla="*/ 2446382 h 2738341"/>
              <a:gd name="connsiteX134" fmla="*/ 1007918 w 4000500"/>
              <a:gd name="connsiteY134" fmla="*/ 2415209 h 2738341"/>
              <a:gd name="connsiteX135" fmla="*/ 976745 w 4000500"/>
              <a:gd name="connsiteY135" fmla="*/ 2290518 h 2738341"/>
              <a:gd name="connsiteX136" fmla="*/ 945572 w 4000500"/>
              <a:gd name="connsiteY136" fmla="*/ 2269737 h 2738341"/>
              <a:gd name="connsiteX137" fmla="*/ 935181 w 4000500"/>
              <a:gd name="connsiteY137" fmla="*/ 2300909 h 2738341"/>
              <a:gd name="connsiteX138" fmla="*/ 893618 w 4000500"/>
              <a:gd name="connsiteY138" fmla="*/ 2290518 h 2738341"/>
              <a:gd name="connsiteX139" fmla="*/ 820881 w 4000500"/>
              <a:gd name="connsiteY139" fmla="*/ 2228173 h 2738341"/>
              <a:gd name="connsiteX140" fmla="*/ 810491 w 4000500"/>
              <a:gd name="connsiteY140" fmla="*/ 2197000 h 2738341"/>
              <a:gd name="connsiteX141" fmla="*/ 748145 w 4000500"/>
              <a:gd name="connsiteY141" fmla="*/ 2165827 h 2738341"/>
              <a:gd name="connsiteX142" fmla="*/ 737754 w 4000500"/>
              <a:gd name="connsiteY142" fmla="*/ 2072309 h 2738341"/>
              <a:gd name="connsiteX143" fmla="*/ 727363 w 4000500"/>
              <a:gd name="connsiteY143" fmla="*/ 1978791 h 2738341"/>
              <a:gd name="connsiteX144" fmla="*/ 716972 w 4000500"/>
              <a:gd name="connsiteY144" fmla="*/ 1895664 h 2738341"/>
              <a:gd name="connsiteX145" fmla="*/ 644236 w 4000500"/>
              <a:gd name="connsiteY145" fmla="*/ 1864491 h 2738341"/>
              <a:gd name="connsiteX146" fmla="*/ 623454 w 4000500"/>
              <a:gd name="connsiteY146" fmla="*/ 1833318 h 2738341"/>
              <a:gd name="connsiteX147" fmla="*/ 613063 w 4000500"/>
              <a:gd name="connsiteY147" fmla="*/ 1802146 h 2738341"/>
              <a:gd name="connsiteX148" fmla="*/ 581891 w 4000500"/>
              <a:gd name="connsiteY148" fmla="*/ 1781364 h 2738341"/>
              <a:gd name="connsiteX149" fmla="*/ 561109 w 4000500"/>
              <a:gd name="connsiteY149" fmla="*/ 1750191 h 2738341"/>
              <a:gd name="connsiteX150" fmla="*/ 529936 w 4000500"/>
              <a:gd name="connsiteY150" fmla="*/ 1687846 h 2738341"/>
              <a:gd name="connsiteX151" fmla="*/ 467591 w 4000500"/>
              <a:gd name="connsiteY151" fmla="*/ 1646282 h 2738341"/>
              <a:gd name="connsiteX152" fmla="*/ 436418 w 4000500"/>
              <a:gd name="connsiteY152" fmla="*/ 1625500 h 2738341"/>
              <a:gd name="connsiteX153" fmla="*/ 363681 w 4000500"/>
              <a:gd name="connsiteY153" fmla="*/ 1604718 h 2738341"/>
              <a:gd name="connsiteX154" fmla="*/ 280554 w 4000500"/>
              <a:gd name="connsiteY154" fmla="*/ 1594327 h 2738341"/>
              <a:gd name="connsiteX155" fmla="*/ 238991 w 4000500"/>
              <a:gd name="connsiteY155" fmla="*/ 1573546 h 2738341"/>
              <a:gd name="connsiteX156" fmla="*/ 187036 w 4000500"/>
              <a:gd name="connsiteY156" fmla="*/ 1563155 h 2738341"/>
              <a:gd name="connsiteX157" fmla="*/ 145472 w 4000500"/>
              <a:gd name="connsiteY157" fmla="*/ 1552764 h 2738341"/>
              <a:gd name="connsiteX158" fmla="*/ 41563 w 4000500"/>
              <a:gd name="connsiteY158" fmla="*/ 1531982 h 2738341"/>
              <a:gd name="connsiteX159" fmla="*/ 20781 w 4000500"/>
              <a:gd name="connsiteY159" fmla="*/ 1241037 h 2738341"/>
              <a:gd name="connsiteX160" fmla="*/ 0 w 4000500"/>
              <a:gd name="connsiteY160" fmla="*/ 1168300 h 2738341"/>
              <a:gd name="connsiteX161" fmla="*/ 31172 w 4000500"/>
              <a:gd name="connsiteY161" fmla="*/ 1147518 h 2738341"/>
              <a:gd name="connsiteX162" fmla="*/ 51954 w 4000500"/>
              <a:gd name="connsiteY162" fmla="*/ 1054000 h 2738341"/>
              <a:gd name="connsiteX163" fmla="*/ 83127 w 4000500"/>
              <a:gd name="connsiteY163" fmla="*/ 991655 h 2738341"/>
              <a:gd name="connsiteX164" fmla="*/ 135081 w 4000500"/>
              <a:gd name="connsiteY164" fmla="*/ 898137 h 2738341"/>
              <a:gd name="connsiteX165" fmla="*/ 166254 w 4000500"/>
              <a:gd name="connsiteY165" fmla="*/ 877355 h 2738341"/>
              <a:gd name="connsiteX166" fmla="*/ 207818 w 4000500"/>
              <a:gd name="connsiteY166" fmla="*/ 815009 h 2738341"/>
              <a:gd name="connsiteX167" fmla="*/ 301336 w 4000500"/>
              <a:gd name="connsiteY167" fmla="*/ 763055 h 2738341"/>
              <a:gd name="connsiteX168" fmla="*/ 353291 w 4000500"/>
              <a:gd name="connsiteY168" fmla="*/ 711100 h 2738341"/>
              <a:gd name="connsiteX169" fmla="*/ 405245 w 4000500"/>
              <a:gd name="connsiteY169" fmla="*/ 659146 h 2738341"/>
              <a:gd name="connsiteX170" fmla="*/ 436418 w 4000500"/>
              <a:gd name="connsiteY170" fmla="*/ 555237 h 2738341"/>
              <a:gd name="connsiteX171" fmla="*/ 446809 w 4000500"/>
              <a:gd name="connsiteY171" fmla="*/ 524064 h 2738341"/>
              <a:gd name="connsiteX172" fmla="*/ 467591 w 4000500"/>
              <a:gd name="connsiteY172" fmla="*/ 430546 h 2738341"/>
              <a:gd name="connsiteX173" fmla="*/ 498763 w 4000500"/>
              <a:gd name="connsiteY173" fmla="*/ 368200 h 2738341"/>
              <a:gd name="connsiteX174" fmla="*/ 509154 w 4000500"/>
              <a:gd name="connsiteY174" fmla="*/ 305855 h 2738341"/>
              <a:gd name="connsiteX175" fmla="*/ 540327 w 4000500"/>
              <a:gd name="connsiteY175" fmla="*/ 285073 h 2738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</a:cxnLst>
            <a:rect l="l" t="t" r="r" b="b"/>
            <a:pathLst>
              <a:path w="4000500" h="2738341">
                <a:moveTo>
                  <a:pt x="488372" y="285073"/>
                </a:moveTo>
                <a:cubicBezTo>
                  <a:pt x="519545" y="281609"/>
                  <a:pt x="550953" y="279838"/>
                  <a:pt x="581891" y="274682"/>
                </a:cubicBezTo>
                <a:cubicBezTo>
                  <a:pt x="592695" y="272881"/>
                  <a:pt x="602177" y="263081"/>
                  <a:pt x="613063" y="264291"/>
                </a:cubicBezTo>
                <a:cubicBezTo>
                  <a:pt x="613067" y="264291"/>
                  <a:pt x="690992" y="290268"/>
                  <a:pt x="706581" y="295464"/>
                </a:cubicBezTo>
                <a:cubicBezTo>
                  <a:pt x="716972" y="298928"/>
                  <a:pt x="726950" y="304054"/>
                  <a:pt x="737754" y="305855"/>
                </a:cubicBezTo>
                <a:cubicBezTo>
                  <a:pt x="848053" y="324238"/>
                  <a:pt x="779085" y="314745"/>
                  <a:pt x="945572" y="326637"/>
                </a:cubicBezTo>
                <a:cubicBezTo>
                  <a:pt x="955963" y="330100"/>
                  <a:pt x="966948" y="332129"/>
                  <a:pt x="976745" y="337027"/>
                </a:cubicBezTo>
                <a:cubicBezTo>
                  <a:pt x="987915" y="342612"/>
                  <a:pt x="996439" y="352890"/>
                  <a:pt x="1007918" y="357809"/>
                </a:cubicBezTo>
                <a:cubicBezTo>
                  <a:pt x="1054528" y="377785"/>
                  <a:pt x="1040212" y="358370"/>
                  <a:pt x="1080654" y="378591"/>
                </a:cubicBezTo>
                <a:cubicBezTo>
                  <a:pt x="1161227" y="418878"/>
                  <a:pt x="1064646" y="383646"/>
                  <a:pt x="1143000" y="409764"/>
                </a:cubicBezTo>
                <a:cubicBezTo>
                  <a:pt x="1214459" y="457403"/>
                  <a:pt x="1181650" y="443429"/>
                  <a:pt x="1236518" y="461718"/>
                </a:cubicBezTo>
                <a:cubicBezTo>
                  <a:pt x="1243445" y="440936"/>
                  <a:pt x="1253004" y="420853"/>
                  <a:pt x="1257300" y="399373"/>
                </a:cubicBezTo>
                <a:cubicBezTo>
                  <a:pt x="1260764" y="382055"/>
                  <a:pt x="1263044" y="364457"/>
                  <a:pt x="1267691" y="347418"/>
                </a:cubicBezTo>
                <a:cubicBezTo>
                  <a:pt x="1273455" y="326284"/>
                  <a:pt x="1283159" y="306325"/>
                  <a:pt x="1288472" y="285073"/>
                </a:cubicBezTo>
                <a:cubicBezTo>
                  <a:pt x="1291936" y="271218"/>
                  <a:pt x="1289459" y="254257"/>
                  <a:pt x="1298863" y="243509"/>
                </a:cubicBezTo>
                <a:cubicBezTo>
                  <a:pt x="1315310" y="224712"/>
                  <a:pt x="1340427" y="215801"/>
                  <a:pt x="1361209" y="201946"/>
                </a:cubicBezTo>
                <a:lnTo>
                  <a:pt x="1392381" y="181164"/>
                </a:lnTo>
                <a:cubicBezTo>
                  <a:pt x="1399308" y="170773"/>
                  <a:pt x="1403411" y="157792"/>
                  <a:pt x="1413163" y="149991"/>
                </a:cubicBezTo>
                <a:cubicBezTo>
                  <a:pt x="1421716" y="143149"/>
                  <a:pt x="1434539" y="144498"/>
                  <a:pt x="1444336" y="139600"/>
                </a:cubicBezTo>
                <a:cubicBezTo>
                  <a:pt x="1533010" y="95263"/>
                  <a:pt x="1384438" y="127097"/>
                  <a:pt x="1589809" y="108427"/>
                </a:cubicBezTo>
                <a:lnTo>
                  <a:pt x="1714500" y="66864"/>
                </a:lnTo>
                <a:lnTo>
                  <a:pt x="1745672" y="56473"/>
                </a:lnTo>
                <a:cubicBezTo>
                  <a:pt x="1756063" y="53009"/>
                  <a:pt x="1767731" y="52158"/>
                  <a:pt x="1776845" y="46082"/>
                </a:cubicBezTo>
                <a:cubicBezTo>
                  <a:pt x="1787236" y="39155"/>
                  <a:pt x="1795619" y="26788"/>
                  <a:pt x="1808018" y="25300"/>
                </a:cubicBezTo>
                <a:cubicBezTo>
                  <a:pt x="1883753" y="16212"/>
                  <a:pt x="1960418" y="18373"/>
                  <a:pt x="2036618" y="14909"/>
                </a:cubicBezTo>
                <a:cubicBezTo>
                  <a:pt x="2085393" y="-1349"/>
                  <a:pt x="2091707" y="-8292"/>
                  <a:pt x="2161309" y="14909"/>
                </a:cubicBezTo>
                <a:cubicBezTo>
                  <a:pt x="2175250" y="19556"/>
                  <a:pt x="2182090" y="35691"/>
                  <a:pt x="2192481" y="46082"/>
                </a:cubicBezTo>
                <a:cubicBezTo>
                  <a:pt x="2195945" y="56473"/>
                  <a:pt x="2197974" y="67458"/>
                  <a:pt x="2202872" y="77255"/>
                </a:cubicBezTo>
                <a:cubicBezTo>
                  <a:pt x="2208457" y="88425"/>
                  <a:pt x="2219269" y="96734"/>
                  <a:pt x="2223654" y="108427"/>
                </a:cubicBezTo>
                <a:cubicBezTo>
                  <a:pt x="2229855" y="124964"/>
                  <a:pt x="2229398" y="143343"/>
                  <a:pt x="2234045" y="160382"/>
                </a:cubicBezTo>
                <a:cubicBezTo>
                  <a:pt x="2239809" y="181516"/>
                  <a:pt x="2249514" y="201475"/>
                  <a:pt x="2254827" y="222727"/>
                </a:cubicBezTo>
                <a:lnTo>
                  <a:pt x="2265218" y="264291"/>
                </a:lnTo>
                <a:cubicBezTo>
                  <a:pt x="2268682" y="302391"/>
                  <a:pt x="2264358" y="342026"/>
                  <a:pt x="2275609" y="378591"/>
                </a:cubicBezTo>
                <a:cubicBezTo>
                  <a:pt x="2279282" y="390527"/>
                  <a:pt x="2294463" y="397320"/>
                  <a:pt x="2306781" y="399373"/>
                </a:cubicBezTo>
                <a:cubicBezTo>
                  <a:pt x="2322402" y="401977"/>
                  <a:pt x="2360080" y="375739"/>
                  <a:pt x="2369127" y="368200"/>
                </a:cubicBezTo>
                <a:cubicBezTo>
                  <a:pt x="2380416" y="358792"/>
                  <a:pt x="2388073" y="345178"/>
                  <a:pt x="2400300" y="337027"/>
                </a:cubicBezTo>
                <a:cubicBezTo>
                  <a:pt x="2409413" y="330952"/>
                  <a:pt x="2421081" y="330100"/>
                  <a:pt x="2431472" y="326637"/>
                </a:cubicBezTo>
                <a:cubicBezTo>
                  <a:pt x="2441863" y="333564"/>
                  <a:pt x="2454844" y="337666"/>
                  <a:pt x="2462645" y="347418"/>
                </a:cubicBezTo>
                <a:cubicBezTo>
                  <a:pt x="2520008" y="419121"/>
                  <a:pt x="2414869" y="339813"/>
                  <a:pt x="2504209" y="399373"/>
                </a:cubicBezTo>
                <a:cubicBezTo>
                  <a:pt x="2512660" y="424726"/>
                  <a:pt x="2515239" y="441576"/>
                  <a:pt x="2535381" y="461718"/>
                </a:cubicBezTo>
                <a:cubicBezTo>
                  <a:pt x="2544212" y="470549"/>
                  <a:pt x="2556163" y="475573"/>
                  <a:pt x="2566554" y="482500"/>
                </a:cubicBezTo>
                <a:cubicBezTo>
                  <a:pt x="2592671" y="560852"/>
                  <a:pt x="2554403" y="467313"/>
                  <a:pt x="2608118" y="534455"/>
                </a:cubicBezTo>
                <a:cubicBezTo>
                  <a:pt x="2614960" y="543008"/>
                  <a:pt x="2609596" y="559261"/>
                  <a:pt x="2618509" y="565627"/>
                </a:cubicBezTo>
                <a:cubicBezTo>
                  <a:pt x="2636335" y="578359"/>
                  <a:pt x="2680854" y="586409"/>
                  <a:pt x="2680854" y="586409"/>
                </a:cubicBezTo>
                <a:lnTo>
                  <a:pt x="2712027" y="679927"/>
                </a:lnTo>
                <a:cubicBezTo>
                  <a:pt x="2715491" y="690318"/>
                  <a:pt x="2712027" y="707636"/>
                  <a:pt x="2722418" y="711100"/>
                </a:cubicBezTo>
                <a:lnTo>
                  <a:pt x="2753591" y="721491"/>
                </a:lnTo>
                <a:cubicBezTo>
                  <a:pt x="2793023" y="780641"/>
                  <a:pt x="2751495" y="732170"/>
                  <a:pt x="2805545" y="763055"/>
                </a:cubicBezTo>
                <a:cubicBezTo>
                  <a:pt x="2893618" y="813381"/>
                  <a:pt x="2806807" y="780793"/>
                  <a:pt x="2878281" y="804618"/>
                </a:cubicBezTo>
                <a:cubicBezTo>
                  <a:pt x="2937163" y="801154"/>
                  <a:pt x="2996236" y="800096"/>
                  <a:pt x="3054927" y="794227"/>
                </a:cubicBezTo>
                <a:cubicBezTo>
                  <a:pt x="3065826" y="793137"/>
                  <a:pt x="3076525" y="789156"/>
                  <a:pt x="3086100" y="783837"/>
                </a:cubicBezTo>
                <a:cubicBezTo>
                  <a:pt x="3107934" y="771707"/>
                  <a:pt x="3148445" y="742273"/>
                  <a:pt x="3148445" y="742273"/>
                </a:cubicBezTo>
                <a:cubicBezTo>
                  <a:pt x="3179618" y="745737"/>
                  <a:pt x="3211208" y="746513"/>
                  <a:pt x="3241963" y="752664"/>
                </a:cubicBezTo>
                <a:cubicBezTo>
                  <a:pt x="3241974" y="752666"/>
                  <a:pt x="3319889" y="778640"/>
                  <a:pt x="3335481" y="783837"/>
                </a:cubicBezTo>
                <a:cubicBezTo>
                  <a:pt x="3335486" y="783839"/>
                  <a:pt x="3397823" y="804615"/>
                  <a:pt x="3397827" y="804618"/>
                </a:cubicBezTo>
                <a:cubicBezTo>
                  <a:pt x="3487166" y="864177"/>
                  <a:pt x="3374132" y="792770"/>
                  <a:pt x="3460172" y="835791"/>
                </a:cubicBezTo>
                <a:cubicBezTo>
                  <a:pt x="3540741" y="876076"/>
                  <a:pt x="3444167" y="840847"/>
                  <a:pt x="3522518" y="866964"/>
                </a:cubicBezTo>
                <a:cubicBezTo>
                  <a:pt x="3532909" y="877355"/>
                  <a:pt x="3540845" y="891000"/>
                  <a:pt x="3553691" y="898137"/>
                </a:cubicBezTo>
                <a:cubicBezTo>
                  <a:pt x="3572840" y="908775"/>
                  <a:pt x="3595254" y="911991"/>
                  <a:pt x="3616036" y="918918"/>
                </a:cubicBezTo>
                <a:cubicBezTo>
                  <a:pt x="3686215" y="942311"/>
                  <a:pt x="3599821" y="915315"/>
                  <a:pt x="3709554" y="939700"/>
                </a:cubicBezTo>
                <a:cubicBezTo>
                  <a:pt x="3756566" y="950147"/>
                  <a:pt x="3727063" y="948454"/>
                  <a:pt x="3771900" y="970873"/>
                </a:cubicBezTo>
                <a:cubicBezTo>
                  <a:pt x="3781696" y="975771"/>
                  <a:pt x="3793276" y="976366"/>
                  <a:pt x="3803072" y="981264"/>
                </a:cubicBezTo>
                <a:cubicBezTo>
                  <a:pt x="3847627" y="1003542"/>
                  <a:pt x="3824055" y="1001047"/>
                  <a:pt x="3865418" y="1033218"/>
                </a:cubicBezTo>
                <a:cubicBezTo>
                  <a:pt x="3885133" y="1048552"/>
                  <a:pt x="3906981" y="1060927"/>
                  <a:pt x="3927763" y="1074782"/>
                </a:cubicBezTo>
                <a:lnTo>
                  <a:pt x="3958936" y="1095564"/>
                </a:lnTo>
                <a:cubicBezTo>
                  <a:pt x="3987943" y="1182584"/>
                  <a:pt x="3945570" y="1047532"/>
                  <a:pt x="3979718" y="1241037"/>
                </a:cubicBezTo>
                <a:cubicBezTo>
                  <a:pt x="3983525" y="1262609"/>
                  <a:pt x="4000500" y="1303382"/>
                  <a:pt x="4000500" y="1303382"/>
                </a:cubicBezTo>
                <a:cubicBezTo>
                  <a:pt x="3997036" y="1334555"/>
                  <a:pt x="3995265" y="1365962"/>
                  <a:pt x="3990109" y="1396900"/>
                </a:cubicBezTo>
                <a:cubicBezTo>
                  <a:pt x="3988308" y="1407704"/>
                  <a:pt x="3980928" y="1417187"/>
                  <a:pt x="3979718" y="1428073"/>
                </a:cubicBezTo>
                <a:cubicBezTo>
                  <a:pt x="3956021" y="1641340"/>
                  <a:pt x="3990778" y="1519585"/>
                  <a:pt x="3948545" y="1646282"/>
                </a:cubicBezTo>
                <a:lnTo>
                  <a:pt x="3938154" y="1677455"/>
                </a:lnTo>
                <a:cubicBezTo>
                  <a:pt x="3934690" y="1687846"/>
                  <a:pt x="3936876" y="1702551"/>
                  <a:pt x="3927763" y="1708627"/>
                </a:cubicBezTo>
                <a:lnTo>
                  <a:pt x="3896591" y="1729409"/>
                </a:lnTo>
                <a:cubicBezTo>
                  <a:pt x="3893127" y="1739800"/>
                  <a:pt x="3893945" y="1752837"/>
                  <a:pt x="3886200" y="1760582"/>
                </a:cubicBezTo>
                <a:cubicBezTo>
                  <a:pt x="3878455" y="1768327"/>
                  <a:pt x="3864602" y="1765654"/>
                  <a:pt x="3855027" y="1770973"/>
                </a:cubicBezTo>
                <a:cubicBezTo>
                  <a:pt x="3833193" y="1783103"/>
                  <a:pt x="3813463" y="1798682"/>
                  <a:pt x="3792681" y="1812537"/>
                </a:cubicBezTo>
                <a:lnTo>
                  <a:pt x="3761509" y="1833318"/>
                </a:lnTo>
                <a:lnTo>
                  <a:pt x="3730336" y="1854100"/>
                </a:lnTo>
                <a:cubicBezTo>
                  <a:pt x="3716481" y="1874882"/>
                  <a:pt x="3709554" y="1902591"/>
                  <a:pt x="3688772" y="1916446"/>
                </a:cubicBezTo>
                <a:cubicBezTo>
                  <a:pt x="3667990" y="1930300"/>
                  <a:pt x="3650122" y="1950111"/>
                  <a:pt x="3626427" y="1958009"/>
                </a:cubicBezTo>
                <a:cubicBezTo>
                  <a:pt x="3583406" y="1972349"/>
                  <a:pt x="3604368" y="1962324"/>
                  <a:pt x="3564081" y="1989182"/>
                </a:cubicBezTo>
                <a:cubicBezTo>
                  <a:pt x="3557154" y="1999573"/>
                  <a:pt x="3548885" y="2009185"/>
                  <a:pt x="3543300" y="2020355"/>
                </a:cubicBezTo>
                <a:cubicBezTo>
                  <a:pt x="3524351" y="2058253"/>
                  <a:pt x="3540487" y="2081111"/>
                  <a:pt x="3491345" y="2113873"/>
                </a:cubicBezTo>
                <a:lnTo>
                  <a:pt x="3429000" y="2155437"/>
                </a:lnTo>
                <a:cubicBezTo>
                  <a:pt x="3432464" y="2165828"/>
                  <a:pt x="3439391" y="2175656"/>
                  <a:pt x="3439391" y="2186609"/>
                </a:cubicBezTo>
                <a:cubicBezTo>
                  <a:pt x="3439391" y="2197562"/>
                  <a:pt x="3436745" y="2210037"/>
                  <a:pt x="3429000" y="2217782"/>
                </a:cubicBezTo>
                <a:cubicBezTo>
                  <a:pt x="3421255" y="2225527"/>
                  <a:pt x="3408695" y="2226814"/>
                  <a:pt x="3397827" y="2228173"/>
                </a:cubicBezTo>
                <a:cubicBezTo>
                  <a:pt x="3353015" y="2233774"/>
                  <a:pt x="3307772" y="2235100"/>
                  <a:pt x="3262745" y="2238564"/>
                </a:cubicBezTo>
                <a:lnTo>
                  <a:pt x="3200400" y="2259346"/>
                </a:lnTo>
                <a:cubicBezTo>
                  <a:pt x="3190009" y="2262810"/>
                  <a:pt x="3178341" y="2263662"/>
                  <a:pt x="3169227" y="2269737"/>
                </a:cubicBezTo>
                <a:lnTo>
                  <a:pt x="3138054" y="2290518"/>
                </a:lnTo>
                <a:cubicBezTo>
                  <a:pt x="3082635" y="2373647"/>
                  <a:pt x="3155372" y="2273199"/>
                  <a:pt x="3086100" y="2342473"/>
                </a:cubicBezTo>
                <a:cubicBezTo>
                  <a:pt x="3055620" y="2372954"/>
                  <a:pt x="3078480" y="2377802"/>
                  <a:pt x="3034145" y="2394427"/>
                </a:cubicBezTo>
                <a:cubicBezTo>
                  <a:pt x="3017608" y="2400628"/>
                  <a:pt x="2999325" y="2400535"/>
                  <a:pt x="2982191" y="2404818"/>
                </a:cubicBezTo>
                <a:cubicBezTo>
                  <a:pt x="2971565" y="2407475"/>
                  <a:pt x="2961710" y="2412833"/>
                  <a:pt x="2951018" y="2415209"/>
                </a:cubicBezTo>
                <a:cubicBezTo>
                  <a:pt x="2930451" y="2419779"/>
                  <a:pt x="2909454" y="2422136"/>
                  <a:pt x="2888672" y="2425600"/>
                </a:cubicBezTo>
                <a:cubicBezTo>
                  <a:pt x="2878281" y="2429064"/>
                  <a:pt x="2867074" y="2430672"/>
                  <a:pt x="2857500" y="2435991"/>
                </a:cubicBezTo>
                <a:cubicBezTo>
                  <a:pt x="2835666" y="2448121"/>
                  <a:pt x="2795154" y="2477555"/>
                  <a:pt x="2795154" y="2477555"/>
                </a:cubicBezTo>
                <a:cubicBezTo>
                  <a:pt x="2788227" y="2487946"/>
                  <a:pt x="2783770" y="2500504"/>
                  <a:pt x="2774372" y="2508727"/>
                </a:cubicBezTo>
                <a:cubicBezTo>
                  <a:pt x="2687003" y="2585175"/>
                  <a:pt x="2742699" y="2529759"/>
                  <a:pt x="2680854" y="2560682"/>
                </a:cubicBezTo>
                <a:cubicBezTo>
                  <a:pt x="2669684" y="2566267"/>
                  <a:pt x="2660851" y="2575879"/>
                  <a:pt x="2649681" y="2581464"/>
                </a:cubicBezTo>
                <a:cubicBezTo>
                  <a:pt x="2628379" y="2592115"/>
                  <a:pt x="2586316" y="2598294"/>
                  <a:pt x="2566554" y="2602246"/>
                </a:cubicBezTo>
                <a:cubicBezTo>
                  <a:pt x="2540433" y="2680607"/>
                  <a:pt x="2575671" y="2584008"/>
                  <a:pt x="2535381" y="2664591"/>
                </a:cubicBezTo>
                <a:cubicBezTo>
                  <a:pt x="2530483" y="2674388"/>
                  <a:pt x="2532736" y="2688019"/>
                  <a:pt x="2524991" y="2695764"/>
                </a:cubicBezTo>
                <a:cubicBezTo>
                  <a:pt x="2517246" y="2703509"/>
                  <a:pt x="2504209" y="2702691"/>
                  <a:pt x="2493818" y="2706155"/>
                </a:cubicBezTo>
                <a:cubicBezTo>
                  <a:pt x="2466109" y="2702691"/>
                  <a:pt x="2438165" y="2700759"/>
                  <a:pt x="2410691" y="2695764"/>
                </a:cubicBezTo>
                <a:cubicBezTo>
                  <a:pt x="2377299" y="2689693"/>
                  <a:pt x="2371671" y="2677235"/>
                  <a:pt x="2337954" y="2664591"/>
                </a:cubicBezTo>
                <a:cubicBezTo>
                  <a:pt x="2324583" y="2659577"/>
                  <a:pt x="2310245" y="2657664"/>
                  <a:pt x="2296391" y="2654200"/>
                </a:cubicBezTo>
                <a:cubicBezTo>
                  <a:pt x="2275609" y="2661127"/>
                  <a:pt x="2252272" y="2662831"/>
                  <a:pt x="2234045" y="2674982"/>
                </a:cubicBezTo>
                <a:cubicBezTo>
                  <a:pt x="2193759" y="2701839"/>
                  <a:pt x="2214720" y="2691815"/>
                  <a:pt x="2171700" y="2706155"/>
                </a:cubicBezTo>
                <a:cubicBezTo>
                  <a:pt x="2154382" y="2699228"/>
                  <a:pt x="2137274" y="2691747"/>
                  <a:pt x="2119745" y="2685373"/>
                </a:cubicBezTo>
                <a:cubicBezTo>
                  <a:pt x="2099158" y="2677887"/>
                  <a:pt x="2057400" y="2664591"/>
                  <a:pt x="2057400" y="2664591"/>
                </a:cubicBezTo>
                <a:cubicBezTo>
                  <a:pt x="2040082" y="2668055"/>
                  <a:pt x="2022579" y="2670699"/>
                  <a:pt x="2005445" y="2674982"/>
                </a:cubicBezTo>
                <a:cubicBezTo>
                  <a:pt x="1994819" y="2677639"/>
                  <a:pt x="1984945" y="2682910"/>
                  <a:pt x="1974272" y="2685373"/>
                </a:cubicBezTo>
                <a:cubicBezTo>
                  <a:pt x="1939854" y="2693316"/>
                  <a:pt x="1870363" y="2706155"/>
                  <a:pt x="1870363" y="2706155"/>
                </a:cubicBezTo>
                <a:cubicBezTo>
                  <a:pt x="1859972" y="2713082"/>
                  <a:pt x="1850361" y="2721352"/>
                  <a:pt x="1839191" y="2726937"/>
                </a:cubicBezTo>
                <a:cubicBezTo>
                  <a:pt x="1794882" y="2749091"/>
                  <a:pt x="1771313" y="2733249"/>
                  <a:pt x="1714500" y="2726937"/>
                </a:cubicBezTo>
                <a:cubicBezTo>
                  <a:pt x="1693718" y="2720010"/>
                  <a:pt x="1673406" y="2711468"/>
                  <a:pt x="1652154" y="2706155"/>
                </a:cubicBezTo>
                <a:cubicBezTo>
                  <a:pt x="1599965" y="2693107"/>
                  <a:pt x="1624139" y="2700280"/>
                  <a:pt x="1579418" y="2685373"/>
                </a:cubicBezTo>
                <a:cubicBezTo>
                  <a:pt x="1572491" y="2674982"/>
                  <a:pt x="1567467" y="2663031"/>
                  <a:pt x="1558636" y="2654200"/>
                </a:cubicBezTo>
                <a:cubicBezTo>
                  <a:pt x="1549805" y="2645369"/>
                  <a:pt x="1535265" y="2643170"/>
                  <a:pt x="1527463" y="2633418"/>
                </a:cubicBezTo>
                <a:cubicBezTo>
                  <a:pt x="1520621" y="2624865"/>
                  <a:pt x="1524817" y="2609991"/>
                  <a:pt x="1517072" y="2602246"/>
                </a:cubicBezTo>
                <a:cubicBezTo>
                  <a:pt x="1499411" y="2584585"/>
                  <a:pt x="1475509" y="2574537"/>
                  <a:pt x="1454727" y="2560682"/>
                </a:cubicBezTo>
                <a:lnTo>
                  <a:pt x="1423554" y="2539900"/>
                </a:lnTo>
                <a:cubicBezTo>
                  <a:pt x="1413163" y="2546827"/>
                  <a:pt x="1404074" y="2556297"/>
                  <a:pt x="1392381" y="2560682"/>
                </a:cubicBezTo>
                <a:cubicBezTo>
                  <a:pt x="1375845" y="2566883"/>
                  <a:pt x="1357561" y="2566790"/>
                  <a:pt x="1340427" y="2571073"/>
                </a:cubicBezTo>
                <a:cubicBezTo>
                  <a:pt x="1329801" y="2573730"/>
                  <a:pt x="1319645" y="2578000"/>
                  <a:pt x="1309254" y="2581464"/>
                </a:cubicBezTo>
                <a:cubicBezTo>
                  <a:pt x="1302327" y="2591855"/>
                  <a:pt x="1298863" y="2605710"/>
                  <a:pt x="1288472" y="2612637"/>
                </a:cubicBezTo>
                <a:cubicBezTo>
                  <a:pt x="1258246" y="2632788"/>
                  <a:pt x="1235571" y="2620193"/>
                  <a:pt x="1205345" y="2612637"/>
                </a:cubicBezTo>
                <a:cubicBezTo>
                  <a:pt x="1194954" y="2605710"/>
                  <a:pt x="1181973" y="2601607"/>
                  <a:pt x="1174172" y="2591855"/>
                </a:cubicBezTo>
                <a:cubicBezTo>
                  <a:pt x="1167330" y="2583302"/>
                  <a:pt x="1172334" y="2567524"/>
                  <a:pt x="1163781" y="2560682"/>
                </a:cubicBezTo>
                <a:cubicBezTo>
                  <a:pt x="1152630" y="2551761"/>
                  <a:pt x="1135949" y="2554214"/>
                  <a:pt x="1122218" y="2550291"/>
                </a:cubicBezTo>
                <a:cubicBezTo>
                  <a:pt x="1111686" y="2547282"/>
                  <a:pt x="1101436" y="2543364"/>
                  <a:pt x="1091045" y="2539900"/>
                </a:cubicBezTo>
                <a:lnTo>
                  <a:pt x="1028700" y="2446382"/>
                </a:lnTo>
                <a:lnTo>
                  <a:pt x="1007918" y="2415209"/>
                </a:lnTo>
                <a:cubicBezTo>
                  <a:pt x="1002141" y="2363218"/>
                  <a:pt x="1012539" y="2326311"/>
                  <a:pt x="976745" y="2290518"/>
                </a:cubicBezTo>
                <a:cubicBezTo>
                  <a:pt x="967914" y="2281688"/>
                  <a:pt x="955963" y="2276664"/>
                  <a:pt x="945572" y="2269737"/>
                </a:cubicBezTo>
                <a:cubicBezTo>
                  <a:pt x="942108" y="2280128"/>
                  <a:pt x="945350" y="2296841"/>
                  <a:pt x="935181" y="2300909"/>
                </a:cubicBezTo>
                <a:cubicBezTo>
                  <a:pt x="921922" y="2306213"/>
                  <a:pt x="906391" y="2296904"/>
                  <a:pt x="893618" y="2290518"/>
                </a:cubicBezTo>
                <a:cubicBezTo>
                  <a:pt x="866956" y="2277187"/>
                  <a:pt x="841680" y="2248972"/>
                  <a:pt x="820881" y="2228173"/>
                </a:cubicBezTo>
                <a:cubicBezTo>
                  <a:pt x="817418" y="2217782"/>
                  <a:pt x="817333" y="2205553"/>
                  <a:pt x="810491" y="2197000"/>
                </a:cubicBezTo>
                <a:cubicBezTo>
                  <a:pt x="795842" y="2178688"/>
                  <a:pt x="768680" y="2172672"/>
                  <a:pt x="748145" y="2165827"/>
                </a:cubicBezTo>
                <a:cubicBezTo>
                  <a:pt x="723899" y="2093091"/>
                  <a:pt x="720436" y="2124264"/>
                  <a:pt x="737754" y="2072309"/>
                </a:cubicBezTo>
                <a:cubicBezTo>
                  <a:pt x="734290" y="2041136"/>
                  <a:pt x="731028" y="2009941"/>
                  <a:pt x="727363" y="1978791"/>
                </a:cubicBezTo>
                <a:cubicBezTo>
                  <a:pt x="724100" y="1951058"/>
                  <a:pt x="727343" y="1921591"/>
                  <a:pt x="716972" y="1895664"/>
                </a:cubicBezTo>
                <a:cubicBezTo>
                  <a:pt x="708999" y="1875730"/>
                  <a:pt x="657798" y="1867881"/>
                  <a:pt x="644236" y="1864491"/>
                </a:cubicBezTo>
                <a:cubicBezTo>
                  <a:pt x="637309" y="1854100"/>
                  <a:pt x="629039" y="1844488"/>
                  <a:pt x="623454" y="1833318"/>
                </a:cubicBezTo>
                <a:cubicBezTo>
                  <a:pt x="618556" y="1823522"/>
                  <a:pt x="619905" y="1810699"/>
                  <a:pt x="613063" y="1802146"/>
                </a:cubicBezTo>
                <a:cubicBezTo>
                  <a:pt x="605262" y="1792394"/>
                  <a:pt x="592282" y="1788291"/>
                  <a:pt x="581891" y="1781364"/>
                </a:cubicBezTo>
                <a:cubicBezTo>
                  <a:pt x="574964" y="1770973"/>
                  <a:pt x="566694" y="1761361"/>
                  <a:pt x="561109" y="1750191"/>
                </a:cubicBezTo>
                <a:cubicBezTo>
                  <a:pt x="547108" y="1722189"/>
                  <a:pt x="556407" y="1711008"/>
                  <a:pt x="529936" y="1687846"/>
                </a:cubicBezTo>
                <a:cubicBezTo>
                  <a:pt x="511139" y="1671399"/>
                  <a:pt x="488373" y="1660137"/>
                  <a:pt x="467591" y="1646282"/>
                </a:cubicBezTo>
                <a:cubicBezTo>
                  <a:pt x="457200" y="1639355"/>
                  <a:pt x="448266" y="1629449"/>
                  <a:pt x="436418" y="1625500"/>
                </a:cubicBezTo>
                <a:cubicBezTo>
                  <a:pt x="411711" y="1617264"/>
                  <a:pt x="389776" y="1609067"/>
                  <a:pt x="363681" y="1604718"/>
                </a:cubicBezTo>
                <a:cubicBezTo>
                  <a:pt x="336136" y="1600127"/>
                  <a:pt x="308263" y="1597791"/>
                  <a:pt x="280554" y="1594327"/>
                </a:cubicBezTo>
                <a:cubicBezTo>
                  <a:pt x="266700" y="1587400"/>
                  <a:pt x="253686" y="1578444"/>
                  <a:pt x="238991" y="1573546"/>
                </a:cubicBezTo>
                <a:cubicBezTo>
                  <a:pt x="222236" y="1567961"/>
                  <a:pt x="204277" y="1566986"/>
                  <a:pt x="187036" y="1563155"/>
                </a:cubicBezTo>
                <a:cubicBezTo>
                  <a:pt x="173095" y="1560057"/>
                  <a:pt x="159476" y="1555565"/>
                  <a:pt x="145472" y="1552764"/>
                </a:cubicBezTo>
                <a:cubicBezTo>
                  <a:pt x="18085" y="1527286"/>
                  <a:pt x="138106" y="1556118"/>
                  <a:pt x="41563" y="1531982"/>
                </a:cubicBezTo>
                <a:cubicBezTo>
                  <a:pt x="2518" y="1414848"/>
                  <a:pt x="41496" y="1541411"/>
                  <a:pt x="20781" y="1241037"/>
                </a:cubicBezTo>
                <a:cubicBezTo>
                  <a:pt x="19646" y="1224581"/>
                  <a:pt x="5771" y="1185614"/>
                  <a:pt x="0" y="1168300"/>
                </a:cubicBezTo>
                <a:cubicBezTo>
                  <a:pt x="10391" y="1161373"/>
                  <a:pt x="23371" y="1157270"/>
                  <a:pt x="31172" y="1147518"/>
                </a:cubicBezTo>
                <a:cubicBezTo>
                  <a:pt x="41969" y="1134022"/>
                  <a:pt x="51798" y="1054700"/>
                  <a:pt x="51954" y="1054000"/>
                </a:cubicBezTo>
                <a:cubicBezTo>
                  <a:pt x="59124" y="1021734"/>
                  <a:pt x="64444" y="1019679"/>
                  <a:pt x="83127" y="991655"/>
                </a:cubicBezTo>
                <a:cubicBezTo>
                  <a:pt x="93955" y="959171"/>
                  <a:pt x="104456" y="918553"/>
                  <a:pt x="135081" y="898137"/>
                </a:cubicBezTo>
                <a:lnTo>
                  <a:pt x="166254" y="877355"/>
                </a:lnTo>
                <a:cubicBezTo>
                  <a:pt x="180109" y="856573"/>
                  <a:pt x="187036" y="828864"/>
                  <a:pt x="207818" y="815009"/>
                </a:cubicBezTo>
                <a:cubicBezTo>
                  <a:pt x="279277" y="767370"/>
                  <a:pt x="246468" y="781344"/>
                  <a:pt x="301336" y="763055"/>
                </a:cubicBezTo>
                <a:cubicBezTo>
                  <a:pt x="356757" y="679923"/>
                  <a:pt x="284015" y="780377"/>
                  <a:pt x="353291" y="711100"/>
                </a:cubicBezTo>
                <a:cubicBezTo>
                  <a:pt x="422559" y="641831"/>
                  <a:pt x="322121" y="714559"/>
                  <a:pt x="405245" y="659146"/>
                </a:cubicBezTo>
                <a:cubicBezTo>
                  <a:pt x="454633" y="510983"/>
                  <a:pt x="405010" y="665164"/>
                  <a:pt x="436418" y="555237"/>
                </a:cubicBezTo>
                <a:cubicBezTo>
                  <a:pt x="439427" y="544705"/>
                  <a:pt x="444433" y="534756"/>
                  <a:pt x="446809" y="524064"/>
                </a:cubicBezTo>
                <a:cubicBezTo>
                  <a:pt x="453195" y="495325"/>
                  <a:pt x="453555" y="458618"/>
                  <a:pt x="467591" y="430546"/>
                </a:cubicBezTo>
                <a:cubicBezTo>
                  <a:pt x="490008" y="385710"/>
                  <a:pt x="488316" y="415210"/>
                  <a:pt x="498763" y="368200"/>
                </a:cubicBezTo>
                <a:cubicBezTo>
                  <a:pt x="503333" y="347633"/>
                  <a:pt x="498701" y="324147"/>
                  <a:pt x="509154" y="305855"/>
                </a:cubicBezTo>
                <a:cubicBezTo>
                  <a:pt x="543613" y="245553"/>
                  <a:pt x="540327" y="321854"/>
                  <a:pt x="540327" y="285073"/>
                </a:cubicBezTo>
              </a:path>
            </a:pathLst>
          </a:custGeom>
          <a:solidFill>
            <a:srgbClr val="C6672C">
              <a:alpha val="45000"/>
            </a:srgbClr>
          </a:solidFill>
          <a:ln w="889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7039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779838" y="476672"/>
            <a:ext cx="4906962" cy="50440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2400" b="1" dirty="0" smtClean="0"/>
              <a:t>Українське питання напередодні ІІ Світової війни</a:t>
            </a:r>
            <a:endParaRPr lang="ru-RU" sz="2400" b="1" dirty="0" smtClean="0"/>
          </a:p>
        </p:txBody>
      </p:sp>
      <p:sp>
        <p:nvSpPr>
          <p:cNvPr id="3" name="Полилиния 2"/>
          <p:cNvSpPr/>
          <p:nvPr/>
        </p:nvSpPr>
        <p:spPr>
          <a:xfrm>
            <a:off x="2392363" y="2078038"/>
            <a:ext cx="3279775" cy="2097087"/>
          </a:xfrm>
          <a:custGeom>
            <a:avLst/>
            <a:gdLst>
              <a:gd name="connsiteX0" fmla="*/ 1958109 w 3279682"/>
              <a:gd name="connsiteY0" fmla="*/ 46182 h 2096654"/>
              <a:gd name="connsiteX1" fmla="*/ 1902691 w 3279682"/>
              <a:gd name="connsiteY1" fmla="*/ 18473 h 2096654"/>
              <a:gd name="connsiteX2" fmla="*/ 1810327 w 3279682"/>
              <a:gd name="connsiteY2" fmla="*/ 0 h 2096654"/>
              <a:gd name="connsiteX3" fmla="*/ 1597891 w 3279682"/>
              <a:gd name="connsiteY3" fmla="*/ 9236 h 2096654"/>
              <a:gd name="connsiteX4" fmla="*/ 1524000 w 3279682"/>
              <a:gd name="connsiteY4" fmla="*/ 27709 h 2096654"/>
              <a:gd name="connsiteX5" fmla="*/ 1477818 w 3279682"/>
              <a:gd name="connsiteY5" fmla="*/ 36945 h 2096654"/>
              <a:gd name="connsiteX6" fmla="*/ 1394691 w 3279682"/>
              <a:gd name="connsiteY6" fmla="*/ 73891 h 2096654"/>
              <a:gd name="connsiteX7" fmla="*/ 1339273 w 3279682"/>
              <a:gd name="connsiteY7" fmla="*/ 83127 h 2096654"/>
              <a:gd name="connsiteX8" fmla="*/ 1311564 w 3279682"/>
              <a:gd name="connsiteY8" fmla="*/ 101600 h 2096654"/>
              <a:gd name="connsiteX9" fmla="*/ 1283855 w 3279682"/>
              <a:gd name="connsiteY9" fmla="*/ 110836 h 2096654"/>
              <a:gd name="connsiteX10" fmla="*/ 1228437 w 3279682"/>
              <a:gd name="connsiteY10" fmla="*/ 147782 h 2096654"/>
              <a:gd name="connsiteX11" fmla="*/ 1200727 w 3279682"/>
              <a:gd name="connsiteY11" fmla="*/ 166254 h 2096654"/>
              <a:gd name="connsiteX12" fmla="*/ 1182255 w 3279682"/>
              <a:gd name="connsiteY12" fmla="*/ 267854 h 2096654"/>
              <a:gd name="connsiteX13" fmla="*/ 1163782 w 3279682"/>
              <a:gd name="connsiteY13" fmla="*/ 332509 h 2096654"/>
              <a:gd name="connsiteX14" fmla="*/ 1126837 w 3279682"/>
              <a:gd name="connsiteY14" fmla="*/ 387927 h 2096654"/>
              <a:gd name="connsiteX15" fmla="*/ 1052946 w 3279682"/>
              <a:gd name="connsiteY15" fmla="*/ 452582 h 2096654"/>
              <a:gd name="connsiteX16" fmla="*/ 1006764 w 3279682"/>
              <a:gd name="connsiteY16" fmla="*/ 480291 h 2096654"/>
              <a:gd name="connsiteX17" fmla="*/ 960582 w 3279682"/>
              <a:gd name="connsiteY17" fmla="*/ 498763 h 2096654"/>
              <a:gd name="connsiteX18" fmla="*/ 914400 w 3279682"/>
              <a:gd name="connsiteY18" fmla="*/ 526473 h 2096654"/>
              <a:gd name="connsiteX19" fmla="*/ 858982 w 3279682"/>
              <a:gd name="connsiteY19" fmla="*/ 544945 h 2096654"/>
              <a:gd name="connsiteX20" fmla="*/ 766618 w 3279682"/>
              <a:gd name="connsiteY20" fmla="*/ 581891 h 2096654"/>
              <a:gd name="connsiteX21" fmla="*/ 729673 w 3279682"/>
              <a:gd name="connsiteY21" fmla="*/ 609600 h 2096654"/>
              <a:gd name="connsiteX22" fmla="*/ 692727 w 3279682"/>
              <a:gd name="connsiteY22" fmla="*/ 618836 h 2096654"/>
              <a:gd name="connsiteX23" fmla="*/ 646546 w 3279682"/>
              <a:gd name="connsiteY23" fmla="*/ 637309 h 2096654"/>
              <a:gd name="connsiteX24" fmla="*/ 618837 w 3279682"/>
              <a:gd name="connsiteY24" fmla="*/ 655782 h 2096654"/>
              <a:gd name="connsiteX25" fmla="*/ 563418 w 3279682"/>
              <a:gd name="connsiteY25" fmla="*/ 674254 h 2096654"/>
              <a:gd name="connsiteX26" fmla="*/ 535709 w 3279682"/>
              <a:gd name="connsiteY26" fmla="*/ 701963 h 2096654"/>
              <a:gd name="connsiteX27" fmla="*/ 498764 w 3279682"/>
              <a:gd name="connsiteY27" fmla="*/ 711200 h 2096654"/>
              <a:gd name="connsiteX28" fmla="*/ 452582 w 3279682"/>
              <a:gd name="connsiteY28" fmla="*/ 729673 h 2096654"/>
              <a:gd name="connsiteX29" fmla="*/ 424873 w 3279682"/>
              <a:gd name="connsiteY29" fmla="*/ 748145 h 2096654"/>
              <a:gd name="connsiteX30" fmla="*/ 378691 w 3279682"/>
              <a:gd name="connsiteY30" fmla="*/ 766618 h 2096654"/>
              <a:gd name="connsiteX31" fmla="*/ 350982 w 3279682"/>
              <a:gd name="connsiteY31" fmla="*/ 785091 h 2096654"/>
              <a:gd name="connsiteX32" fmla="*/ 277091 w 3279682"/>
              <a:gd name="connsiteY32" fmla="*/ 822036 h 2096654"/>
              <a:gd name="connsiteX33" fmla="*/ 157018 w 3279682"/>
              <a:gd name="connsiteY33" fmla="*/ 923636 h 2096654"/>
              <a:gd name="connsiteX34" fmla="*/ 129309 w 3279682"/>
              <a:gd name="connsiteY34" fmla="*/ 942109 h 2096654"/>
              <a:gd name="connsiteX35" fmla="*/ 64655 w 3279682"/>
              <a:gd name="connsiteY35" fmla="*/ 1016000 h 2096654"/>
              <a:gd name="connsiteX36" fmla="*/ 36946 w 3279682"/>
              <a:gd name="connsiteY36" fmla="*/ 1062182 h 2096654"/>
              <a:gd name="connsiteX37" fmla="*/ 18473 w 3279682"/>
              <a:gd name="connsiteY37" fmla="*/ 1126836 h 2096654"/>
              <a:gd name="connsiteX38" fmla="*/ 0 w 3279682"/>
              <a:gd name="connsiteY38" fmla="*/ 1163782 h 2096654"/>
              <a:gd name="connsiteX39" fmla="*/ 9237 w 3279682"/>
              <a:gd name="connsiteY39" fmla="*/ 1293091 h 2096654"/>
              <a:gd name="connsiteX40" fmla="*/ 36946 w 3279682"/>
              <a:gd name="connsiteY40" fmla="*/ 1311563 h 2096654"/>
              <a:gd name="connsiteX41" fmla="*/ 120073 w 3279682"/>
              <a:gd name="connsiteY41" fmla="*/ 1357745 h 2096654"/>
              <a:gd name="connsiteX42" fmla="*/ 249382 w 3279682"/>
              <a:gd name="connsiteY42" fmla="*/ 1450109 h 2096654"/>
              <a:gd name="connsiteX43" fmla="*/ 277091 w 3279682"/>
              <a:gd name="connsiteY43" fmla="*/ 1468582 h 2096654"/>
              <a:gd name="connsiteX44" fmla="*/ 304800 w 3279682"/>
              <a:gd name="connsiteY44" fmla="*/ 1496291 h 2096654"/>
              <a:gd name="connsiteX45" fmla="*/ 360218 w 3279682"/>
              <a:gd name="connsiteY45" fmla="*/ 1514763 h 2096654"/>
              <a:gd name="connsiteX46" fmla="*/ 434109 w 3279682"/>
              <a:gd name="connsiteY46" fmla="*/ 1542473 h 2096654"/>
              <a:gd name="connsiteX47" fmla="*/ 480291 w 3279682"/>
              <a:gd name="connsiteY47" fmla="*/ 1570182 h 2096654"/>
              <a:gd name="connsiteX48" fmla="*/ 581891 w 3279682"/>
              <a:gd name="connsiteY48" fmla="*/ 1616363 h 2096654"/>
              <a:gd name="connsiteX49" fmla="*/ 637309 w 3279682"/>
              <a:gd name="connsiteY49" fmla="*/ 1625600 h 2096654"/>
              <a:gd name="connsiteX50" fmla="*/ 674255 w 3279682"/>
              <a:gd name="connsiteY50" fmla="*/ 1634836 h 2096654"/>
              <a:gd name="connsiteX51" fmla="*/ 775855 w 3279682"/>
              <a:gd name="connsiteY51" fmla="*/ 1653309 h 2096654"/>
              <a:gd name="connsiteX52" fmla="*/ 822037 w 3279682"/>
              <a:gd name="connsiteY52" fmla="*/ 1671782 h 2096654"/>
              <a:gd name="connsiteX53" fmla="*/ 877455 w 3279682"/>
              <a:gd name="connsiteY53" fmla="*/ 1681018 h 2096654"/>
              <a:gd name="connsiteX54" fmla="*/ 1754909 w 3279682"/>
              <a:gd name="connsiteY54" fmla="*/ 1690254 h 2096654"/>
              <a:gd name="connsiteX55" fmla="*/ 1791855 w 3279682"/>
              <a:gd name="connsiteY55" fmla="*/ 1699491 h 2096654"/>
              <a:gd name="connsiteX56" fmla="*/ 1847273 w 3279682"/>
              <a:gd name="connsiteY56" fmla="*/ 1736436 h 2096654"/>
              <a:gd name="connsiteX57" fmla="*/ 1893455 w 3279682"/>
              <a:gd name="connsiteY57" fmla="*/ 1810327 h 2096654"/>
              <a:gd name="connsiteX58" fmla="*/ 1921164 w 3279682"/>
              <a:gd name="connsiteY58" fmla="*/ 1838036 h 2096654"/>
              <a:gd name="connsiteX59" fmla="*/ 1939637 w 3279682"/>
              <a:gd name="connsiteY59" fmla="*/ 1874982 h 2096654"/>
              <a:gd name="connsiteX60" fmla="*/ 1958109 w 3279682"/>
              <a:gd name="connsiteY60" fmla="*/ 1902691 h 2096654"/>
              <a:gd name="connsiteX61" fmla="*/ 1976582 w 3279682"/>
              <a:gd name="connsiteY61" fmla="*/ 1958109 h 2096654"/>
              <a:gd name="connsiteX62" fmla="*/ 1985818 w 3279682"/>
              <a:gd name="connsiteY62" fmla="*/ 1985818 h 2096654"/>
              <a:gd name="connsiteX63" fmla="*/ 1995055 w 3279682"/>
              <a:gd name="connsiteY63" fmla="*/ 2013527 h 2096654"/>
              <a:gd name="connsiteX64" fmla="*/ 2013527 w 3279682"/>
              <a:gd name="connsiteY64" fmla="*/ 2078182 h 2096654"/>
              <a:gd name="connsiteX65" fmla="*/ 2041237 w 3279682"/>
              <a:gd name="connsiteY65" fmla="*/ 2096654 h 2096654"/>
              <a:gd name="connsiteX66" fmla="*/ 2050473 w 3279682"/>
              <a:gd name="connsiteY66" fmla="*/ 2068945 h 2096654"/>
              <a:gd name="connsiteX67" fmla="*/ 2133600 w 3279682"/>
              <a:gd name="connsiteY67" fmla="*/ 2022763 h 2096654"/>
              <a:gd name="connsiteX68" fmla="*/ 2161309 w 3279682"/>
              <a:gd name="connsiteY68" fmla="*/ 2004291 h 2096654"/>
              <a:gd name="connsiteX69" fmla="*/ 2235200 w 3279682"/>
              <a:gd name="connsiteY69" fmla="*/ 1967345 h 2096654"/>
              <a:gd name="connsiteX70" fmla="*/ 2262909 w 3279682"/>
              <a:gd name="connsiteY70" fmla="*/ 1948873 h 2096654"/>
              <a:gd name="connsiteX71" fmla="*/ 2299855 w 3279682"/>
              <a:gd name="connsiteY71" fmla="*/ 1921163 h 2096654"/>
              <a:gd name="connsiteX72" fmla="*/ 2336800 w 3279682"/>
              <a:gd name="connsiteY72" fmla="*/ 1902691 h 2096654"/>
              <a:gd name="connsiteX73" fmla="*/ 2382982 w 3279682"/>
              <a:gd name="connsiteY73" fmla="*/ 1847273 h 2096654"/>
              <a:gd name="connsiteX74" fmla="*/ 2419927 w 3279682"/>
              <a:gd name="connsiteY74" fmla="*/ 1902691 h 2096654"/>
              <a:gd name="connsiteX75" fmla="*/ 2438400 w 3279682"/>
              <a:gd name="connsiteY75" fmla="*/ 1976582 h 2096654"/>
              <a:gd name="connsiteX76" fmla="*/ 2447637 w 3279682"/>
              <a:gd name="connsiteY76" fmla="*/ 2004291 h 2096654"/>
              <a:gd name="connsiteX77" fmla="*/ 2466109 w 3279682"/>
              <a:gd name="connsiteY77" fmla="*/ 2068945 h 2096654"/>
              <a:gd name="connsiteX78" fmla="*/ 2493818 w 3279682"/>
              <a:gd name="connsiteY78" fmla="*/ 1911927 h 2096654"/>
              <a:gd name="connsiteX79" fmla="*/ 2623127 w 3279682"/>
              <a:gd name="connsiteY79" fmla="*/ 1801091 h 2096654"/>
              <a:gd name="connsiteX80" fmla="*/ 2724727 w 3279682"/>
              <a:gd name="connsiteY80" fmla="*/ 1681018 h 2096654"/>
              <a:gd name="connsiteX81" fmla="*/ 2752437 w 3279682"/>
              <a:gd name="connsiteY81" fmla="*/ 1579418 h 2096654"/>
              <a:gd name="connsiteX82" fmla="*/ 2724727 w 3279682"/>
              <a:gd name="connsiteY82" fmla="*/ 1477818 h 2096654"/>
              <a:gd name="connsiteX83" fmla="*/ 2669309 w 3279682"/>
              <a:gd name="connsiteY83" fmla="*/ 1440873 h 2096654"/>
              <a:gd name="connsiteX84" fmla="*/ 2650837 w 3279682"/>
              <a:gd name="connsiteY84" fmla="*/ 1394691 h 2096654"/>
              <a:gd name="connsiteX85" fmla="*/ 2613891 w 3279682"/>
              <a:gd name="connsiteY85" fmla="*/ 1330036 h 2096654"/>
              <a:gd name="connsiteX86" fmla="*/ 2632364 w 3279682"/>
              <a:gd name="connsiteY86" fmla="*/ 1191491 h 2096654"/>
              <a:gd name="connsiteX87" fmla="*/ 2706255 w 3279682"/>
              <a:gd name="connsiteY87" fmla="*/ 1089891 h 2096654"/>
              <a:gd name="connsiteX88" fmla="*/ 2770909 w 3279682"/>
              <a:gd name="connsiteY88" fmla="*/ 1025236 h 2096654"/>
              <a:gd name="connsiteX89" fmla="*/ 2844800 w 3279682"/>
              <a:gd name="connsiteY89" fmla="*/ 979054 h 2096654"/>
              <a:gd name="connsiteX90" fmla="*/ 2909455 w 3279682"/>
              <a:gd name="connsiteY90" fmla="*/ 914400 h 2096654"/>
              <a:gd name="connsiteX91" fmla="*/ 2946400 w 3279682"/>
              <a:gd name="connsiteY91" fmla="*/ 886691 h 2096654"/>
              <a:gd name="connsiteX92" fmla="*/ 2974109 w 3279682"/>
              <a:gd name="connsiteY92" fmla="*/ 858982 h 2096654"/>
              <a:gd name="connsiteX93" fmla="*/ 3011055 w 3279682"/>
              <a:gd name="connsiteY93" fmla="*/ 840509 h 2096654"/>
              <a:gd name="connsiteX94" fmla="*/ 3038764 w 3279682"/>
              <a:gd name="connsiteY94" fmla="*/ 812800 h 2096654"/>
              <a:gd name="connsiteX95" fmla="*/ 3121891 w 3279682"/>
              <a:gd name="connsiteY95" fmla="*/ 766618 h 2096654"/>
              <a:gd name="connsiteX96" fmla="*/ 3140364 w 3279682"/>
              <a:gd name="connsiteY96" fmla="*/ 738909 h 2096654"/>
              <a:gd name="connsiteX97" fmla="*/ 3168073 w 3279682"/>
              <a:gd name="connsiteY97" fmla="*/ 720436 h 2096654"/>
              <a:gd name="connsiteX98" fmla="*/ 3177309 w 3279682"/>
              <a:gd name="connsiteY98" fmla="*/ 683491 h 2096654"/>
              <a:gd name="connsiteX99" fmla="*/ 3205018 w 3279682"/>
              <a:gd name="connsiteY99" fmla="*/ 655782 h 2096654"/>
              <a:gd name="connsiteX100" fmla="*/ 3241964 w 3279682"/>
              <a:gd name="connsiteY100" fmla="*/ 600363 h 2096654"/>
              <a:gd name="connsiteX101" fmla="*/ 3251200 w 3279682"/>
              <a:gd name="connsiteY101" fmla="*/ 572654 h 2096654"/>
              <a:gd name="connsiteX102" fmla="*/ 3278909 w 3279682"/>
              <a:gd name="connsiteY102" fmla="*/ 544945 h 2096654"/>
              <a:gd name="connsiteX103" fmla="*/ 3269673 w 3279682"/>
              <a:gd name="connsiteY103" fmla="*/ 508000 h 2096654"/>
              <a:gd name="connsiteX104" fmla="*/ 3241964 w 3279682"/>
              <a:gd name="connsiteY104" fmla="*/ 452582 h 2096654"/>
              <a:gd name="connsiteX105" fmla="*/ 3214255 w 3279682"/>
              <a:gd name="connsiteY105" fmla="*/ 434109 h 2096654"/>
              <a:gd name="connsiteX106" fmla="*/ 3177309 w 3279682"/>
              <a:gd name="connsiteY106" fmla="*/ 387927 h 2096654"/>
              <a:gd name="connsiteX107" fmla="*/ 3131127 w 3279682"/>
              <a:gd name="connsiteY107" fmla="*/ 341745 h 2096654"/>
              <a:gd name="connsiteX108" fmla="*/ 3112655 w 3279682"/>
              <a:gd name="connsiteY108" fmla="*/ 314036 h 2096654"/>
              <a:gd name="connsiteX109" fmla="*/ 3057237 w 3279682"/>
              <a:gd name="connsiteY109" fmla="*/ 277091 h 2096654"/>
              <a:gd name="connsiteX110" fmla="*/ 3001818 w 3279682"/>
              <a:gd name="connsiteY110" fmla="*/ 249382 h 2096654"/>
              <a:gd name="connsiteX111" fmla="*/ 2974109 w 3279682"/>
              <a:gd name="connsiteY111" fmla="*/ 221673 h 2096654"/>
              <a:gd name="connsiteX112" fmla="*/ 2946400 w 3279682"/>
              <a:gd name="connsiteY112" fmla="*/ 212436 h 2096654"/>
              <a:gd name="connsiteX113" fmla="*/ 2863273 w 3279682"/>
              <a:gd name="connsiteY113" fmla="*/ 193963 h 2096654"/>
              <a:gd name="connsiteX114" fmla="*/ 2807855 w 3279682"/>
              <a:gd name="connsiteY114" fmla="*/ 175491 h 2096654"/>
              <a:gd name="connsiteX115" fmla="*/ 2733964 w 3279682"/>
              <a:gd name="connsiteY115" fmla="*/ 147782 h 2096654"/>
              <a:gd name="connsiteX116" fmla="*/ 2706255 w 3279682"/>
              <a:gd name="connsiteY116" fmla="*/ 138545 h 2096654"/>
              <a:gd name="connsiteX117" fmla="*/ 2678546 w 3279682"/>
              <a:gd name="connsiteY117" fmla="*/ 120073 h 2096654"/>
              <a:gd name="connsiteX118" fmla="*/ 2604655 w 3279682"/>
              <a:gd name="connsiteY118" fmla="*/ 110836 h 2096654"/>
              <a:gd name="connsiteX119" fmla="*/ 2549237 w 3279682"/>
              <a:gd name="connsiteY119" fmla="*/ 101600 h 2096654"/>
              <a:gd name="connsiteX120" fmla="*/ 2521527 w 3279682"/>
              <a:gd name="connsiteY120" fmla="*/ 92363 h 2096654"/>
              <a:gd name="connsiteX121" fmla="*/ 2336800 w 3279682"/>
              <a:gd name="connsiteY121" fmla="*/ 73891 h 2096654"/>
              <a:gd name="connsiteX122" fmla="*/ 2299855 w 3279682"/>
              <a:gd name="connsiteY122" fmla="*/ 64654 h 2096654"/>
              <a:gd name="connsiteX123" fmla="*/ 2244437 w 3279682"/>
              <a:gd name="connsiteY123" fmla="*/ 36945 h 2096654"/>
              <a:gd name="connsiteX124" fmla="*/ 2161309 w 3279682"/>
              <a:gd name="connsiteY124" fmla="*/ 27709 h 2096654"/>
              <a:gd name="connsiteX125" fmla="*/ 2105891 w 3279682"/>
              <a:gd name="connsiteY125" fmla="*/ 0 h 2096654"/>
              <a:gd name="connsiteX126" fmla="*/ 1902691 w 3279682"/>
              <a:gd name="connsiteY126" fmla="*/ 9236 h 2096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3279682" h="2096654">
                <a:moveTo>
                  <a:pt x="1958109" y="46182"/>
                </a:moveTo>
                <a:cubicBezTo>
                  <a:pt x="1939636" y="36946"/>
                  <a:pt x="1922404" y="24633"/>
                  <a:pt x="1902691" y="18473"/>
                </a:cubicBezTo>
                <a:cubicBezTo>
                  <a:pt x="1872722" y="9108"/>
                  <a:pt x="1810327" y="0"/>
                  <a:pt x="1810327" y="0"/>
                </a:cubicBezTo>
                <a:cubicBezTo>
                  <a:pt x="1739515" y="3079"/>
                  <a:pt x="1668440" y="2409"/>
                  <a:pt x="1597891" y="9236"/>
                </a:cubicBezTo>
                <a:cubicBezTo>
                  <a:pt x="1572621" y="11682"/>
                  <a:pt x="1548738" y="22000"/>
                  <a:pt x="1524000" y="27709"/>
                </a:cubicBezTo>
                <a:cubicBezTo>
                  <a:pt x="1508703" y="31239"/>
                  <a:pt x="1493212" y="33866"/>
                  <a:pt x="1477818" y="36945"/>
                </a:cubicBezTo>
                <a:cubicBezTo>
                  <a:pt x="1453837" y="48936"/>
                  <a:pt x="1423069" y="67585"/>
                  <a:pt x="1394691" y="73891"/>
                </a:cubicBezTo>
                <a:cubicBezTo>
                  <a:pt x="1376410" y="77954"/>
                  <a:pt x="1357746" y="80048"/>
                  <a:pt x="1339273" y="83127"/>
                </a:cubicBezTo>
                <a:cubicBezTo>
                  <a:pt x="1330037" y="89285"/>
                  <a:pt x="1321493" y="96636"/>
                  <a:pt x="1311564" y="101600"/>
                </a:cubicBezTo>
                <a:cubicBezTo>
                  <a:pt x="1302856" y="105954"/>
                  <a:pt x="1292366" y="106108"/>
                  <a:pt x="1283855" y="110836"/>
                </a:cubicBezTo>
                <a:cubicBezTo>
                  <a:pt x="1264447" y="121618"/>
                  <a:pt x="1246910" y="135467"/>
                  <a:pt x="1228437" y="147782"/>
                </a:cubicBezTo>
                <a:lnTo>
                  <a:pt x="1200727" y="166254"/>
                </a:lnTo>
                <a:cubicBezTo>
                  <a:pt x="1187173" y="274690"/>
                  <a:pt x="1200560" y="206836"/>
                  <a:pt x="1182255" y="267854"/>
                </a:cubicBezTo>
                <a:cubicBezTo>
                  <a:pt x="1175814" y="289323"/>
                  <a:pt x="1173175" y="312158"/>
                  <a:pt x="1163782" y="332509"/>
                </a:cubicBezTo>
                <a:cubicBezTo>
                  <a:pt x="1154478" y="352667"/>
                  <a:pt x="1142536" y="372228"/>
                  <a:pt x="1126837" y="387927"/>
                </a:cubicBezTo>
                <a:cubicBezTo>
                  <a:pt x="1093398" y="421366"/>
                  <a:pt x="1091104" y="427144"/>
                  <a:pt x="1052946" y="452582"/>
                </a:cubicBezTo>
                <a:cubicBezTo>
                  <a:pt x="1038009" y="462540"/>
                  <a:pt x="1022821" y="472263"/>
                  <a:pt x="1006764" y="480291"/>
                </a:cubicBezTo>
                <a:cubicBezTo>
                  <a:pt x="991935" y="487706"/>
                  <a:pt x="975411" y="491348"/>
                  <a:pt x="960582" y="498763"/>
                </a:cubicBezTo>
                <a:cubicBezTo>
                  <a:pt x="944525" y="506792"/>
                  <a:pt x="930743" y="519044"/>
                  <a:pt x="914400" y="526473"/>
                </a:cubicBezTo>
                <a:cubicBezTo>
                  <a:pt x="896674" y="534531"/>
                  <a:pt x="877156" y="537955"/>
                  <a:pt x="858982" y="544945"/>
                </a:cubicBezTo>
                <a:cubicBezTo>
                  <a:pt x="722245" y="597535"/>
                  <a:pt x="842785" y="556500"/>
                  <a:pt x="766618" y="581891"/>
                </a:cubicBezTo>
                <a:cubicBezTo>
                  <a:pt x="754303" y="591127"/>
                  <a:pt x="743442" y="602716"/>
                  <a:pt x="729673" y="609600"/>
                </a:cubicBezTo>
                <a:cubicBezTo>
                  <a:pt x="718319" y="615277"/>
                  <a:pt x="704770" y="614822"/>
                  <a:pt x="692727" y="618836"/>
                </a:cubicBezTo>
                <a:cubicBezTo>
                  <a:pt x="676998" y="624079"/>
                  <a:pt x="661375" y="629894"/>
                  <a:pt x="646546" y="637309"/>
                </a:cubicBezTo>
                <a:cubicBezTo>
                  <a:pt x="636617" y="642274"/>
                  <a:pt x="628981" y="651274"/>
                  <a:pt x="618837" y="655782"/>
                </a:cubicBezTo>
                <a:cubicBezTo>
                  <a:pt x="601043" y="663690"/>
                  <a:pt x="563418" y="674254"/>
                  <a:pt x="563418" y="674254"/>
                </a:cubicBezTo>
                <a:cubicBezTo>
                  <a:pt x="554182" y="683490"/>
                  <a:pt x="547050" y="695482"/>
                  <a:pt x="535709" y="701963"/>
                </a:cubicBezTo>
                <a:cubicBezTo>
                  <a:pt x="524688" y="708261"/>
                  <a:pt x="510807" y="707186"/>
                  <a:pt x="498764" y="711200"/>
                </a:cubicBezTo>
                <a:cubicBezTo>
                  <a:pt x="483035" y="716443"/>
                  <a:pt x="467412" y="722258"/>
                  <a:pt x="452582" y="729673"/>
                </a:cubicBezTo>
                <a:cubicBezTo>
                  <a:pt x="442653" y="734637"/>
                  <a:pt x="434802" y="743181"/>
                  <a:pt x="424873" y="748145"/>
                </a:cubicBezTo>
                <a:cubicBezTo>
                  <a:pt x="410043" y="755560"/>
                  <a:pt x="393520" y="759203"/>
                  <a:pt x="378691" y="766618"/>
                </a:cubicBezTo>
                <a:cubicBezTo>
                  <a:pt x="368762" y="771582"/>
                  <a:pt x="360911" y="780127"/>
                  <a:pt x="350982" y="785091"/>
                </a:cubicBezTo>
                <a:cubicBezTo>
                  <a:pt x="287215" y="816974"/>
                  <a:pt x="366705" y="758025"/>
                  <a:pt x="277091" y="822036"/>
                </a:cubicBezTo>
                <a:cubicBezTo>
                  <a:pt x="98786" y="949397"/>
                  <a:pt x="259187" y="836063"/>
                  <a:pt x="157018" y="923636"/>
                </a:cubicBezTo>
                <a:cubicBezTo>
                  <a:pt x="148590" y="930860"/>
                  <a:pt x="137737" y="934885"/>
                  <a:pt x="129309" y="942109"/>
                </a:cubicBezTo>
                <a:cubicBezTo>
                  <a:pt x="103299" y="964404"/>
                  <a:pt x="83527" y="987692"/>
                  <a:pt x="64655" y="1016000"/>
                </a:cubicBezTo>
                <a:cubicBezTo>
                  <a:pt x="54697" y="1030937"/>
                  <a:pt x="44975" y="1046125"/>
                  <a:pt x="36946" y="1062182"/>
                </a:cubicBezTo>
                <a:cubicBezTo>
                  <a:pt x="25777" y="1084520"/>
                  <a:pt x="27355" y="1103150"/>
                  <a:pt x="18473" y="1126836"/>
                </a:cubicBezTo>
                <a:cubicBezTo>
                  <a:pt x="13638" y="1139728"/>
                  <a:pt x="6158" y="1151467"/>
                  <a:pt x="0" y="1163782"/>
                </a:cubicBezTo>
                <a:cubicBezTo>
                  <a:pt x="3079" y="1206885"/>
                  <a:pt x="-1244" y="1251168"/>
                  <a:pt x="9237" y="1293091"/>
                </a:cubicBezTo>
                <a:cubicBezTo>
                  <a:pt x="11929" y="1303860"/>
                  <a:pt x="28418" y="1304457"/>
                  <a:pt x="36946" y="1311563"/>
                </a:cubicBezTo>
                <a:cubicBezTo>
                  <a:pt x="92251" y="1357651"/>
                  <a:pt x="31650" y="1328272"/>
                  <a:pt x="120073" y="1357745"/>
                </a:cubicBezTo>
                <a:cubicBezTo>
                  <a:pt x="292757" y="1472868"/>
                  <a:pt x="133890" y="1363489"/>
                  <a:pt x="249382" y="1450109"/>
                </a:cubicBezTo>
                <a:cubicBezTo>
                  <a:pt x="258263" y="1456770"/>
                  <a:pt x="268563" y="1461475"/>
                  <a:pt x="277091" y="1468582"/>
                </a:cubicBezTo>
                <a:cubicBezTo>
                  <a:pt x="287126" y="1476944"/>
                  <a:pt x="293382" y="1489948"/>
                  <a:pt x="304800" y="1496291"/>
                </a:cubicBezTo>
                <a:cubicBezTo>
                  <a:pt x="321821" y="1505747"/>
                  <a:pt x="360218" y="1514763"/>
                  <a:pt x="360218" y="1514763"/>
                </a:cubicBezTo>
                <a:cubicBezTo>
                  <a:pt x="431251" y="1562119"/>
                  <a:pt x="334245" y="1502527"/>
                  <a:pt x="434109" y="1542473"/>
                </a:cubicBezTo>
                <a:cubicBezTo>
                  <a:pt x="450777" y="1549140"/>
                  <a:pt x="464598" y="1561464"/>
                  <a:pt x="480291" y="1570182"/>
                </a:cubicBezTo>
                <a:cubicBezTo>
                  <a:pt x="503082" y="1582843"/>
                  <a:pt x="564400" y="1610981"/>
                  <a:pt x="581891" y="1616363"/>
                </a:cubicBezTo>
                <a:cubicBezTo>
                  <a:pt x="599790" y="1621871"/>
                  <a:pt x="618945" y="1621927"/>
                  <a:pt x="637309" y="1625600"/>
                </a:cubicBezTo>
                <a:cubicBezTo>
                  <a:pt x="649757" y="1628090"/>
                  <a:pt x="661863" y="1632082"/>
                  <a:pt x="674255" y="1634836"/>
                </a:cubicBezTo>
                <a:cubicBezTo>
                  <a:pt x="712999" y="1643446"/>
                  <a:pt x="735730" y="1646622"/>
                  <a:pt x="775855" y="1653309"/>
                </a:cubicBezTo>
                <a:cubicBezTo>
                  <a:pt x="791249" y="1659467"/>
                  <a:pt x="806041" y="1667420"/>
                  <a:pt x="822037" y="1671782"/>
                </a:cubicBezTo>
                <a:cubicBezTo>
                  <a:pt x="840105" y="1676710"/>
                  <a:pt x="858731" y="1680647"/>
                  <a:pt x="877455" y="1681018"/>
                </a:cubicBezTo>
                <a:lnTo>
                  <a:pt x="1754909" y="1690254"/>
                </a:lnTo>
                <a:cubicBezTo>
                  <a:pt x="1767224" y="1693333"/>
                  <a:pt x="1780833" y="1693193"/>
                  <a:pt x="1791855" y="1699491"/>
                </a:cubicBezTo>
                <a:cubicBezTo>
                  <a:pt x="1888711" y="1754838"/>
                  <a:pt x="1760764" y="1707601"/>
                  <a:pt x="1847273" y="1736436"/>
                </a:cubicBezTo>
                <a:cubicBezTo>
                  <a:pt x="1914269" y="1803432"/>
                  <a:pt x="1835145" y="1717031"/>
                  <a:pt x="1893455" y="1810327"/>
                </a:cubicBezTo>
                <a:cubicBezTo>
                  <a:pt x="1900378" y="1821404"/>
                  <a:pt x="1913572" y="1827407"/>
                  <a:pt x="1921164" y="1838036"/>
                </a:cubicBezTo>
                <a:cubicBezTo>
                  <a:pt x="1929167" y="1849240"/>
                  <a:pt x="1932806" y="1863027"/>
                  <a:pt x="1939637" y="1874982"/>
                </a:cubicBezTo>
                <a:cubicBezTo>
                  <a:pt x="1945144" y="1884620"/>
                  <a:pt x="1953601" y="1892547"/>
                  <a:pt x="1958109" y="1902691"/>
                </a:cubicBezTo>
                <a:cubicBezTo>
                  <a:pt x="1966017" y="1920485"/>
                  <a:pt x="1970424" y="1939636"/>
                  <a:pt x="1976582" y="1958109"/>
                </a:cubicBezTo>
                <a:lnTo>
                  <a:pt x="1985818" y="1985818"/>
                </a:lnTo>
                <a:cubicBezTo>
                  <a:pt x="1988897" y="1995054"/>
                  <a:pt x="1992694" y="2004082"/>
                  <a:pt x="1995055" y="2013527"/>
                </a:cubicBezTo>
                <a:cubicBezTo>
                  <a:pt x="1995658" y="2015940"/>
                  <a:pt x="2008709" y="2072159"/>
                  <a:pt x="2013527" y="2078182"/>
                </a:cubicBezTo>
                <a:cubicBezTo>
                  <a:pt x="2020462" y="2086850"/>
                  <a:pt x="2032000" y="2090497"/>
                  <a:pt x="2041237" y="2096654"/>
                </a:cubicBezTo>
                <a:cubicBezTo>
                  <a:pt x="2044316" y="2087418"/>
                  <a:pt x="2043589" y="2075829"/>
                  <a:pt x="2050473" y="2068945"/>
                </a:cubicBezTo>
                <a:cubicBezTo>
                  <a:pt x="2065854" y="2053564"/>
                  <a:pt x="2113276" y="2034376"/>
                  <a:pt x="2133600" y="2022763"/>
                </a:cubicBezTo>
                <a:cubicBezTo>
                  <a:pt x="2143238" y="2017256"/>
                  <a:pt x="2151564" y="2009607"/>
                  <a:pt x="2161309" y="2004291"/>
                </a:cubicBezTo>
                <a:cubicBezTo>
                  <a:pt x="2185484" y="1991105"/>
                  <a:pt x="2212287" y="1982620"/>
                  <a:pt x="2235200" y="1967345"/>
                </a:cubicBezTo>
                <a:cubicBezTo>
                  <a:pt x="2244436" y="1961188"/>
                  <a:pt x="2253876" y="1955325"/>
                  <a:pt x="2262909" y="1948873"/>
                </a:cubicBezTo>
                <a:cubicBezTo>
                  <a:pt x="2275436" y="1939925"/>
                  <a:pt x="2286801" y="1929322"/>
                  <a:pt x="2299855" y="1921163"/>
                </a:cubicBezTo>
                <a:cubicBezTo>
                  <a:pt x="2311531" y="1913866"/>
                  <a:pt x="2324485" y="1908848"/>
                  <a:pt x="2336800" y="1902691"/>
                </a:cubicBezTo>
                <a:cubicBezTo>
                  <a:pt x="2340134" y="1897690"/>
                  <a:pt x="2373764" y="1843322"/>
                  <a:pt x="2382982" y="1847273"/>
                </a:cubicBezTo>
                <a:cubicBezTo>
                  <a:pt x="2403388" y="1856019"/>
                  <a:pt x="2412906" y="1881629"/>
                  <a:pt x="2419927" y="1902691"/>
                </a:cubicBezTo>
                <a:cubicBezTo>
                  <a:pt x="2441042" y="1966030"/>
                  <a:pt x="2416108" y="1887416"/>
                  <a:pt x="2438400" y="1976582"/>
                </a:cubicBezTo>
                <a:cubicBezTo>
                  <a:pt x="2440761" y="1986027"/>
                  <a:pt x="2444962" y="1994930"/>
                  <a:pt x="2447637" y="2004291"/>
                </a:cubicBezTo>
                <a:cubicBezTo>
                  <a:pt x="2470840" y="2085501"/>
                  <a:pt x="2443957" y="2002488"/>
                  <a:pt x="2466109" y="2068945"/>
                </a:cubicBezTo>
                <a:cubicBezTo>
                  <a:pt x="2475345" y="2016606"/>
                  <a:pt x="2474451" y="1961421"/>
                  <a:pt x="2493818" y="1911927"/>
                </a:cubicBezTo>
                <a:cubicBezTo>
                  <a:pt x="2506744" y="1878895"/>
                  <a:pt x="2604072" y="1820146"/>
                  <a:pt x="2623127" y="1801091"/>
                </a:cubicBezTo>
                <a:cubicBezTo>
                  <a:pt x="2648035" y="1776183"/>
                  <a:pt x="2711263" y="1721408"/>
                  <a:pt x="2724727" y="1681018"/>
                </a:cubicBezTo>
                <a:cubicBezTo>
                  <a:pt x="2748165" y="1610707"/>
                  <a:pt x="2739381" y="1644694"/>
                  <a:pt x="2752437" y="1579418"/>
                </a:cubicBezTo>
                <a:cubicBezTo>
                  <a:pt x="2748147" y="1545104"/>
                  <a:pt x="2754141" y="1503555"/>
                  <a:pt x="2724727" y="1477818"/>
                </a:cubicBezTo>
                <a:cubicBezTo>
                  <a:pt x="2708019" y="1463198"/>
                  <a:pt x="2669309" y="1440873"/>
                  <a:pt x="2669309" y="1440873"/>
                </a:cubicBezTo>
                <a:cubicBezTo>
                  <a:pt x="2663152" y="1425479"/>
                  <a:pt x="2658889" y="1409184"/>
                  <a:pt x="2650837" y="1394691"/>
                </a:cubicBezTo>
                <a:cubicBezTo>
                  <a:pt x="2604238" y="1310812"/>
                  <a:pt x="2636247" y="1397106"/>
                  <a:pt x="2613891" y="1330036"/>
                </a:cubicBezTo>
                <a:cubicBezTo>
                  <a:pt x="2620049" y="1283854"/>
                  <a:pt x="2619565" y="1236289"/>
                  <a:pt x="2632364" y="1191491"/>
                </a:cubicBezTo>
                <a:cubicBezTo>
                  <a:pt x="2636716" y="1176259"/>
                  <a:pt x="2694091" y="1103160"/>
                  <a:pt x="2706255" y="1089891"/>
                </a:cubicBezTo>
                <a:cubicBezTo>
                  <a:pt x="2726850" y="1067424"/>
                  <a:pt x="2744774" y="1040917"/>
                  <a:pt x="2770909" y="1025236"/>
                </a:cubicBezTo>
                <a:cubicBezTo>
                  <a:pt x="2772972" y="1023998"/>
                  <a:pt x="2835321" y="987585"/>
                  <a:pt x="2844800" y="979054"/>
                </a:cubicBezTo>
                <a:cubicBezTo>
                  <a:pt x="2867455" y="958665"/>
                  <a:pt x="2885072" y="932687"/>
                  <a:pt x="2909455" y="914400"/>
                </a:cubicBezTo>
                <a:cubicBezTo>
                  <a:pt x="2921770" y="905164"/>
                  <a:pt x="2934712" y="896709"/>
                  <a:pt x="2946400" y="886691"/>
                </a:cubicBezTo>
                <a:cubicBezTo>
                  <a:pt x="2956318" y="878190"/>
                  <a:pt x="2963480" y="866574"/>
                  <a:pt x="2974109" y="858982"/>
                </a:cubicBezTo>
                <a:cubicBezTo>
                  <a:pt x="2985313" y="850979"/>
                  <a:pt x="2999851" y="848512"/>
                  <a:pt x="3011055" y="840509"/>
                </a:cubicBezTo>
                <a:cubicBezTo>
                  <a:pt x="3021684" y="832917"/>
                  <a:pt x="3028453" y="820819"/>
                  <a:pt x="3038764" y="812800"/>
                </a:cubicBezTo>
                <a:cubicBezTo>
                  <a:pt x="3086404" y="775746"/>
                  <a:pt x="3080083" y="780554"/>
                  <a:pt x="3121891" y="766618"/>
                </a:cubicBezTo>
                <a:cubicBezTo>
                  <a:pt x="3128049" y="757382"/>
                  <a:pt x="3132515" y="746758"/>
                  <a:pt x="3140364" y="738909"/>
                </a:cubicBezTo>
                <a:cubicBezTo>
                  <a:pt x="3148213" y="731060"/>
                  <a:pt x="3161915" y="729672"/>
                  <a:pt x="3168073" y="720436"/>
                </a:cubicBezTo>
                <a:cubicBezTo>
                  <a:pt x="3175114" y="709874"/>
                  <a:pt x="3171011" y="694512"/>
                  <a:pt x="3177309" y="683491"/>
                </a:cubicBezTo>
                <a:cubicBezTo>
                  <a:pt x="3183790" y="672150"/>
                  <a:pt x="3196999" y="666093"/>
                  <a:pt x="3205018" y="655782"/>
                </a:cubicBezTo>
                <a:cubicBezTo>
                  <a:pt x="3218649" y="638257"/>
                  <a:pt x="3241964" y="600363"/>
                  <a:pt x="3241964" y="600363"/>
                </a:cubicBezTo>
                <a:cubicBezTo>
                  <a:pt x="3245043" y="591127"/>
                  <a:pt x="3245800" y="580755"/>
                  <a:pt x="3251200" y="572654"/>
                </a:cubicBezTo>
                <a:cubicBezTo>
                  <a:pt x="3258446" y="561786"/>
                  <a:pt x="3275320" y="557505"/>
                  <a:pt x="3278909" y="544945"/>
                </a:cubicBezTo>
                <a:cubicBezTo>
                  <a:pt x="3282396" y="532739"/>
                  <a:pt x="3273160" y="520206"/>
                  <a:pt x="3269673" y="508000"/>
                </a:cubicBezTo>
                <a:cubicBezTo>
                  <a:pt x="3263663" y="486965"/>
                  <a:pt x="3258157" y="468775"/>
                  <a:pt x="3241964" y="452582"/>
                </a:cubicBezTo>
                <a:cubicBezTo>
                  <a:pt x="3234115" y="444733"/>
                  <a:pt x="3223491" y="440267"/>
                  <a:pt x="3214255" y="434109"/>
                </a:cubicBezTo>
                <a:cubicBezTo>
                  <a:pt x="3196272" y="380164"/>
                  <a:pt x="3219088" y="429707"/>
                  <a:pt x="3177309" y="387927"/>
                </a:cubicBezTo>
                <a:cubicBezTo>
                  <a:pt x="3115736" y="326353"/>
                  <a:pt x="3205018" y="391005"/>
                  <a:pt x="3131127" y="341745"/>
                </a:cubicBezTo>
                <a:cubicBezTo>
                  <a:pt x="3124970" y="332509"/>
                  <a:pt x="3121009" y="321346"/>
                  <a:pt x="3112655" y="314036"/>
                </a:cubicBezTo>
                <a:cubicBezTo>
                  <a:pt x="3095947" y="299416"/>
                  <a:pt x="3075710" y="289406"/>
                  <a:pt x="3057237" y="277091"/>
                </a:cubicBezTo>
                <a:cubicBezTo>
                  <a:pt x="3021427" y="253218"/>
                  <a:pt x="3040058" y="262128"/>
                  <a:pt x="3001818" y="249382"/>
                </a:cubicBezTo>
                <a:cubicBezTo>
                  <a:pt x="2992582" y="240146"/>
                  <a:pt x="2984977" y="228919"/>
                  <a:pt x="2974109" y="221673"/>
                </a:cubicBezTo>
                <a:cubicBezTo>
                  <a:pt x="2966008" y="216272"/>
                  <a:pt x="2955845" y="214797"/>
                  <a:pt x="2946400" y="212436"/>
                </a:cubicBezTo>
                <a:cubicBezTo>
                  <a:pt x="2893627" y="199243"/>
                  <a:pt x="2910712" y="208195"/>
                  <a:pt x="2863273" y="193963"/>
                </a:cubicBezTo>
                <a:cubicBezTo>
                  <a:pt x="2844622" y="188368"/>
                  <a:pt x="2807855" y="175491"/>
                  <a:pt x="2807855" y="175491"/>
                </a:cubicBezTo>
                <a:cubicBezTo>
                  <a:pt x="2762240" y="145081"/>
                  <a:pt x="2797881" y="163761"/>
                  <a:pt x="2733964" y="147782"/>
                </a:cubicBezTo>
                <a:cubicBezTo>
                  <a:pt x="2724519" y="145421"/>
                  <a:pt x="2714963" y="142899"/>
                  <a:pt x="2706255" y="138545"/>
                </a:cubicBezTo>
                <a:cubicBezTo>
                  <a:pt x="2696326" y="133581"/>
                  <a:pt x="2689255" y="122994"/>
                  <a:pt x="2678546" y="120073"/>
                </a:cubicBezTo>
                <a:cubicBezTo>
                  <a:pt x="2654599" y="113542"/>
                  <a:pt x="2629228" y="114346"/>
                  <a:pt x="2604655" y="110836"/>
                </a:cubicBezTo>
                <a:cubicBezTo>
                  <a:pt x="2586116" y="108187"/>
                  <a:pt x="2567710" y="104679"/>
                  <a:pt x="2549237" y="101600"/>
                </a:cubicBezTo>
                <a:cubicBezTo>
                  <a:pt x="2540000" y="98521"/>
                  <a:pt x="2531182" y="93622"/>
                  <a:pt x="2521527" y="92363"/>
                </a:cubicBezTo>
                <a:cubicBezTo>
                  <a:pt x="2460164" y="84359"/>
                  <a:pt x="2336800" y="73891"/>
                  <a:pt x="2336800" y="73891"/>
                </a:cubicBezTo>
                <a:cubicBezTo>
                  <a:pt x="2324485" y="70812"/>
                  <a:pt x="2311523" y="69654"/>
                  <a:pt x="2299855" y="64654"/>
                </a:cubicBezTo>
                <a:cubicBezTo>
                  <a:pt x="2259243" y="47249"/>
                  <a:pt x="2286889" y="44020"/>
                  <a:pt x="2244437" y="36945"/>
                </a:cubicBezTo>
                <a:cubicBezTo>
                  <a:pt x="2216937" y="32362"/>
                  <a:pt x="2189018" y="30788"/>
                  <a:pt x="2161309" y="27709"/>
                </a:cubicBezTo>
                <a:cubicBezTo>
                  <a:pt x="2147299" y="18369"/>
                  <a:pt x="2125012" y="0"/>
                  <a:pt x="2105891" y="0"/>
                </a:cubicBezTo>
                <a:cubicBezTo>
                  <a:pt x="2038088" y="0"/>
                  <a:pt x="1902691" y="9236"/>
                  <a:pt x="1902691" y="9236"/>
                </a:cubicBezTo>
              </a:path>
            </a:pathLst>
          </a:custGeom>
          <a:solidFill>
            <a:srgbClr val="FFFF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/>
          </a:p>
        </p:txBody>
      </p:sp>
      <p:sp>
        <p:nvSpPr>
          <p:cNvPr id="4" name="TextBox 13"/>
          <p:cNvSpPr txBox="1">
            <a:spLocks noChangeArrowheads="1"/>
          </p:cNvSpPr>
          <p:nvPr/>
        </p:nvSpPr>
        <p:spPr bwMode="auto">
          <a:xfrm>
            <a:off x="3203575" y="2924175"/>
            <a:ext cx="16557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800" b="1" dirty="0">
                <a:solidFill>
                  <a:srgbClr val="0000FF"/>
                </a:solidFill>
                <a:cs typeface="Courier New" pitchFamily="49" charset="0"/>
              </a:rPr>
              <a:t>Україна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25413" y="664369"/>
            <a:ext cx="3241675" cy="17287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bg1"/>
                </a:solidFill>
                <a:cs typeface="Courier New" pitchFamily="49" charset="0"/>
              </a:rPr>
              <a:t>Англія, Франція, США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bg1"/>
                </a:solidFill>
                <a:cs typeface="Courier New" pitchFamily="49" charset="0"/>
              </a:rPr>
              <a:t>Збереження існуючих кордонів, визначених </a:t>
            </a:r>
            <a:r>
              <a:rPr lang="uk-UA" b="1" dirty="0" err="1">
                <a:solidFill>
                  <a:schemeClr val="bg1"/>
                </a:solidFill>
                <a:cs typeface="Courier New" pitchFamily="49" charset="0"/>
              </a:rPr>
              <a:t>Версальсько</a:t>
            </a:r>
            <a:r>
              <a:rPr lang="uk-UA" b="1" dirty="0">
                <a:solidFill>
                  <a:schemeClr val="bg1"/>
                </a:solidFill>
                <a:cs typeface="Courier New" pitchFamily="49" charset="0"/>
              </a:rPr>
              <a:t> – Вашингтонськими домовленостями</a:t>
            </a:r>
          </a:p>
        </p:txBody>
      </p:sp>
      <p:cxnSp>
        <p:nvCxnSpPr>
          <p:cNvPr id="6" name="Прямая со стрелкой 5"/>
          <p:cNvCxnSpPr>
            <a:stCxn id="5" idx="2"/>
            <a:endCxn id="3" idx="24"/>
          </p:cNvCxnSpPr>
          <p:nvPr/>
        </p:nvCxnSpPr>
        <p:spPr>
          <a:xfrm>
            <a:off x="1746251" y="2393157"/>
            <a:ext cx="1264967" cy="34079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Скругленный прямоугольник 6"/>
          <p:cNvSpPr/>
          <p:nvPr/>
        </p:nvSpPr>
        <p:spPr>
          <a:xfrm>
            <a:off x="250825" y="3860800"/>
            <a:ext cx="2376488" cy="23764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cs typeface="Courier New" pitchFamily="49" charset="0"/>
              </a:rPr>
              <a:t>Німеччина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cs typeface="Courier New" pitchFamily="49" charset="0"/>
              </a:rPr>
              <a:t>Україна як сировинна база</a:t>
            </a:r>
          </a:p>
        </p:txBody>
      </p:sp>
      <p:cxnSp>
        <p:nvCxnSpPr>
          <p:cNvPr id="8" name="Прямая со стрелкой 7"/>
          <p:cNvCxnSpPr>
            <a:stCxn id="7" idx="3"/>
          </p:cNvCxnSpPr>
          <p:nvPr/>
        </p:nvCxnSpPr>
        <p:spPr>
          <a:xfrm flipV="1">
            <a:off x="2627313" y="3860800"/>
            <a:ext cx="865187" cy="118903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кругленный прямоугольник 8"/>
          <p:cNvSpPr/>
          <p:nvPr/>
        </p:nvSpPr>
        <p:spPr>
          <a:xfrm>
            <a:off x="6022975" y="1681556"/>
            <a:ext cx="2663825" cy="24479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cs typeface="Courier New" pitchFamily="49" charset="0"/>
              </a:rPr>
              <a:t>СРСР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 smtClean="0">
                <a:cs typeface="Courier New" pitchFamily="49" charset="0"/>
              </a:rPr>
              <a:t>Об</a:t>
            </a:r>
            <a:r>
              <a:rPr lang="en-US" dirty="0" smtClean="0">
                <a:cs typeface="Courier New" pitchFamily="49" charset="0"/>
              </a:rPr>
              <a:t>’</a:t>
            </a:r>
            <a:r>
              <a:rPr lang="uk-UA" dirty="0" smtClean="0">
                <a:cs typeface="Courier New" pitchFamily="49" charset="0"/>
              </a:rPr>
              <a:t>єднання </a:t>
            </a:r>
            <a:r>
              <a:rPr lang="uk-UA" dirty="0">
                <a:cs typeface="Courier New" pitchFamily="49" charset="0"/>
              </a:rPr>
              <a:t>всіх українських земель</a:t>
            </a:r>
          </a:p>
        </p:txBody>
      </p:sp>
      <p:cxnSp>
        <p:nvCxnSpPr>
          <p:cNvPr id="10" name="Прямая со стрелкой 9"/>
          <p:cNvCxnSpPr>
            <a:stCxn id="9" idx="1"/>
            <a:endCxn id="3" idx="89"/>
          </p:cNvCxnSpPr>
          <p:nvPr/>
        </p:nvCxnSpPr>
        <p:spPr>
          <a:xfrm flipH="1">
            <a:off x="5237244" y="2905519"/>
            <a:ext cx="785731" cy="15177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20"/>
          <p:cNvSpPr txBox="1">
            <a:spLocks noChangeArrowheads="1"/>
          </p:cNvSpPr>
          <p:nvPr/>
        </p:nvSpPr>
        <p:spPr bwMode="auto">
          <a:xfrm>
            <a:off x="3339977" y="4332474"/>
            <a:ext cx="532765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uk-UA" sz="2400" b="1" dirty="0">
                <a:cs typeface="Courier New" pitchFamily="49" charset="0"/>
              </a:rPr>
              <a:t>Драматизм ситуації полягав у тому, що український народ самостійно не міг вирішити власну долю. Все залежало від великих держав та співвідношення сил.</a:t>
            </a:r>
          </a:p>
        </p:txBody>
      </p:sp>
    </p:spTree>
    <p:extLst>
      <p:ext uri="{BB962C8B-B14F-4D97-AF65-F5344CB8AC3E}">
        <p14:creationId xmlns:p14="http://schemas.microsoft.com/office/powerpoint/2010/main" val="456919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373216"/>
            <a:ext cx="7986464" cy="798984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«Мюнхенська змова» 1938 р.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16016" y="116632"/>
            <a:ext cx="4427984" cy="5400600"/>
          </a:xfrm>
        </p:spPr>
        <p:txBody>
          <a:bodyPr>
            <a:normAutofit fontScale="70000" lnSpcReduction="20000"/>
          </a:bodyPr>
          <a:lstStyle/>
          <a:p>
            <a:r>
              <a:rPr lang="uk-UA" dirty="0" smtClean="0"/>
              <a:t>уряди </a:t>
            </a:r>
            <a:r>
              <a:rPr lang="uk-UA" b="1" dirty="0"/>
              <a:t>Англії і </a:t>
            </a:r>
            <a:r>
              <a:rPr lang="uk-UA" b="1" dirty="0" smtClean="0"/>
              <a:t>Франції </a:t>
            </a:r>
            <a:r>
              <a:rPr lang="uk-UA" dirty="0" smtClean="0"/>
              <a:t>уклали </a:t>
            </a:r>
            <a:r>
              <a:rPr lang="uk-UA" dirty="0"/>
              <a:t>з </a:t>
            </a:r>
            <a:r>
              <a:rPr lang="uk-UA" b="1" dirty="0" smtClean="0"/>
              <a:t>Німеччиною та Італією </a:t>
            </a:r>
            <a:r>
              <a:rPr lang="uk-UA" b="1" i="1" dirty="0"/>
              <a:t>Мюнхенську </a:t>
            </a:r>
            <a:r>
              <a:rPr lang="uk-UA" b="1" i="1" dirty="0" smtClean="0"/>
              <a:t>змову: </a:t>
            </a:r>
            <a:r>
              <a:rPr lang="uk-UA" dirty="0" smtClean="0"/>
              <a:t>погодилися </a:t>
            </a:r>
            <a:r>
              <a:rPr lang="uk-UA" dirty="0"/>
              <a:t>на приєднання </a:t>
            </a:r>
            <a:r>
              <a:rPr lang="uk-UA" dirty="0" err="1"/>
              <a:t>Судетської</a:t>
            </a:r>
            <a:r>
              <a:rPr lang="uk-UA" dirty="0"/>
              <a:t> області Чехословаччини до Німеччини. </a:t>
            </a:r>
            <a:endParaRPr lang="uk-UA" dirty="0" smtClean="0"/>
          </a:p>
          <a:p>
            <a:r>
              <a:rPr lang="uk-UA" dirty="0" smtClean="0"/>
              <a:t>Тоді чеський </a:t>
            </a:r>
            <a:r>
              <a:rPr lang="uk-UA" dirty="0"/>
              <a:t>уряд </a:t>
            </a:r>
            <a:r>
              <a:rPr lang="uk-UA" dirty="0" smtClean="0"/>
              <a:t>надав </a:t>
            </a:r>
            <a:r>
              <a:rPr lang="uk-UA" b="1" dirty="0"/>
              <a:t>автономії Карпатській Україні</a:t>
            </a:r>
            <a:r>
              <a:rPr lang="uk-UA" dirty="0" smtClean="0"/>
              <a:t>.   </a:t>
            </a:r>
            <a:endParaRPr lang="ru-RU" dirty="0"/>
          </a:p>
          <a:p>
            <a:r>
              <a:rPr lang="uk-UA" dirty="0"/>
              <a:t>У </a:t>
            </a:r>
            <a:r>
              <a:rPr lang="uk-UA" b="1" i="1" dirty="0"/>
              <a:t>березні 1939 р.</a:t>
            </a:r>
            <a:r>
              <a:rPr lang="uk-UA" dirty="0"/>
              <a:t> </a:t>
            </a:r>
            <a:r>
              <a:rPr lang="uk-UA" b="1" dirty="0"/>
              <a:t>Німеччина</a:t>
            </a:r>
            <a:r>
              <a:rPr lang="uk-UA" dirty="0"/>
              <a:t> окупувала </a:t>
            </a:r>
            <a:r>
              <a:rPr lang="uk-UA" b="1" dirty="0"/>
              <a:t>Чехословаччину</a:t>
            </a:r>
            <a:r>
              <a:rPr lang="uk-UA" b="1" i="1" dirty="0"/>
              <a:t> </a:t>
            </a:r>
            <a:r>
              <a:rPr lang="uk-UA" dirty="0"/>
              <a:t>і дала дозвіл своїй союзниці </a:t>
            </a:r>
            <a:r>
              <a:rPr lang="uk-UA" b="1" dirty="0"/>
              <a:t>Угорщині</a:t>
            </a:r>
            <a:r>
              <a:rPr lang="uk-UA" dirty="0"/>
              <a:t> анексувати </a:t>
            </a:r>
            <a:r>
              <a:rPr lang="uk-UA" b="1" dirty="0"/>
              <a:t>Карпатську Україну</a:t>
            </a:r>
            <a:r>
              <a:rPr lang="uk-UA" dirty="0"/>
              <a:t>. </a:t>
            </a:r>
            <a:endParaRPr lang="uk-UA" dirty="0" smtClean="0"/>
          </a:p>
          <a:p>
            <a:r>
              <a:rPr lang="uk-UA" b="1" dirty="0" smtClean="0"/>
              <a:t>15 </a:t>
            </a:r>
            <a:r>
              <a:rPr lang="uk-UA" b="1" dirty="0"/>
              <a:t>березня </a:t>
            </a:r>
            <a:r>
              <a:rPr lang="uk-UA" b="1" dirty="0" smtClean="0"/>
              <a:t>1939 р. </a:t>
            </a:r>
            <a:r>
              <a:rPr lang="uk-UA" dirty="0" smtClean="0"/>
              <a:t>сейм </a:t>
            </a:r>
            <a:r>
              <a:rPr lang="uk-UA" b="1" dirty="0"/>
              <a:t>Карпатської України </a:t>
            </a:r>
            <a:r>
              <a:rPr lang="uk-UA" dirty="0"/>
              <a:t>проголосив </a:t>
            </a:r>
            <a:r>
              <a:rPr lang="uk-UA" b="1" dirty="0" smtClean="0"/>
              <a:t>незалежність</a:t>
            </a:r>
            <a:r>
              <a:rPr lang="uk-UA" dirty="0" smtClean="0"/>
              <a:t> та обрав </a:t>
            </a:r>
            <a:r>
              <a:rPr lang="uk-UA" b="1" dirty="0"/>
              <a:t>Августина Волошина </a:t>
            </a:r>
            <a:r>
              <a:rPr lang="uk-UA" dirty="0" smtClean="0"/>
              <a:t>президентом. </a:t>
            </a:r>
          </a:p>
          <a:p>
            <a:r>
              <a:rPr lang="uk-UA" dirty="0" smtClean="0"/>
              <a:t>Але </a:t>
            </a:r>
            <a:r>
              <a:rPr lang="uk-UA" dirty="0"/>
              <a:t>після запеклих боїв Закарпаття було окуповано </a:t>
            </a:r>
            <a:r>
              <a:rPr lang="uk-UA" dirty="0" smtClean="0"/>
              <a:t>Угорщиною.</a:t>
            </a:r>
            <a:endParaRPr lang="ru-RU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68760"/>
            <a:ext cx="453771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5225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085184"/>
            <a:ext cx="8280920" cy="1087016"/>
          </a:xfrm>
        </p:spPr>
        <p:txBody>
          <a:bodyPr>
            <a:normAutofit fontScale="90000"/>
          </a:bodyPr>
          <a:lstStyle/>
          <a:p>
            <a:r>
              <a:rPr lang="uk-UA" dirty="0"/>
              <a:t>Пакт «Молотова-Ріббентропа»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548680"/>
            <a:ext cx="4233664" cy="4891279"/>
          </a:xfrm>
        </p:spPr>
        <p:txBody>
          <a:bodyPr>
            <a:normAutofit fontScale="92500" lnSpcReduction="20000"/>
          </a:bodyPr>
          <a:lstStyle/>
          <a:p>
            <a:r>
              <a:rPr lang="uk-UA" b="1" i="1" dirty="0"/>
              <a:t>23 серпня 1939 р.</a:t>
            </a:r>
            <a:r>
              <a:rPr lang="uk-UA" dirty="0"/>
              <a:t> було підписано </a:t>
            </a:r>
            <a:r>
              <a:rPr lang="uk-UA" b="1" i="1" dirty="0"/>
              <a:t>договір про ненапад між СРСР і Німеччиною</a:t>
            </a:r>
            <a:r>
              <a:rPr lang="uk-UA" dirty="0"/>
              <a:t> </a:t>
            </a:r>
            <a:r>
              <a:rPr lang="uk-UA" dirty="0" smtClean="0"/>
              <a:t>терміном </a:t>
            </a:r>
            <a:r>
              <a:rPr lang="uk-UA" dirty="0"/>
              <a:t>на 10 років. </a:t>
            </a:r>
            <a:endParaRPr lang="uk-UA" dirty="0" smtClean="0"/>
          </a:p>
          <a:p>
            <a:pPr algn="just"/>
            <a:r>
              <a:rPr lang="uk-UA" dirty="0" smtClean="0"/>
              <a:t>До </a:t>
            </a:r>
            <a:r>
              <a:rPr lang="uk-UA" dirty="0"/>
              <a:t>нього додавався таємний протокол щодо українських земель, котрий зазначав, що у разі </a:t>
            </a:r>
            <a:r>
              <a:rPr lang="uk-UA" b="1" dirty="0"/>
              <a:t>поділу Польщі </a:t>
            </a:r>
            <a:r>
              <a:rPr lang="uk-UA" dirty="0"/>
              <a:t>межа сфер інтересів буде проходити по рікам </a:t>
            </a:r>
            <a:r>
              <a:rPr lang="uk-UA" b="1" dirty="0" err="1" smtClean="0"/>
              <a:t>Нарев</a:t>
            </a:r>
            <a:r>
              <a:rPr lang="uk-UA" b="1" dirty="0" smtClean="0"/>
              <a:t>, Вісла, Сян, </a:t>
            </a:r>
            <a:r>
              <a:rPr lang="uk-UA" dirty="0"/>
              <a:t>тобто по </a:t>
            </a:r>
            <a:r>
              <a:rPr lang="uk-UA" b="1" dirty="0"/>
              <a:t>лінії </a:t>
            </a:r>
            <a:r>
              <a:rPr lang="uk-UA" b="1" dirty="0" err="1"/>
              <a:t>Керзона</a:t>
            </a:r>
            <a:r>
              <a:rPr lang="uk-UA" dirty="0"/>
              <a:t>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8640"/>
            <a:ext cx="4097655" cy="5134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9488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1010</TotalTime>
  <Words>2532</Words>
  <Application>Microsoft Office PowerPoint</Application>
  <PresentationFormat>Экран (4:3)</PresentationFormat>
  <Paragraphs>215</Paragraphs>
  <Slides>35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1" baseType="lpstr">
      <vt:lpstr>Arial</vt:lpstr>
      <vt:lpstr>Courier New</vt:lpstr>
      <vt:lpstr>Impact</vt:lpstr>
      <vt:lpstr>Times New Roman</vt:lpstr>
      <vt:lpstr>Wingdings</vt:lpstr>
      <vt:lpstr>NewsPrint</vt:lpstr>
      <vt:lpstr>Україна в роки Другої світової війни (1939-1945)</vt:lpstr>
      <vt:lpstr>план</vt:lpstr>
      <vt:lpstr>вступ</vt:lpstr>
      <vt:lpstr>Причини війни:</vt:lpstr>
      <vt:lpstr>Презентация PowerPoint</vt:lpstr>
      <vt:lpstr>«Українське питання» </vt:lpstr>
      <vt:lpstr>Презентация PowerPoint</vt:lpstr>
      <vt:lpstr>«Мюнхенська змова» 1938 р.</vt:lpstr>
      <vt:lpstr>Пакт «Молотова-Ріббентропа»</vt:lpstr>
      <vt:lpstr>Презентация PowerPoint</vt:lpstr>
      <vt:lpstr>Початок війни</vt:lpstr>
      <vt:lpstr>Презентация PowerPoint</vt:lpstr>
      <vt:lpstr>Презентация PowerPoint</vt:lpstr>
      <vt:lpstr>Презентация PowerPoint</vt:lpstr>
      <vt:lpstr>Радянізація Західної України</vt:lpstr>
      <vt:lpstr>Презентация PowerPoint</vt:lpstr>
      <vt:lpstr>Напад Німеччини на СРСР</vt:lpstr>
      <vt:lpstr>Напад Німеччини на СРСР</vt:lpstr>
      <vt:lpstr>Презентация PowerPoint</vt:lpstr>
      <vt:lpstr>Презентация PowerPoint</vt:lpstr>
      <vt:lpstr>Презентация PowerPoint</vt:lpstr>
      <vt:lpstr>Презентация PowerPoint</vt:lpstr>
      <vt:lpstr>Події 1941-1942 рр.</vt:lpstr>
      <vt:lpstr>Окупаційний режим</vt:lpstr>
      <vt:lpstr>Презентация PowerPoint</vt:lpstr>
      <vt:lpstr>Презентация PowerPoint</vt:lpstr>
      <vt:lpstr>Презентация PowerPoint</vt:lpstr>
      <vt:lpstr>Презентация PowerPoint</vt:lpstr>
      <vt:lpstr>Визволення України</vt:lpstr>
      <vt:lpstr>Повоєнна радянізація</vt:lpstr>
      <vt:lpstr>Західна Україна</vt:lpstr>
      <vt:lpstr>Західна Україна</vt:lpstr>
      <vt:lpstr>Підсумки</vt:lpstr>
      <vt:lpstr>Контрольні питання</vt:lpstr>
      <vt:lpstr>Контрольні питання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Україна в роки Другої світової війни</dc:title>
  <dc:creator>user</dc:creator>
  <cp:lastModifiedBy>Пользователь Windows</cp:lastModifiedBy>
  <cp:revision>75</cp:revision>
  <dcterms:created xsi:type="dcterms:W3CDTF">2013-10-17T17:43:51Z</dcterms:created>
  <dcterms:modified xsi:type="dcterms:W3CDTF">2020-04-16T15:51:01Z</dcterms:modified>
</cp:coreProperties>
</file>