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71" r:id="rId4"/>
    <p:sldId id="275" r:id="rId5"/>
    <p:sldId id="274" r:id="rId6"/>
    <p:sldId id="273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78" r:id="rId15"/>
    <p:sldId id="270" r:id="rId16"/>
    <p:sldId id="279" r:id="rId17"/>
    <p:sldId id="28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9B4C2-1185-4FCC-B34F-C1712C8859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0DAB72-6C98-4660-8F86-1C5EB9351A8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rgbClr val="002060"/>
              </a:solidFill>
              <a:latin typeface="+mn-lt"/>
            </a:rPr>
            <a:t>Атестація педагогічних працівників</a:t>
          </a:r>
          <a:endParaRPr lang="uk-UA" sz="3600" b="1" dirty="0">
            <a:solidFill>
              <a:srgbClr val="002060"/>
            </a:solidFill>
            <a:latin typeface="+mn-lt"/>
          </a:endParaRPr>
        </a:p>
      </dgm:t>
    </dgm:pt>
    <dgm:pt modelId="{3A0461DA-1992-4BD2-A593-C012D2512931}" type="parTrans" cxnId="{EEFB6914-3548-4A77-B2C0-5FB3749E1875}">
      <dgm:prSet/>
      <dgm:spPr/>
      <dgm:t>
        <a:bodyPr/>
        <a:lstStyle/>
        <a:p>
          <a:endParaRPr lang="uk-UA"/>
        </a:p>
      </dgm:t>
    </dgm:pt>
    <dgm:pt modelId="{542C93B6-FEA1-4007-AA2D-1D46C74D87CA}" type="sibTrans" cxnId="{EEFB6914-3548-4A77-B2C0-5FB3749E1875}">
      <dgm:prSet/>
      <dgm:spPr/>
      <dgm:t>
        <a:bodyPr/>
        <a:lstStyle/>
        <a:p>
          <a:endParaRPr lang="uk-UA"/>
        </a:p>
      </dgm:t>
    </dgm:pt>
    <dgm:pt modelId="{AE2911C1-8C76-4704-AB81-042379EDF55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Обов’язкова чергова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9AA39-8526-4D5C-BFA3-5355743AA5F9}" type="parTrans" cxnId="{6F5FB02E-9D60-4DFF-8D19-95A1BF20BC0A}">
      <dgm:prSet/>
      <dgm:spPr/>
      <dgm:t>
        <a:bodyPr/>
        <a:lstStyle/>
        <a:p>
          <a:endParaRPr lang="uk-UA"/>
        </a:p>
      </dgm:t>
    </dgm:pt>
    <dgm:pt modelId="{51B26086-0617-472C-BEA5-95B40BDCA9BE}" type="sibTrans" cxnId="{6F5FB02E-9D60-4DFF-8D19-95A1BF20BC0A}">
      <dgm:prSet/>
      <dgm:spPr/>
      <dgm:t>
        <a:bodyPr/>
        <a:lstStyle/>
        <a:p>
          <a:endParaRPr lang="uk-UA"/>
        </a:p>
      </dgm:t>
    </dgm:pt>
    <dgm:pt modelId="{7B803C3F-3393-4CD6-A2E0-BCB4C54A2599}">
      <dgm:prSet phldrT="[Текст]" custT="1"/>
      <dgm:spPr/>
      <dgm:t>
        <a:bodyPr/>
        <a:lstStyle/>
        <a:p>
          <a:r>
            <a:rPr lang="uk-UA" sz="1800" b="1" dirty="0" smtClean="0"/>
            <a:t>НЕ МЕНШЕ ОДНОГО РАЗУ НА П'ЯТЬ РОКІВ</a:t>
          </a:r>
          <a:r>
            <a:rPr lang="uk-UA" sz="1600" b="1" dirty="0" smtClean="0"/>
            <a:t>, (</a:t>
          </a:r>
          <a:r>
            <a: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ОКРІМ ВИПАДКІВ, ВИЗНАЧЕНИХ ПУНКТОМ 7 РОЗДІЛУ III ПОЛОЖЕННЯ</a:t>
          </a:r>
          <a:r>
            <a:rPr lang="uk-UA" sz="1200" b="1" i="1" dirty="0" smtClean="0"/>
            <a:t>)</a:t>
          </a:r>
          <a:endParaRPr lang="uk-UA" sz="1200" i="1" dirty="0"/>
        </a:p>
      </dgm:t>
    </dgm:pt>
    <dgm:pt modelId="{F15AD409-CE86-453E-B95F-1D8EA603E499}" type="parTrans" cxnId="{15855D6E-8ADD-4385-9DA6-8D13FEA4F16A}">
      <dgm:prSet/>
      <dgm:spPr/>
      <dgm:t>
        <a:bodyPr/>
        <a:lstStyle/>
        <a:p>
          <a:endParaRPr lang="uk-UA"/>
        </a:p>
      </dgm:t>
    </dgm:pt>
    <dgm:pt modelId="{056558C6-578C-4D1E-9250-7719E38B4C64}" type="sibTrans" cxnId="{15855D6E-8ADD-4385-9DA6-8D13FEA4F16A}">
      <dgm:prSet/>
      <dgm:spPr/>
      <dgm:t>
        <a:bodyPr/>
        <a:lstStyle/>
        <a:p>
          <a:endParaRPr lang="uk-UA"/>
        </a:p>
      </dgm:t>
    </dgm:pt>
    <dgm:pt modelId="{4AE8D088-E164-4F09-BF9C-5228A9847F43}">
      <dgm:prSet phldrT="[Текст]" custT="1"/>
      <dgm:spPr/>
      <dgm:t>
        <a:bodyPr/>
        <a:lstStyle/>
        <a:p>
          <a:r>
            <a:rPr lang="uk-UA" sz="1800" b="1" dirty="0" smtClean="0"/>
            <a:t>ПІСЛЯ ПРИЗНАЧЕННЯ ПЕДАГОГІЧНОГО ПРАЦІВНИКА НА ПОСАДУ - НЕ РАНІШЕ,  НІЖ ЧЕРЕЗ РІК </a:t>
          </a:r>
          <a:endParaRPr lang="uk-UA" sz="1800" b="1" dirty="0"/>
        </a:p>
      </dgm:t>
    </dgm:pt>
    <dgm:pt modelId="{05AE591A-A615-4205-A104-D194BE6A9A45}" type="parTrans" cxnId="{8DCB670E-CB52-4655-9F3C-EFEDC5B23C57}">
      <dgm:prSet/>
      <dgm:spPr/>
      <dgm:t>
        <a:bodyPr/>
        <a:lstStyle/>
        <a:p>
          <a:endParaRPr lang="uk-UA"/>
        </a:p>
      </dgm:t>
    </dgm:pt>
    <dgm:pt modelId="{E6A2270D-30C3-4043-9292-46541E66C153}" type="sibTrans" cxnId="{8DCB670E-CB52-4655-9F3C-EFEDC5B23C57}">
      <dgm:prSet/>
      <dgm:spPr/>
      <dgm:t>
        <a:bodyPr/>
        <a:lstStyle/>
        <a:p>
          <a:endParaRPr lang="uk-UA"/>
        </a:p>
      </dgm:t>
    </dgm:pt>
    <dgm:pt modelId="{3B999419-B22B-4754-9C1E-F82088AFD0B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Позачергова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65B0D-F71D-49CE-8C80-302227E6BB00}" type="parTrans" cxnId="{9E0972BF-5B65-41D7-B814-E626AF17B301}">
      <dgm:prSet/>
      <dgm:spPr/>
      <dgm:t>
        <a:bodyPr/>
        <a:lstStyle/>
        <a:p>
          <a:endParaRPr lang="uk-UA"/>
        </a:p>
      </dgm:t>
    </dgm:pt>
    <dgm:pt modelId="{95A9175E-0DE4-46B4-8C4E-C45CD5858298}" type="sibTrans" cxnId="{9E0972BF-5B65-41D7-B814-E626AF17B301}">
      <dgm:prSet/>
      <dgm:spPr/>
      <dgm:t>
        <a:bodyPr/>
        <a:lstStyle/>
        <a:p>
          <a:endParaRPr lang="uk-UA"/>
        </a:p>
      </dgm:t>
    </dgm:pt>
    <dgm:pt modelId="{50969E2D-E953-45F0-BAA5-D4A5E80071E1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r>
            <a:rPr lang="ru-RU" sz="1800" b="1" dirty="0" smtClean="0"/>
            <a:t>МІЖАТЕСТАЦІЙНИЙ  ПЕРІОД НЕ МОЖЕ БУТИ МЕНШИМ, НІЖ ТРИ  РОКИ </a:t>
          </a:r>
          <a:endParaRPr lang="uk-UA" sz="1800" b="1" dirty="0"/>
        </a:p>
      </dgm:t>
    </dgm:pt>
    <dgm:pt modelId="{CB1D2CFE-2384-4674-B7C5-BFCF729E7303}" type="parTrans" cxnId="{3E0A533C-6C59-47A5-BDFB-6DFF5D2F7BC3}">
      <dgm:prSet/>
      <dgm:spPr/>
      <dgm:t>
        <a:bodyPr/>
        <a:lstStyle/>
        <a:p>
          <a:endParaRPr lang="uk-UA"/>
        </a:p>
      </dgm:t>
    </dgm:pt>
    <dgm:pt modelId="{958D97FA-C055-4D74-8044-982AB5725A6E}" type="sibTrans" cxnId="{3E0A533C-6C59-47A5-BDFB-6DFF5D2F7BC3}">
      <dgm:prSet/>
      <dgm:spPr/>
      <dgm:t>
        <a:bodyPr/>
        <a:lstStyle/>
        <a:p>
          <a:endParaRPr lang="uk-UA"/>
        </a:p>
      </dgm:t>
    </dgm:pt>
    <dgm:pt modelId="{4CB3C18F-D206-4838-A7BA-0371A8E2C509}" type="pres">
      <dgm:prSet presAssocID="{7E89B4C2-1185-4FCC-B34F-C1712C8859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6B0B77B-D682-4DAA-BF86-0F61AB693741}" type="pres">
      <dgm:prSet presAssocID="{220DAB72-6C98-4660-8F86-1C5EB9351A89}" presName="hierRoot1" presStyleCnt="0"/>
      <dgm:spPr/>
    </dgm:pt>
    <dgm:pt modelId="{1BC6381A-8B7B-4696-97FB-61F3F90B27B3}" type="pres">
      <dgm:prSet presAssocID="{220DAB72-6C98-4660-8F86-1C5EB9351A89}" presName="composite" presStyleCnt="0"/>
      <dgm:spPr/>
    </dgm:pt>
    <dgm:pt modelId="{60DCBB79-A469-465C-B6E4-EC0CC75C9C0E}" type="pres">
      <dgm:prSet presAssocID="{220DAB72-6C98-4660-8F86-1C5EB9351A89}" presName="background" presStyleLbl="node0" presStyleIdx="0" presStyleCnt="1"/>
      <dgm:spPr/>
    </dgm:pt>
    <dgm:pt modelId="{C3558D1A-118E-4760-B11D-47B031F8E928}" type="pres">
      <dgm:prSet presAssocID="{220DAB72-6C98-4660-8F86-1C5EB9351A89}" presName="text" presStyleLbl="fgAcc0" presStyleIdx="0" presStyleCnt="1" custScaleX="322116" custScaleY="102426" custLinFactNeighborX="9950" custLinFactNeighborY="-476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0119C8C-7E0E-4E8A-872D-FCD5929D01F1}" type="pres">
      <dgm:prSet presAssocID="{220DAB72-6C98-4660-8F86-1C5EB9351A89}" presName="hierChild2" presStyleCnt="0"/>
      <dgm:spPr/>
    </dgm:pt>
    <dgm:pt modelId="{A6ED1C07-2003-489F-BFEA-9625B312B8C4}" type="pres">
      <dgm:prSet presAssocID="{5CE9AA39-8526-4D5C-BFA3-5355743AA5F9}" presName="Name10" presStyleLbl="parChTrans1D2" presStyleIdx="0" presStyleCnt="2"/>
      <dgm:spPr/>
      <dgm:t>
        <a:bodyPr/>
        <a:lstStyle/>
        <a:p>
          <a:endParaRPr lang="uk-UA"/>
        </a:p>
      </dgm:t>
    </dgm:pt>
    <dgm:pt modelId="{339070FB-DBE8-46F6-BFFE-AFF948DCB5BB}" type="pres">
      <dgm:prSet presAssocID="{AE2911C1-8C76-4704-AB81-042379EDF559}" presName="hierRoot2" presStyleCnt="0"/>
      <dgm:spPr/>
    </dgm:pt>
    <dgm:pt modelId="{66A5A3D7-0F92-401F-8DE6-7B2B0CC6EF5C}" type="pres">
      <dgm:prSet presAssocID="{AE2911C1-8C76-4704-AB81-042379EDF559}" presName="composite2" presStyleCnt="0"/>
      <dgm:spPr/>
    </dgm:pt>
    <dgm:pt modelId="{D0BD8068-1C67-4869-9874-CA28ACB61F65}" type="pres">
      <dgm:prSet presAssocID="{AE2911C1-8C76-4704-AB81-042379EDF559}" presName="background2" presStyleLbl="node2" presStyleIdx="0" presStyleCnt="2"/>
      <dgm:spPr/>
    </dgm:pt>
    <dgm:pt modelId="{93576E6C-1555-4B77-9811-065D8028F749}" type="pres">
      <dgm:prSet presAssocID="{AE2911C1-8C76-4704-AB81-042379EDF559}" presName="text2" presStyleLbl="fgAcc2" presStyleIdx="0" presStyleCnt="2" custScaleX="119320" custLinFactNeighborX="17410" custLinFactNeighborY="-235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19654E-E35D-4B71-ADEE-7D844F2AE2C1}" type="pres">
      <dgm:prSet presAssocID="{AE2911C1-8C76-4704-AB81-042379EDF559}" presName="hierChild3" presStyleCnt="0"/>
      <dgm:spPr/>
    </dgm:pt>
    <dgm:pt modelId="{4C5A90C6-575E-4D8B-A97E-52C2F9F366EB}" type="pres">
      <dgm:prSet presAssocID="{F15AD409-CE86-453E-B95F-1D8EA603E499}" presName="Name17" presStyleLbl="parChTrans1D3" presStyleIdx="0" presStyleCnt="3"/>
      <dgm:spPr/>
      <dgm:t>
        <a:bodyPr/>
        <a:lstStyle/>
        <a:p>
          <a:endParaRPr lang="uk-UA"/>
        </a:p>
      </dgm:t>
    </dgm:pt>
    <dgm:pt modelId="{01EC5E84-A4A2-40BC-AA98-7B7F2207AE29}" type="pres">
      <dgm:prSet presAssocID="{7B803C3F-3393-4CD6-A2E0-BCB4C54A2599}" presName="hierRoot3" presStyleCnt="0"/>
      <dgm:spPr/>
    </dgm:pt>
    <dgm:pt modelId="{CA176847-0BED-4F5D-9E76-9F32EE7F224A}" type="pres">
      <dgm:prSet presAssocID="{7B803C3F-3393-4CD6-A2E0-BCB4C54A2599}" presName="composite3" presStyleCnt="0"/>
      <dgm:spPr/>
    </dgm:pt>
    <dgm:pt modelId="{D276EE33-C430-4AD2-BFB7-4E0283ED0D59}" type="pres">
      <dgm:prSet presAssocID="{7B803C3F-3393-4CD6-A2E0-BCB4C54A2599}" presName="background3" presStyleLbl="node3" presStyleIdx="0" presStyleCnt="3"/>
      <dgm:spPr/>
    </dgm:pt>
    <dgm:pt modelId="{AE4B22FD-B864-40C8-BA17-7A9D44E8B003}" type="pres">
      <dgm:prSet presAssocID="{7B803C3F-3393-4CD6-A2E0-BCB4C54A2599}" presName="text3" presStyleLbl="fgAcc3" presStyleIdx="0" presStyleCnt="3" custScaleX="147193" custLinFactNeighborX="-6820" custLinFactNeighborY="-193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B8EE78-C1A8-4071-AD7A-6A6AB40A390C}" type="pres">
      <dgm:prSet presAssocID="{7B803C3F-3393-4CD6-A2E0-BCB4C54A2599}" presName="hierChild4" presStyleCnt="0"/>
      <dgm:spPr/>
    </dgm:pt>
    <dgm:pt modelId="{FBA463D5-6490-4E6F-9B5F-6610C8D7B234}" type="pres">
      <dgm:prSet presAssocID="{05AE591A-A615-4205-A104-D194BE6A9A45}" presName="Name17" presStyleLbl="parChTrans1D3" presStyleIdx="1" presStyleCnt="3"/>
      <dgm:spPr/>
      <dgm:t>
        <a:bodyPr/>
        <a:lstStyle/>
        <a:p>
          <a:endParaRPr lang="uk-UA"/>
        </a:p>
      </dgm:t>
    </dgm:pt>
    <dgm:pt modelId="{403E1B76-3A1F-4827-A12B-6A3A90C80367}" type="pres">
      <dgm:prSet presAssocID="{4AE8D088-E164-4F09-BF9C-5228A9847F43}" presName="hierRoot3" presStyleCnt="0"/>
      <dgm:spPr/>
    </dgm:pt>
    <dgm:pt modelId="{4EC10B00-4A30-4C6C-BBF4-1C9135C51F1C}" type="pres">
      <dgm:prSet presAssocID="{4AE8D088-E164-4F09-BF9C-5228A9847F43}" presName="composite3" presStyleCnt="0"/>
      <dgm:spPr/>
    </dgm:pt>
    <dgm:pt modelId="{2B23E8BD-3CE6-4BBE-87AD-F32573893921}" type="pres">
      <dgm:prSet presAssocID="{4AE8D088-E164-4F09-BF9C-5228A9847F43}" presName="background3" presStyleLbl="node3" presStyleIdx="1" presStyleCnt="3"/>
      <dgm:spPr/>
    </dgm:pt>
    <dgm:pt modelId="{7CBD145E-2135-4329-8BBE-18DB1475710D}" type="pres">
      <dgm:prSet presAssocID="{4AE8D088-E164-4F09-BF9C-5228A9847F43}" presName="text3" presStyleLbl="fgAcc3" presStyleIdx="1" presStyleCnt="3" custScaleX="146685" custLinFactNeighborX="-16529" custLinFactNeighborY="-196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46342B-537E-4830-9393-8A59A0AE987B}" type="pres">
      <dgm:prSet presAssocID="{4AE8D088-E164-4F09-BF9C-5228A9847F43}" presName="hierChild4" presStyleCnt="0"/>
      <dgm:spPr/>
    </dgm:pt>
    <dgm:pt modelId="{53EA3463-B064-435E-B9F9-B3F2C7FB0536}" type="pres">
      <dgm:prSet presAssocID="{94A65B0D-F71D-49CE-8C80-302227E6BB00}" presName="Name10" presStyleLbl="parChTrans1D2" presStyleIdx="1" presStyleCnt="2"/>
      <dgm:spPr/>
      <dgm:t>
        <a:bodyPr/>
        <a:lstStyle/>
        <a:p>
          <a:endParaRPr lang="uk-UA"/>
        </a:p>
      </dgm:t>
    </dgm:pt>
    <dgm:pt modelId="{17527A88-9DAB-4054-9736-4FECAF262279}" type="pres">
      <dgm:prSet presAssocID="{3B999419-B22B-4754-9C1E-F82088AFD0BA}" presName="hierRoot2" presStyleCnt="0"/>
      <dgm:spPr/>
    </dgm:pt>
    <dgm:pt modelId="{75C2EF49-3240-425F-A75C-81D56F1DAD87}" type="pres">
      <dgm:prSet presAssocID="{3B999419-B22B-4754-9C1E-F82088AFD0BA}" presName="composite2" presStyleCnt="0"/>
      <dgm:spPr/>
    </dgm:pt>
    <dgm:pt modelId="{54CC9221-931E-436C-B1A5-8F71F08D4AD1}" type="pres">
      <dgm:prSet presAssocID="{3B999419-B22B-4754-9C1E-F82088AFD0BA}" presName="background2" presStyleLbl="node2" presStyleIdx="1" presStyleCnt="2"/>
      <dgm:spPr/>
    </dgm:pt>
    <dgm:pt modelId="{2513BC95-8042-48A6-ADFB-C0B39A66F1C9}" type="pres">
      <dgm:prSet presAssocID="{3B999419-B22B-4754-9C1E-F82088AFD0BA}" presName="text2" presStyleLbl="fgAcc2" presStyleIdx="1" presStyleCnt="2" custScaleX="127896" custLinFactNeighborX="-14398" custLinFactNeighborY="-337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748F7B-3C73-42EE-B86D-0BE295B47276}" type="pres">
      <dgm:prSet presAssocID="{3B999419-B22B-4754-9C1E-F82088AFD0BA}" presName="hierChild3" presStyleCnt="0"/>
      <dgm:spPr/>
    </dgm:pt>
    <dgm:pt modelId="{C2AB2C50-F243-4139-BA81-7C230BAA1AF8}" type="pres">
      <dgm:prSet presAssocID="{CB1D2CFE-2384-4674-B7C5-BFCF729E7303}" presName="Name17" presStyleLbl="parChTrans1D3" presStyleIdx="2" presStyleCnt="3"/>
      <dgm:spPr/>
      <dgm:t>
        <a:bodyPr/>
        <a:lstStyle/>
        <a:p>
          <a:endParaRPr lang="uk-UA"/>
        </a:p>
      </dgm:t>
    </dgm:pt>
    <dgm:pt modelId="{1F653EF2-AD90-4DDC-A79D-2BFF79098E39}" type="pres">
      <dgm:prSet presAssocID="{50969E2D-E953-45F0-BAA5-D4A5E80071E1}" presName="hierRoot3" presStyleCnt="0"/>
      <dgm:spPr/>
    </dgm:pt>
    <dgm:pt modelId="{EBE10D6E-7203-4FE2-9C02-F43677792C6F}" type="pres">
      <dgm:prSet presAssocID="{50969E2D-E953-45F0-BAA5-D4A5E80071E1}" presName="composite3" presStyleCnt="0"/>
      <dgm:spPr/>
    </dgm:pt>
    <dgm:pt modelId="{631C333E-DC3F-45C7-9B8A-444E6D19E6DB}" type="pres">
      <dgm:prSet presAssocID="{50969E2D-E953-45F0-BAA5-D4A5E80071E1}" presName="background3" presStyleLbl="node3" presStyleIdx="2" presStyleCnt="3"/>
      <dgm:spPr/>
    </dgm:pt>
    <dgm:pt modelId="{950E9478-DCB5-4CB9-94C0-DA93667547B8}" type="pres">
      <dgm:prSet presAssocID="{50969E2D-E953-45F0-BAA5-D4A5E80071E1}" presName="text3" presStyleLbl="fgAcc3" presStyleIdx="2" presStyleCnt="3" custScaleX="157814" custScaleY="96260" custLinFactNeighborX="-1976" custLinFactNeighborY="-240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7C6F0-6280-4D7E-A1FC-7BD93F5BB7F2}" type="pres">
      <dgm:prSet presAssocID="{50969E2D-E953-45F0-BAA5-D4A5E80071E1}" presName="hierChild4" presStyleCnt="0"/>
      <dgm:spPr/>
    </dgm:pt>
  </dgm:ptLst>
  <dgm:cxnLst>
    <dgm:cxn modelId="{DCD2CBF6-7CB4-4687-8B3E-A18AEB00BFB2}" type="presOf" srcId="{05AE591A-A615-4205-A104-D194BE6A9A45}" destId="{FBA463D5-6490-4E6F-9B5F-6610C8D7B234}" srcOrd="0" destOrd="0" presId="urn:microsoft.com/office/officeart/2005/8/layout/hierarchy1"/>
    <dgm:cxn modelId="{1CD4451D-31C6-422D-B762-9022BB953907}" type="presOf" srcId="{F15AD409-CE86-453E-B95F-1D8EA603E499}" destId="{4C5A90C6-575E-4D8B-A97E-52C2F9F366EB}" srcOrd="0" destOrd="0" presId="urn:microsoft.com/office/officeart/2005/8/layout/hierarchy1"/>
    <dgm:cxn modelId="{A48BB68D-802F-411E-B843-69D4BCFC7173}" type="presOf" srcId="{7B803C3F-3393-4CD6-A2E0-BCB4C54A2599}" destId="{AE4B22FD-B864-40C8-BA17-7A9D44E8B003}" srcOrd="0" destOrd="0" presId="urn:microsoft.com/office/officeart/2005/8/layout/hierarchy1"/>
    <dgm:cxn modelId="{F30E4E34-775A-4462-A9E5-2E95A8D6E3F3}" type="presOf" srcId="{94A65B0D-F71D-49CE-8C80-302227E6BB00}" destId="{53EA3463-B064-435E-B9F9-B3F2C7FB0536}" srcOrd="0" destOrd="0" presId="urn:microsoft.com/office/officeart/2005/8/layout/hierarchy1"/>
    <dgm:cxn modelId="{7B37E9E4-96C5-45C0-BD8F-F0A457E99EEB}" type="presOf" srcId="{3B999419-B22B-4754-9C1E-F82088AFD0BA}" destId="{2513BC95-8042-48A6-ADFB-C0B39A66F1C9}" srcOrd="0" destOrd="0" presId="urn:microsoft.com/office/officeart/2005/8/layout/hierarchy1"/>
    <dgm:cxn modelId="{BAACF87D-57EA-4D96-92DB-8DD7D5422070}" type="presOf" srcId="{CB1D2CFE-2384-4674-B7C5-BFCF729E7303}" destId="{C2AB2C50-F243-4139-BA81-7C230BAA1AF8}" srcOrd="0" destOrd="0" presId="urn:microsoft.com/office/officeart/2005/8/layout/hierarchy1"/>
    <dgm:cxn modelId="{9E0972BF-5B65-41D7-B814-E626AF17B301}" srcId="{220DAB72-6C98-4660-8F86-1C5EB9351A89}" destId="{3B999419-B22B-4754-9C1E-F82088AFD0BA}" srcOrd="1" destOrd="0" parTransId="{94A65B0D-F71D-49CE-8C80-302227E6BB00}" sibTransId="{95A9175E-0DE4-46B4-8C4E-C45CD5858298}"/>
    <dgm:cxn modelId="{3E0A533C-6C59-47A5-BDFB-6DFF5D2F7BC3}" srcId="{3B999419-B22B-4754-9C1E-F82088AFD0BA}" destId="{50969E2D-E953-45F0-BAA5-D4A5E80071E1}" srcOrd="0" destOrd="0" parTransId="{CB1D2CFE-2384-4674-B7C5-BFCF729E7303}" sibTransId="{958D97FA-C055-4D74-8044-982AB5725A6E}"/>
    <dgm:cxn modelId="{8E6EC05A-F1CA-4844-A617-9AB2937672CF}" type="presOf" srcId="{AE2911C1-8C76-4704-AB81-042379EDF559}" destId="{93576E6C-1555-4B77-9811-065D8028F749}" srcOrd="0" destOrd="0" presId="urn:microsoft.com/office/officeart/2005/8/layout/hierarchy1"/>
    <dgm:cxn modelId="{115083B9-7FA6-44F0-8DA7-51F5E945EFFE}" type="presOf" srcId="{50969E2D-E953-45F0-BAA5-D4A5E80071E1}" destId="{950E9478-DCB5-4CB9-94C0-DA93667547B8}" srcOrd="0" destOrd="0" presId="urn:microsoft.com/office/officeart/2005/8/layout/hierarchy1"/>
    <dgm:cxn modelId="{65439A78-8A1C-4FED-A289-952E59956FB2}" type="presOf" srcId="{5CE9AA39-8526-4D5C-BFA3-5355743AA5F9}" destId="{A6ED1C07-2003-489F-BFEA-9625B312B8C4}" srcOrd="0" destOrd="0" presId="urn:microsoft.com/office/officeart/2005/8/layout/hierarchy1"/>
    <dgm:cxn modelId="{8DCB670E-CB52-4655-9F3C-EFEDC5B23C57}" srcId="{AE2911C1-8C76-4704-AB81-042379EDF559}" destId="{4AE8D088-E164-4F09-BF9C-5228A9847F43}" srcOrd="1" destOrd="0" parTransId="{05AE591A-A615-4205-A104-D194BE6A9A45}" sibTransId="{E6A2270D-30C3-4043-9292-46541E66C153}"/>
    <dgm:cxn modelId="{88EF21E4-6EE3-472E-AC53-A3C75F79467A}" type="presOf" srcId="{7E89B4C2-1185-4FCC-B34F-C1712C885900}" destId="{4CB3C18F-D206-4838-A7BA-0371A8E2C509}" srcOrd="0" destOrd="0" presId="urn:microsoft.com/office/officeart/2005/8/layout/hierarchy1"/>
    <dgm:cxn modelId="{15855D6E-8ADD-4385-9DA6-8D13FEA4F16A}" srcId="{AE2911C1-8C76-4704-AB81-042379EDF559}" destId="{7B803C3F-3393-4CD6-A2E0-BCB4C54A2599}" srcOrd="0" destOrd="0" parTransId="{F15AD409-CE86-453E-B95F-1D8EA603E499}" sibTransId="{056558C6-578C-4D1E-9250-7719E38B4C64}"/>
    <dgm:cxn modelId="{A9970B2A-EDBF-43D7-8AFD-CC50CD7B7D2C}" type="presOf" srcId="{4AE8D088-E164-4F09-BF9C-5228A9847F43}" destId="{7CBD145E-2135-4329-8BBE-18DB1475710D}" srcOrd="0" destOrd="0" presId="urn:microsoft.com/office/officeart/2005/8/layout/hierarchy1"/>
    <dgm:cxn modelId="{CF97CF8F-2E87-4E81-B688-F2F0EC686293}" type="presOf" srcId="{220DAB72-6C98-4660-8F86-1C5EB9351A89}" destId="{C3558D1A-118E-4760-B11D-47B031F8E928}" srcOrd="0" destOrd="0" presId="urn:microsoft.com/office/officeart/2005/8/layout/hierarchy1"/>
    <dgm:cxn modelId="{EEFB6914-3548-4A77-B2C0-5FB3749E1875}" srcId="{7E89B4C2-1185-4FCC-B34F-C1712C885900}" destId="{220DAB72-6C98-4660-8F86-1C5EB9351A89}" srcOrd="0" destOrd="0" parTransId="{3A0461DA-1992-4BD2-A593-C012D2512931}" sibTransId="{542C93B6-FEA1-4007-AA2D-1D46C74D87CA}"/>
    <dgm:cxn modelId="{6F5FB02E-9D60-4DFF-8D19-95A1BF20BC0A}" srcId="{220DAB72-6C98-4660-8F86-1C5EB9351A89}" destId="{AE2911C1-8C76-4704-AB81-042379EDF559}" srcOrd="0" destOrd="0" parTransId="{5CE9AA39-8526-4D5C-BFA3-5355743AA5F9}" sibTransId="{51B26086-0617-472C-BEA5-95B40BDCA9BE}"/>
    <dgm:cxn modelId="{DCF0E2DF-73D7-4477-A8BD-A3CC359AA9DC}" type="presParOf" srcId="{4CB3C18F-D206-4838-A7BA-0371A8E2C509}" destId="{E6B0B77B-D682-4DAA-BF86-0F61AB693741}" srcOrd="0" destOrd="0" presId="urn:microsoft.com/office/officeart/2005/8/layout/hierarchy1"/>
    <dgm:cxn modelId="{72C9893A-AF01-4B1D-8F33-48788975AD3D}" type="presParOf" srcId="{E6B0B77B-D682-4DAA-BF86-0F61AB693741}" destId="{1BC6381A-8B7B-4696-97FB-61F3F90B27B3}" srcOrd="0" destOrd="0" presId="urn:microsoft.com/office/officeart/2005/8/layout/hierarchy1"/>
    <dgm:cxn modelId="{E63EDEEE-F44E-425D-A405-32D53575EAEB}" type="presParOf" srcId="{1BC6381A-8B7B-4696-97FB-61F3F90B27B3}" destId="{60DCBB79-A469-465C-B6E4-EC0CC75C9C0E}" srcOrd="0" destOrd="0" presId="urn:microsoft.com/office/officeart/2005/8/layout/hierarchy1"/>
    <dgm:cxn modelId="{18D90832-0517-4655-89BC-CB5AF4C7BB5A}" type="presParOf" srcId="{1BC6381A-8B7B-4696-97FB-61F3F90B27B3}" destId="{C3558D1A-118E-4760-B11D-47B031F8E928}" srcOrd="1" destOrd="0" presId="urn:microsoft.com/office/officeart/2005/8/layout/hierarchy1"/>
    <dgm:cxn modelId="{1D699086-CDD4-49FC-9C0A-1B3A9DEB19B2}" type="presParOf" srcId="{E6B0B77B-D682-4DAA-BF86-0F61AB693741}" destId="{E0119C8C-7E0E-4E8A-872D-FCD5929D01F1}" srcOrd="1" destOrd="0" presId="urn:microsoft.com/office/officeart/2005/8/layout/hierarchy1"/>
    <dgm:cxn modelId="{17B52AFA-9D8C-4B55-8F80-63CB0580826E}" type="presParOf" srcId="{E0119C8C-7E0E-4E8A-872D-FCD5929D01F1}" destId="{A6ED1C07-2003-489F-BFEA-9625B312B8C4}" srcOrd="0" destOrd="0" presId="urn:microsoft.com/office/officeart/2005/8/layout/hierarchy1"/>
    <dgm:cxn modelId="{64E96711-EA6D-4BE2-8AAF-32BC5FCB3575}" type="presParOf" srcId="{E0119C8C-7E0E-4E8A-872D-FCD5929D01F1}" destId="{339070FB-DBE8-46F6-BFFE-AFF948DCB5BB}" srcOrd="1" destOrd="0" presId="urn:microsoft.com/office/officeart/2005/8/layout/hierarchy1"/>
    <dgm:cxn modelId="{7F765D84-59E8-449E-AD0F-A46DDCC1AF18}" type="presParOf" srcId="{339070FB-DBE8-46F6-BFFE-AFF948DCB5BB}" destId="{66A5A3D7-0F92-401F-8DE6-7B2B0CC6EF5C}" srcOrd="0" destOrd="0" presId="urn:microsoft.com/office/officeart/2005/8/layout/hierarchy1"/>
    <dgm:cxn modelId="{CDEB319E-636C-461E-B3C8-45CBFBD6184D}" type="presParOf" srcId="{66A5A3D7-0F92-401F-8DE6-7B2B0CC6EF5C}" destId="{D0BD8068-1C67-4869-9874-CA28ACB61F65}" srcOrd="0" destOrd="0" presId="urn:microsoft.com/office/officeart/2005/8/layout/hierarchy1"/>
    <dgm:cxn modelId="{82404896-EDDE-4762-BF67-0C142336EC50}" type="presParOf" srcId="{66A5A3D7-0F92-401F-8DE6-7B2B0CC6EF5C}" destId="{93576E6C-1555-4B77-9811-065D8028F749}" srcOrd="1" destOrd="0" presId="urn:microsoft.com/office/officeart/2005/8/layout/hierarchy1"/>
    <dgm:cxn modelId="{EF0E9EA7-742C-4CDE-B34A-0FC2D794F63F}" type="presParOf" srcId="{339070FB-DBE8-46F6-BFFE-AFF948DCB5BB}" destId="{4119654E-E35D-4B71-ADEE-7D844F2AE2C1}" srcOrd="1" destOrd="0" presId="urn:microsoft.com/office/officeart/2005/8/layout/hierarchy1"/>
    <dgm:cxn modelId="{4611A5D8-F9B3-4831-BCD6-2B5F97AE9BAC}" type="presParOf" srcId="{4119654E-E35D-4B71-ADEE-7D844F2AE2C1}" destId="{4C5A90C6-575E-4D8B-A97E-52C2F9F366EB}" srcOrd="0" destOrd="0" presId="urn:microsoft.com/office/officeart/2005/8/layout/hierarchy1"/>
    <dgm:cxn modelId="{E3A09138-325A-4839-9628-2C0A522484D6}" type="presParOf" srcId="{4119654E-E35D-4B71-ADEE-7D844F2AE2C1}" destId="{01EC5E84-A4A2-40BC-AA98-7B7F2207AE29}" srcOrd="1" destOrd="0" presId="urn:microsoft.com/office/officeart/2005/8/layout/hierarchy1"/>
    <dgm:cxn modelId="{455040F3-F975-458E-ADC9-5CCB7C97212B}" type="presParOf" srcId="{01EC5E84-A4A2-40BC-AA98-7B7F2207AE29}" destId="{CA176847-0BED-4F5D-9E76-9F32EE7F224A}" srcOrd="0" destOrd="0" presId="urn:microsoft.com/office/officeart/2005/8/layout/hierarchy1"/>
    <dgm:cxn modelId="{440BD32F-DBDE-4692-826F-B9009E6B14E4}" type="presParOf" srcId="{CA176847-0BED-4F5D-9E76-9F32EE7F224A}" destId="{D276EE33-C430-4AD2-BFB7-4E0283ED0D59}" srcOrd="0" destOrd="0" presId="urn:microsoft.com/office/officeart/2005/8/layout/hierarchy1"/>
    <dgm:cxn modelId="{DE419B31-3C3C-45A8-BDC1-E3B48292E821}" type="presParOf" srcId="{CA176847-0BED-4F5D-9E76-9F32EE7F224A}" destId="{AE4B22FD-B864-40C8-BA17-7A9D44E8B003}" srcOrd="1" destOrd="0" presId="urn:microsoft.com/office/officeart/2005/8/layout/hierarchy1"/>
    <dgm:cxn modelId="{AF6A467D-76E1-496B-A1AB-53F614AF049A}" type="presParOf" srcId="{01EC5E84-A4A2-40BC-AA98-7B7F2207AE29}" destId="{BEB8EE78-C1A8-4071-AD7A-6A6AB40A390C}" srcOrd="1" destOrd="0" presId="urn:microsoft.com/office/officeart/2005/8/layout/hierarchy1"/>
    <dgm:cxn modelId="{4D7E6DB4-A970-4E1E-853B-55649A512A88}" type="presParOf" srcId="{4119654E-E35D-4B71-ADEE-7D844F2AE2C1}" destId="{FBA463D5-6490-4E6F-9B5F-6610C8D7B234}" srcOrd="2" destOrd="0" presId="urn:microsoft.com/office/officeart/2005/8/layout/hierarchy1"/>
    <dgm:cxn modelId="{BCB03063-9DFE-4EE0-89A0-17569FB25C01}" type="presParOf" srcId="{4119654E-E35D-4B71-ADEE-7D844F2AE2C1}" destId="{403E1B76-3A1F-4827-A12B-6A3A90C80367}" srcOrd="3" destOrd="0" presId="urn:microsoft.com/office/officeart/2005/8/layout/hierarchy1"/>
    <dgm:cxn modelId="{37BA7A6B-63C0-403D-95AF-4CDF8E7852AE}" type="presParOf" srcId="{403E1B76-3A1F-4827-A12B-6A3A90C80367}" destId="{4EC10B00-4A30-4C6C-BBF4-1C9135C51F1C}" srcOrd="0" destOrd="0" presId="urn:microsoft.com/office/officeart/2005/8/layout/hierarchy1"/>
    <dgm:cxn modelId="{19FF857F-B763-47A5-ABDE-F20CD7EA622A}" type="presParOf" srcId="{4EC10B00-4A30-4C6C-BBF4-1C9135C51F1C}" destId="{2B23E8BD-3CE6-4BBE-87AD-F32573893921}" srcOrd="0" destOrd="0" presId="urn:microsoft.com/office/officeart/2005/8/layout/hierarchy1"/>
    <dgm:cxn modelId="{BB8415C2-AAA2-42EF-A984-731DCB6CD791}" type="presParOf" srcId="{4EC10B00-4A30-4C6C-BBF4-1C9135C51F1C}" destId="{7CBD145E-2135-4329-8BBE-18DB1475710D}" srcOrd="1" destOrd="0" presId="urn:microsoft.com/office/officeart/2005/8/layout/hierarchy1"/>
    <dgm:cxn modelId="{F6C3A53A-35EB-4E84-BF24-FC50D3517F21}" type="presParOf" srcId="{403E1B76-3A1F-4827-A12B-6A3A90C80367}" destId="{6B46342B-537E-4830-9393-8A59A0AE987B}" srcOrd="1" destOrd="0" presId="urn:microsoft.com/office/officeart/2005/8/layout/hierarchy1"/>
    <dgm:cxn modelId="{DF80E941-AE0A-4912-AFC0-0E2216E80620}" type="presParOf" srcId="{E0119C8C-7E0E-4E8A-872D-FCD5929D01F1}" destId="{53EA3463-B064-435E-B9F9-B3F2C7FB0536}" srcOrd="2" destOrd="0" presId="urn:microsoft.com/office/officeart/2005/8/layout/hierarchy1"/>
    <dgm:cxn modelId="{F72868D3-9E73-4807-8D99-3D20616C9371}" type="presParOf" srcId="{E0119C8C-7E0E-4E8A-872D-FCD5929D01F1}" destId="{17527A88-9DAB-4054-9736-4FECAF262279}" srcOrd="3" destOrd="0" presId="urn:microsoft.com/office/officeart/2005/8/layout/hierarchy1"/>
    <dgm:cxn modelId="{2B4366EE-95C2-4E67-8C35-9756962E3D25}" type="presParOf" srcId="{17527A88-9DAB-4054-9736-4FECAF262279}" destId="{75C2EF49-3240-425F-A75C-81D56F1DAD87}" srcOrd="0" destOrd="0" presId="urn:microsoft.com/office/officeart/2005/8/layout/hierarchy1"/>
    <dgm:cxn modelId="{02585061-774D-42CB-ABE2-ECCBD7E67AFC}" type="presParOf" srcId="{75C2EF49-3240-425F-A75C-81D56F1DAD87}" destId="{54CC9221-931E-436C-B1A5-8F71F08D4AD1}" srcOrd="0" destOrd="0" presId="urn:microsoft.com/office/officeart/2005/8/layout/hierarchy1"/>
    <dgm:cxn modelId="{222C51F9-081F-46B7-84CC-ED93CC84C3E5}" type="presParOf" srcId="{75C2EF49-3240-425F-A75C-81D56F1DAD87}" destId="{2513BC95-8042-48A6-ADFB-C0B39A66F1C9}" srcOrd="1" destOrd="0" presId="urn:microsoft.com/office/officeart/2005/8/layout/hierarchy1"/>
    <dgm:cxn modelId="{008DA386-55CB-4617-B216-15B6A5EF6E90}" type="presParOf" srcId="{17527A88-9DAB-4054-9736-4FECAF262279}" destId="{41748F7B-3C73-42EE-B86D-0BE295B47276}" srcOrd="1" destOrd="0" presId="urn:microsoft.com/office/officeart/2005/8/layout/hierarchy1"/>
    <dgm:cxn modelId="{23F3E288-F110-41D5-8C28-6B68DC57E3B6}" type="presParOf" srcId="{41748F7B-3C73-42EE-B86D-0BE295B47276}" destId="{C2AB2C50-F243-4139-BA81-7C230BAA1AF8}" srcOrd="0" destOrd="0" presId="urn:microsoft.com/office/officeart/2005/8/layout/hierarchy1"/>
    <dgm:cxn modelId="{1C554AB4-9F42-48EA-BD31-CA50A77C5A36}" type="presParOf" srcId="{41748F7B-3C73-42EE-B86D-0BE295B47276}" destId="{1F653EF2-AD90-4DDC-A79D-2BFF79098E39}" srcOrd="1" destOrd="0" presId="urn:microsoft.com/office/officeart/2005/8/layout/hierarchy1"/>
    <dgm:cxn modelId="{2DC49460-24DE-4887-A8DB-81BEE6F8019F}" type="presParOf" srcId="{1F653EF2-AD90-4DDC-A79D-2BFF79098E39}" destId="{EBE10D6E-7203-4FE2-9C02-F43677792C6F}" srcOrd="0" destOrd="0" presId="urn:microsoft.com/office/officeart/2005/8/layout/hierarchy1"/>
    <dgm:cxn modelId="{D59FC576-8A49-4693-9409-4095A69A78AB}" type="presParOf" srcId="{EBE10D6E-7203-4FE2-9C02-F43677792C6F}" destId="{631C333E-DC3F-45C7-9B8A-444E6D19E6DB}" srcOrd="0" destOrd="0" presId="urn:microsoft.com/office/officeart/2005/8/layout/hierarchy1"/>
    <dgm:cxn modelId="{C44EF7FD-93E7-482A-B173-F6D0B7F6F7F1}" type="presParOf" srcId="{EBE10D6E-7203-4FE2-9C02-F43677792C6F}" destId="{950E9478-DCB5-4CB9-94C0-DA93667547B8}" srcOrd="1" destOrd="0" presId="urn:microsoft.com/office/officeart/2005/8/layout/hierarchy1"/>
    <dgm:cxn modelId="{65A9E2CF-AC07-408F-BADB-9F1581FB220E}" type="presParOf" srcId="{1F653EF2-AD90-4DDC-A79D-2BFF79098E39}" destId="{AEA7C6F0-6280-4D7E-A1FC-7BD93F5BB7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9482C-0007-4248-8174-009C7FE18A9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FEE852-23FD-4E51-B092-DA3F0EA82120}" type="pres">
      <dgm:prSet presAssocID="{9619482C-0007-4248-8174-009C7FE18A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DE598324-134E-415B-8A56-E28664D74482}" type="presOf" srcId="{9619482C-0007-4248-8174-009C7FE18A96}" destId="{5FFEE852-23FD-4E51-B092-DA3F0EA8212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31F89-59E7-49D6-AB3B-D1C47B15484A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6D1ABE50-0273-40EE-9E4E-5DCD54D435E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педагогічний працівник успішно пройшов сертифікацію, її зараховують як проходження атестації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F1CDC-98DA-4C18-B167-FA77BD2956DF}" type="parTrans" cxnId="{8D260E01-6B5A-4E6F-8E5D-2631392EBCBE}">
      <dgm:prSet/>
      <dgm:spPr/>
      <dgm:t>
        <a:bodyPr/>
        <a:lstStyle/>
        <a:p>
          <a:endParaRPr lang="uk-UA"/>
        </a:p>
      </dgm:t>
    </dgm:pt>
    <dgm:pt modelId="{6541966F-B3CB-4760-98B4-73434E69D6B3}" type="sibTrans" cxnId="{8D260E01-6B5A-4E6F-8E5D-2631392EBCBE}">
      <dgm:prSet/>
      <dgm:spPr/>
      <dgm:t>
        <a:bodyPr/>
        <a:lstStyle/>
        <a:p>
          <a:endParaRPr lang="uk-UA"/>
        </a:p>
      </dgm:t>
    </dgm:pt>
    <dgm:pt modelId="{A070DCC1-B874-4A8B-B98B-2206BC464FB5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Сертифікація також є підставою для присвоєння педагогу відповідної кваліфікаційної категорії </a:t>
          </a:r>
        </a:p>
        <a:p>
          <a:pPr algn="ctr"/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та/або    педагогічного звання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D6B0C-3A37-4165-8BE6-ADD95643BE47}" type="parTrans" cxnId="{613AF2C6-89BE-4B65-89C8-2DA59C5D2E7C}">
      <dgm:prSet/>
      <dgm:spPr/>
      <dgm:t>
        <a:bodyPr/>
        <a:lstStyle/>
        <a:p>
          <a:endParaRPr lang="uk-UA"/>
        </a:p>
      </dgm:t>
    </dgm:pt>
    <dgm:pt modelId="{A1E16189-4E42-4DA0-96E6-A48C5701FCA1}" type="sibTrans" cxnId="{613AF2C6-89BE-4B65-89C8-2DA59C5D2E7C}">
      <dgm:prSet/>
      <dgm:spPr/>
      <dgm:t>
        <a:bodyPr/>
        <a:lstStyle/>
        <a:p>
          <a:endParaRPr lang="uk-UA"/>
        </a:p>
      </dgm:t>
    </dgm:pt>
    <dgm:pt modelId="{AB7D8A76-AD5E-473A-B6C3-F77CC149666D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сертифікації здійснюється один раз                                                                             протягом строку дії сертифіката під час чергової або позачергової атестації педагога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7B97F-8FB2-4E5F-B6B7-5EF773D7A42A}" type="parTrans" cxnId="{71E0F33B-375D-4A5D-B371-7B88D1A966FC}">
      <dgm:prSet/>
      <dgm:spPr/>
      <dgm:t>
        <a:bodyPr/>
        <a:lstStyle/>
        <a:p>
          <a:endParaRPr lang="uk-UA"/>
        </a:p>
      </dgm:t>
    </dgm:pt>
    <dgm:pt modelId="{CC748855-07E4-44F3-A137-BCDEBE049C2D}" type="sibTrans" cxnId="{71E0F33B-375D-4A5D-B371-7B88D1A966FC}">
      <dgm:prSet/>
      <dgm:spPr/>
      <dgm:t>
        <a:bodyPr/>
        <a:lstStyle/>
        <a:p>
          <a:endParaRPr lang="uk-UA"/>
        </a:p>
      </dgm:t>
    </dgm:pt>
    <dgm:pt modelId="{C3806417-0D07-4FE3-9BF6-120414BDD134}" type="pres">
      <dgm:prSet presAssocID="{F0831F89-59E7-49D6-AB3B-D1C47B1548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C967B1-9095-4C8A-83C0-D1FFA77BE442}" type="pres">
      <dgm:prSet presAssocID="{6D1ABE50-0273-40EE-9E4E-5DCD54D435E2}" presName="composite" presStyleCnt="0"/>
      <dgm:spPr/>
    </dgm:pt>
    <dgm:pt modelId="{8DD305DF-D19F-4518-9CCB-380A0E55F7F6}" type="pres">
      <dgm:prSet presAssocID="{6D1ABE50-0273-40EE-9E4E-5DCD54D435E2}" presName="imgShp" presStyleLbl="fgImgPlace1" presStyleIdx="0" presStyleCnt="3" custLinFactNeighborX="-84755" custLinFactNeighborY="50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204655-D73F-40AB-8428-40E95AE7E514}" type="pres">
      <dgm:prSet presAssocID="{6D1ABE50-0273-40EE-9E4E-5DCD54D435E2}" presName="txShp" presStyleLbl="node1" presStyleIdx="0" presStyleCnt="3" custScaleX="135803" custScaleY="114677" custLinFactNeighborX="8155" custLinFactNeighborY="102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771685-85BF-4983-8D3F-6DB2887888E9}" type="pres">
      <dgm:prSet presAssocID="{6541966F-B3CB-4760-98B4-73434E69D6B3}" presName="spacing" presStyleCnt="0"/>
      <dgm:spPr/>
    </dgm:pt>
    <dgm:pt modelId="{AB5C36BD-9883-4BB6-B640-22FCD8D32596}" type="pres">
      <dgm:prSet presAssocID="{A070DCC1-B874-4A8B-B98B-2206BC464FB5}" presName="composite" presStyleCnt="0"/>
      <dgm:spPr/>
    </dgm:pt>
    <dgm:pt modelId="{E9C43FAF-C123-4516-B69F-D961B4AFEB9C}" type="pres">
      <dgm:prSet presAssocID="{A070DCC1-B874-4A8B-B98B-2206BC464FB5}" presName="imgShp" presStyleLbl="fgImgPlace1" presStyleIdx="1" presStyleCnt="3" custScaleX="91656" custLinFactNeighborX="-94564" custLinFactNeighborY="-40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F31660-1C30-465C-AECF-5EE051A5EE81}" type="pres">
      <dgm:prSet presAssocID="{A070DCC1-B874-4A8B-B98B-2206BC464FB5}" presName="txShp" presStyleLbl="node1" presStyleIdx="1" presStyleCnt="3" custScaleX="150376" custScaleY="119159" custLinFactNeighborX="16816" custLinFactNeighborY="-50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D08CEC-3DDF-4AD4-B92A-08802F5D803E}" type="pres">
      <dgm:prSet presAssocID="{A1E16189-4E42-4DA0-96E6-A48C5701FCA1}" presName="spacing" presStyleCnt="0"/>
      <dgm:spPr/>
    </dgm:pt>
    <dgm:pt modelId="{3F692B63-8348-42CE-8EB3-08AFF7C26AB4}" type="pres">
      <dgm:prSet presAssocID="{AB7D8A76-AD5E-473A-B6C3-F77CC149666D}" presName="composite" presStyleCnt="0"/>
      <dgm:spPr/>
    </dgm:pt>
    <dgm:pt modelId="{5CE1F5A2-5869-4C33-8946-4CB70E694CEC}" type="pres">
      <dgm:prSet presAssocID="{AB7D8A76-AD5E-473A-B6C3-F77CC149666D}" presName="imgShp" presStyleLbl="fgImgPlace1" presStyleIdx="2" presStyleCnt="3" custScaleX="78774" custScaleY="99927" custLinFactX="-7589" custLinFactNeighborX="-100000" custLinFactNeighborY="-12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518AAD-FA58-44DC-B60A-34523DB0A977}" type="pres">
      <dgm:prSet presAssocID="{AB7D8A76-AD5E-473A-B6C3-F77CC149666D}" presName="txShp" presStyleLbl="node1" presStyleIdx="2" presStyleCnt="3" custScaleX="150376" custScaleY="109409" custLinFactNeighborX="-400" custLinFactNeighborY="325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3AF2C6-89BE-4B65-89C8-2DA59C5D2E7C}" srcId="{F0831F89-59E7-49D6-AB3B-D1C47B15484A}" destId="{A070DCC1-B874-4A8B-B98B-2206BC464FB5}" srcOrd="1" destOrd="0" parTransId="{E41D6B0C-3A37-4165-8BE6-ADD95643BE47}" sibTransId="{A1E16189-4E42-4DA0-96E6-A48C5701FCA1}"/>
    <dgm:cxn modelId="{71E0F33B-375D-4A5D-B371-7B88D1A966FC}" srcId="{F0831F89-59E7-49D6-AB3B-D1C47B15484A}" destId="{AB7D8A76-AD5E-473A-B6C3-F77CC149666D}" srcOrd="2" destOrd="0" parTransId="{8747B97F-8FB2-4E5F-B6B7-5EF773D7A42A}" sibTransId="{CC748855-07E4-44F3-A137-BCDEBE049C2D}"/>
    <dgm:cxn modelId="{19644C74-7757-4098-99BD-44990B8B7E02}" type="presOf" srcId="{AB7D8A76-AD5E-473A-B6C3-F77CC149666D}" destId="{70518AAD-FA58-44DC-B60A-34523DB0A977}" srcOrd="0" destOrd="0" presId="urn:microsoft.com/office/officeart/2005/8/layout/vList3"/>
    <dgm:cxn modelId="{988A3C37-95A3-467A-B485-AB345ADFE2AB}" type="presOf" srcId="{F0831F89-59E7-49D6-AB3B-D1C47B15484A}" destId="{C3806417-0D07-4FE3-9BF6-120414BDD134}" srcOrd="0" destOrd="0" presId="urn:microsoft.com/office/officeart/2005/8/layout/vList3"/>
    <dgm:cxn modelId="{D63B8987-C5BC-4691-9B80-FFFCA73214F8}" type="presOf" srcId="{A070DCC1-B874-4A8B-B98B-2206BC464FB5}" destId="{36F31660-1C30-465C-AECF-5EE051A5EE81}" srcOrd="0" destOrd="0" presId="urn:microsoft.com/office/officeart/2005/8/layout/vList3"/>
    <dgm:cxn modelId="{8D260E01-6B5A-4E6F-8E5D-2631392EBCBE}" srcId="{F0831F89-59E7-49D6-AB3B-D1C47B15484A}" destId="{6D1ABE50-0273-40EE-9E4E-5DCD54D435E2}" srcOrd="0" destOrd="0" parTransId="{BD8F1CDC-98DA-4C18-B167-FA77BD2956DF}" sibTransId="{6541966F-B3CB-4760-98B4-73434E69D6B3}"/>
    <dgm:cxn modelId="{0D89F96D-A9C8-4D48-ACE2-B888C1E1841A}" type="presOf" srcId="{6D1ABE50-0273-40EE-9E4E-5DCD54D435E2}" destId="{15204655-D73F-40AB-8428-40E95AE7E514}" srcOrd="0" destOrd="0" presId="urn:microsoft.com/office/officeart/2005/8/layout/vList3"/>
    <dgm:cxn modelId="{B54AA85A-D6AD-4B05-B5E1-0B719DB20DDB}" type="presParOf" srcId="{C3806417-0D07-4FE3-9BF6-120414BDD134}" destId="{1CC967B1-9095-4C8A-83C0-D1FFA77BE442}" srcOrd="0" destOrd="0" presId="urn:microsoft.com/office/officeart/2005/8/layout/vList3"/>
    <dgm:cxn modelId="{A41A2D4B-ECE3-4EF6-B5E0-816FFF9C2759}" type="presParOf" srcId="{1CC967B1-9095-4C8A-83C0-D1FFA77BE442}" destId="{8DD305DF-D19F-4518-9CCB-380A0E55F7F6}" srcOrd="0" destOrd="0" presId="urn:microsoft.com/office/officeart/2005/8/layout/vList3"/>
    <dgm:cxn modelId="{ACEDC3E4-EA79-4009-B8EE-AA207C680EA5}" type="presParOf" srcId="{1CC967B1-9095-4C8A-83C0-D1FFA77BE442}" destId="{15204655-D73F-40AB-8428-40E95AE7E514}" srcOrd="1" destOrd="0" presId="urn:microsoft.com/office/officeart/2005/8/layout/vList3"/>
    <dgm:cxn modelId="{9AC25E38-0B3A-4ED2-89C2-BE2EF4DD56B0}" type="presParOf" srcId="{C3806417-0D07-4FE3-9BF6-120414BDD134}" destId="{DD771685-85BF-4983-8D3F-6DB2887888E9}" srcOrd="1" destOrd="0" presId="urn:microsoft.com/office/officeart/2005/8/layout/vList3"/>
    <dgm:cxn modelId="{B41BA7ED-FC2B-4049-960C-76C69B52E43B}" type="presParOf" srcId="{C3806417-0D07-4FE3-9BF6-120414BDD134}" destId="{AB5C36BD-9883-4BB6-B640-22FCD8D32596}" srcOrd="2" destOrd="0" presId="urn:microsoft.com/office/officeart/2005/8/layout/vList3"/>
    <dgm:cxn modelId="{D74CA4FD-212C-44CF-96F2-4CB1F6CD62A8}" type="presParOf" srcId="{AB5C36BD-9883-4BB6-B640-22FCD8D32596}" destId="{E9C43FAF-C123-4516-B69F-D961B4AFEB9C}" srcOrd="0" destOrd="0" presId="urn:microsoft.com/office/officeart/2005/8/layout/vList3"/>
    <dgm:cxn modelId="{1DA09D59-C6DC-4BFD-9BF3-07D0BD78FAB5}" type="presParOf" srcId="{AB5C36BD-9883-4BB6-B640-22FCD8D32596}" destId="{36F31660-1C30-465C-AECF-5EE051A5EE81}" srcOrd="1" destOrd="0" presId="urn:microsoft.com/office/officeart/2005/8/layout/vList3"/>
    <dgm:cxn modelId="{8633028A-DAC2-43CE-AC1C-DD131A67A0FB}" type="presParOf" srcId="{C3806417-0D07-4FE3-9BF6-120414BDD134}" destId="{D6D08CEC-3DDF-4AD4-B92A-08802F5D803E}" srcOrd="3" destOrd="0" presId="urn:microsoft.com/office/officeart/2005/8/layout/vList3"/>
    <dgm:cxn modelId="{53E62E0D-DDAA-4F16-9425-7565740452F6}" type="presParOf" srcId="{C3806417-0D07-4FE3-9BF6-120414BDD134}" destId="{3F692B63-8348-42CE-8EB3-08AFF7C26AB4}" srcOrd="4" destOrd="0" presId="urn:microsoft.com/office/officeart/2005/8/layout/vList3"/>
    <dgm:cxn modelId="{D1AEE213-006F-4129-B107-E99C17F7987C}" type="presParOf" srcId="{3F692B63-8348-42CE-8EB3-08AFF7C26AB4}" destId="{5CE1F5A2-5869-4C33-8946-4CB70E694CEC}" srcOrd="0" destOrd="0" presId="urn:microsoft.com/office/officeart/2005/8/layout/vList3"/>
    <dgm:cxn modelId="{943FD4C2-B2C2-4239-B23B-A59E482719E3}" type="presParOf" srcId="{3F692B63-8348-42CE-8EB3-08AFF7C26AB4}" destId="{70518AAD-FA58-44DC-B60A-34523DB0A9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B2C50-F243-4139-BA81-7C230BAA1AF8}">
      <dsp:nvSpPr>
        <dsp:cNvPr id="0" name=""/>
        <dsp:cNvSpPr/>
      </dsp:nvSpPr>
      <dsp:spPr>
        <a:xfrm>
          <a:off x="8345119" y="2850346"/>
          <a:ext cx="257296" cy="73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799"/>
              </a:lnTo>
              <a:lnTo>
                <a:pt x="257296" y="538799"/>
              </a:lnTo>
              <a:lnTo>
                <a:pt x="257296" y="73068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3463-B064-435E-B9F9-B3F2C7FB0536}">
      <dsp:nvSpPr>
        <dsp:cNvPr id="0" name=""/>
        <dsp:cNvSpPr/>
      </dsp:nvSpPr>
      <dsp:spPr>
        <a:xfrm>
          <a:off x="6209657" y="1128546"/>
          <a:ext cx="2135462" cy="40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41"/>
              </a:lnTo>
              <a:lnTo>
                <a:pt x="2135462" y="214641"/>
              </a:lnTo>
              <a:lnTo>
                <a:pt x="2135462" y="4065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463D5-6490-4E6F-9B5F-6610C8D7B234}">
      <dsp:nvSpPr>
        <dsp:cNvPr id="0" name=""/>
        <dsp:cNvSpPr/>
      </dsp:nvSpPr>
      <dsp:spPr>
        <a:xfrm>
          <a:off x="3635576" y="2985478"/>
          <a:ext cx="1051570" cy="65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19"/>
              </a:lnTo>
              <a:lnTo>
                <a:pt x="1051570" y="460619"/>
              </a:lnTo>
              <a:lnTo>
                <a:pt x="1051570" y="65250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90C6-575E-4D8B-A97E-52C2F9F366EB}">
      <dsp:nvSpPr>
        <dsp:cNvPr id="0" name=""/>
        <dsp:cNvSpPr/>
      </dsp:nvSpPr>
      <dsp:spPr>
        <a:xfrm>
          <a:off x="1384412" y="2985478"/>
          <a:ext cx="2251163" cy="656724"/>
        </a:xfrm>
        <a:custGeom>
          <a:avLst/>
          <a:gdLst/>
          <a:ahLst/>
          <a:cxnLst/>
          <a:rect l="0" t="0" r="0" b="0"/>
          <a:pathLst>
            <a:path>
              <a:moveTo>
                <a:pt x="2251163" y="0"/>
              </a:moveTo>
              <a:lnTo>
                <a:pt x="2251163" y="464841"/>
              </a:lnTo>
              <a:lnTo>
                <a:pt x="0" y="464841"/>
              </a:lnTo>
              <a:lnTo>
                <a:pt x="0" y="65672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D1C07-2003-489F-BFEA-9625B312B8C4}">
      <dsp:nvSpPr>
        <dsp:cNvPr id="0" name=""/>
        <dsp:cNvSpPr/>
      </dsp:nvSpPr>
      <dsp:spPr>
        <a:xfrm>
          <a:off x="3635576" y="1128546"/>
          <a:ext cx="2574080" cy="541655"/>
        </a:xfrm>
        <a:custGeom>
          <a:avLst/>
          <a:gdLst/>
          <a:ahLst/>
          <a:cxnLst/>
          <a:rect l="0" t="0" r="0" b="0"/>
          <a:pathLst>
            <a:path>
              <a:moveTo>
                <a:pt x="2574080" y="0"/>
              </a:moveTo>
              <a:lnTo>
                <a:pt x="2574080" y="349772"/>
              </a:lnTo>
              <a:lnTo>
                <a:pt x="0" y="349772"/>
              </a:lnTo>
              <a:lnTo>
                <a:pt x="0" y="5416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BB79-A469-465C-B6E4-EC0CC75C9C0E}">
      <dsp:nvSpPr>
        <dsp:cNvPr id="0" name=""/>
        <dsp:cNvSpPr/>
      </dsp:nvSpPr>
      <dsp:spPr>
        <a:xfrm>
          <a:off x="2873662" y="-218637"/>
          <a:ext cx="6671989" cy="134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58D1A-118E-4760-B11D-47B031F8E928}">
      <dsp:nvSpPr>
        <dsp:cNvPr id="0" name=""/>
        <dsp:cNvSpPr/>
      </dsp:nvSpPr>
      <dsp:spPr>
        <a:xfrm>
          <a:off x="3103806" y="0"/>
          <a:ext cx="6671989" cy="134718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  <a:latin typeface="+mn-lt"/>
            </a:rPr>
            <a:t>Атестація педагогічних працівників</a:t>
          </a:r>
          <a:endParaRPr lang="uk-UA" sz="3600" b="1" kern="1200" dirty="0">
            <a:solidFill>
              <a:srgbClr val="002060"/>
            </a:solidFill>
            <a:latin typeface="+mn-lt"/>
          </a:endParaRPr>
        </a:p>
      </dsp:txBody>
      <dsp:txXfrm>
        <a:off x="3143264" y="39458"/>
        <a:ext cx="6593073" cy="1268268"/>
      </dsp:txXfrm>
    </dsp:sp>
    <dsp:sp modelId="{D0BD8068-1C67-4869-9874-CA28ACB61F65}">
      <dsp:nvSpPr>
        <dsp:cNvPr id="0" name=""/>
        <dsp:cNvSpPr/>
      </dsp:nvSpPr>
      <dsp:spPr>
        <a:xfrm>
          <a:off x="2399838" y="1670202"/>
          <a:ext cx="2471475" cy="131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76E6C-1555-4B77-9811-065D8028F749}">
      <dsp:nvSpPr>
        <dsp:cNvPr id="0" name=""/>
        <dsp:cNvSpPr/>
      </dsp:nvSpPr>
      <dsp:spPr>
        <a:xfrm>
          <a:off x="2629983" y="1888840"/>
          <a:ext cx="2471475" cy="13152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Обов’язкова чергова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8506" y="1927363"/>
        <a:ext cx="2394429" cy="1238229"/>
      </dsp:txXfrm>
    </dsp:sp>
    <dsp:sp modelId="{D276EE33-C430-4AD2-BFB7-4E0283ED0D59}">
      <dsp:nvSpPr>
        <dsp:cNvPr id="0" name=""/>
        <dsp:cNvSpPr/>
      </dsp:nvSpPr>
      <dsp:spPr>
        <a:xfrm>
          <a:off x="-139992" y="3642202"/>
          <a:ext cx="3048808" cy="131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B22FD-B864-40C8-BA17-7A9D44E8B003}">
      <dsp:nvSpPr>
        <dsp:cNvPr id="0" name=""/>
        <dsp:cNvSpPr/>
      </dsp:nvSpPr>
      <dsp:spPr>
        <a:xfrm>
          <a:off x="90152" y="3860839"/>
          <a:ext cx="3048808" cy="131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 МЕНШЕ ОДНОГО РАЗУ НА П'ЯТЬ РОКІВ</a:t>
          </a:r>
          <a:r>
            <a:rPr lang="uk-UA" sz="1600" b="1" kern="1200" dirty="0" smtClean="0"/>
            <a:t>, (</a:t>
          </a:r>
          <a:r>
            <a:rPr lang="uk-UA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ОКРІМ ВИПАДКІВ, ВИЗНАЧЕНИХ ПУНКТОМ 7 РОЗДІЛУ III ПОЛОЖЕННЯ</a:t>
          </a:r>
          <a:r>
            <a:rPr lang="uk-UA" sz="1200" b="1" i="1" kern="1200" dirty="0" smtClean="0"/>
            <a:t>)</a:t>
          </a:r>
          <a:endParaRPr lang="uk-UA" sz="1200" i="1" kern="1200" dirty="0"/>
        </a:p>
      </dsp:txBody>
      <dsp:txXfrm>
        <a:off x="128675" y="3899362"/>
        <a:ext cx="2971762" cy="1238229"/>
      </dsp:txXfrm>
    </dsp:sp>
    <dsp:sp modelId="{2B23E8BD-3CE6-4BBE-87AD-F32573893921}">
      <dsp:nvSpPr>
        <dsp:cNvPr id="0" name=""/>
        <dsp:cNvSpPr/>
      </dsp:nvSpPr>
      <dsp:spPr>
        <a:xfrm>
          <a:off x="3168003" y="3637980"/>
          <a:ext cx="3038286" cy="131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145E-2135-4329-8BBE-18DB1475710D}">
      <dsp:nvSpPr>
        <dsp:cNvPr id="0" name=""/>
        <dsp:cNvSpPr/>
      </dsp:nvSpPr>
      <dsp:spPr>
        <a:xfrm>
          <a:off x="3398147" y="3856617"/>
          <a:ext cx="3038286" cy="131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ПІСЛЯ ПРИЗНАЧЕННЯ ПЕДАГОГІЧНОГО ПРАЦІВНИКА НА ПОСАДУ - НЕ РАНІШЕ,  НІЖ ЧЕРЕЗ РІК </a:t>
          </a:r>
          <a:endParaRPr lang="uk-UA" sz="1800" b="1" kern="1200" dirty="0"/>
        </a:p>
      </dsp:txBody>
      <dsp:txXfrm>
        <a:off x="3436670" y="3895140"/>
        <a:ext cx="2961240" cy="1238229"/>
      </dsp:txXfrm>
    </dsp:sp>
    <dsp:sp modelId="{54CC9221-931E-436C-B1A5-8F71F08D4AD1}">
      <dsp:nvSpPr>
        <dsp:cNvPr id="0" name=""/>
        <dsp:cNvSpPr/>
      </dsp:nvSpPr>
      <dsp:spPr>
        <a:xfrm>
          <a:off x="7020564" y="1535071"/>
          <a:ext cx="2649110" cy="131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3BC95-8042-48A6-ADFB-C0B39A66F1C9}">
      <dsp:nvSpPr>
        <dsp:cNvPr id="0" name=""/>
        <dsp:cNvSpPr/>
      </dsp:nvSpPr>
      <dsp:spPr>
        <a:xfrm>
          <a:off x="7250708" y="1753708"/>
          <a:ext cx="2649110" cy="13152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Позачергова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9231" y="1792231"/>
        <a:ext cx="2572064" cy="1238229"/>
      </dsp:txXfrm>
    </dsp:sp>
    <dsp:sp modelId="{631C333E-DC3F-45C7-9B8A-444E6D19E6DB}">
      <dsp:nvSpPr>
        <dsp:cNvPr id="0" name=""/>
        <dsp:cNvSpPr/>
      </dsp:nvSpPr>
      <dsp:spPr>
        <a:xfrm>
          <a:off x="6968015" y="3581028"/>
          <a:ext cx="3268801" cy="1266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E9478-DCB5-4CB9-94C0-DA93667547B8}">
      <dsp:nvSpPr>
        <dsp:cNvPr id="0" name=""/>
        <dsp:cNvSpPr/>
      </dsp:nvSpPr>
      <dsp:spPr>
        <a:xfrm>
          <a:off x="7198159" y="3799666"/>
          <a:ext cx="3268801" cy="126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800" b="1" kern="1200" dirty="0" smtClean="0"/>
            <a:t>МІЖАТЕСТАЦІЙНИЙ  ПЕРІОД НЕ МОЖЕ БУТИ МЕНШИМ, НІЖ ТРИ  РОКИ </a:t>
          </a:r>
          <a:endParaRPr lang="uk-UA" sz="1800" b="1" kern="1200" dirty="0"/>
        </a:p>
      </dsp:txBody>
      <dsp:txXfrm>
        <a:off x="7235241" y="3836748"/>
        <a:ext cx="3194637" cy="119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4655-D73F-40AB-8428-40E95AE7E514}">
      <dsp:nvSpPr>
        <dsp:cNvPr id="0" name=""/>
        <dsp:cNvSpPr/>
      </dsp:nvSpPr>
      <dsp:spPr>
        <a:xfrm rot="10800000">
          <a:off x="965882" y="121914"/>
          <a:ext cx="9000916" cy="1338627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7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педагогічний працівник успішно пройшов сертифікацію, її зараховують як проходження атестації</a:t>
          </a:r>
          <a:endParaRPr lang="uk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00539" y="121914"/>
        <a:ext cx="8666259" cy="1338627"/>
      </dsp:txXfrm>
    </dsp:sp>
    <dsp:sp modelId="{8DD305DF-D19F-4518-9CCB-380A0E55F7F6}">
      <dsp:nvSpPr>
        <dsp:cNvPr id="0" name=""/>
        <dsp:cNvSpPr/>
      </dsp:nvSpPr>
      <dsp:spPr>
        <a:xfrm>
          <a:off x="96439" y="146597"/>
          <a:ext cx="1167302" cy="1167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31660-1C30-465C-AECF-5EE051A5EE81}">
      <dsp:nvSpPr>
        <dsp:cNvPr id="0" name=""/>
        <dsp:cNvSpPr/>
      </dsp:nvSpPr>
      <dsp:spPr>
        <a:xfrm rot="10800000">
          <a:off x="-1" y="1630218"/>
          <a:ext cx="9966802" cy="139094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7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Сертифікація також є підставою для присвоєння педагогу відповідної кваліфікаційної категорії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та/або    педагогічного звання</a:t>
          </a:r>
          <a:endParaRPr lang="uk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7735" y="1630218"/>
        <a:ext cx="9619066" cy="1390946"/>
      </dsp:txXfrm>
    </dsp:sp>
    <dsp:sp modelId="{E9C43FAF-C123-4516-B69F-D961B4AFEB9C}">
      <dsp:nvSpPr>
        <dsp:cNvPr id="0" name=""/>
        <dsp:cNvSpPr/>
      </dsp:nvSpPr>
      <dsp:spPr>
        <a:xfrm>
          <a:off x="30638" y="1753877"/>
          <a:ext cx="1069903" cy="1167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18AAD-FA58-44DC-B60A-34523DB0A977}">
      <dsp:nvSpPr>
        <dsp:cNvPr id="0" name=""/>
        <dsp:cNvSpPr/>
      </dsp:nvSpPr>
      <dsp:spPr>
        <a:xfrm rot="10800000">
          <a:off x="-1" y="3430560"/>
          <a:ext cx="9966802" cy="127713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7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сертифікації здійснюється один раз                                                                             протягом строку дії сертифіката під час чергової або позачергової атестації педагога</a:t>
          </a:r>
          <a:endParaRPr lang="uk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9282" y="3430560"/>
        <a:ext cx="9647519" cy="1277134"/>
      </dsp:txXfrm>
    </dsp:sp>
    <dsp:sp modelId="{5CE1F5A2-5869-4C33-8946-4CB70E694CEC}">
      <dsp:nvSpPr>
        <dsp:cNvPr id="0" name=""/>
        <dsp:cNvSpPr/>
      </dsp:nvSpPr>
      <dsp:spPr>
        <a:xfrm>
          <a:off x="0" y="3469290"/>
          <a:ext cx="919531" cy="1166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4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08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53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11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63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79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96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2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88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22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7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4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9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994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96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C9B5-C64C-4CC0-BF8F-B79985E765B2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574C10-C8FB-44C4-8EA7-BEA4AF8E57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8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452">
            <a:off x="-17222" y="3611167"/>
            <a:ext cx="2336371" cy="32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2592" y="1146220"/>
            <a:ext cx="9234151" cy="4546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Огляд нового</a:t>
            </a:r>
          </a:p>
          <a:p>
            <a:pPr algn="ctr"/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Положення про атестацію педагогічних працівників, </a:t>
            </a:r>
            <a:b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затвердженого наказом МОН України  09.09.2022 №805, зареєстрованим в Міністерстві юстиції України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21.12.2022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чинне з 1 вересня 2023 р.) </a:t>
            </a:r>
            <a:endParaRPr lang="ru-RU" altLang="uk-UA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2490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54546"/>
            <a:ext cx="8911687" cy="12878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Спрощено </a:t>
            </a:r>
            <a:r>
              <a:rPr lang="uk-UA" sz="3200" b="1" dirty="0">
                <a:solidFill>
                  <a:srgbClr val="002060"/>
                </a:solidFill>
              </a:rPr>
              <a:t>норму </a:t>
            </a:r>
            <a:r>
              <a:rPr lang="uk-UA" sz="3200" b="1" dirty="0" smtClean="0">
                <a:solidFill>
                  <a:srgbClr val="002060"/>
                </a:solidFill>
              </a:rPr>
              <a:t>підписання </a:t>
            </a:r>
            <a:r>
              <a:rPr lang="uk-UA" sz="3200" b="1" dirty="0">
                <a:solidFill>
                  <a:srgbClr val="002060"/>
                </a:solidFill>
              </a:rPr>
              <a:t>протоколу та атестаційних </a:t>
            </a:r>
            <a:r>
              <a:rPr lang="uk-UA" sz="3200" b="1" dirty="0" smtClean="0">
                <a:solidFill>
                  <a:srgbClr val="002060"/>
                </a:solidFill>
              </a:rPr>
              <a:t>листів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1841680"/>
            <a:ext cx="4313864" cy="285910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Раніше: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засідання атестаційної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 атестаційні листи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підписували всі члени атестаційної комісії 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6" y="1841681"/>
            <a:ext cx="4838121" cy="298789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атестаційної комісії, й атестаційні листи мають підписувати лише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та секретар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атестаційної комісії.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7E2C4-C3D1-332D-9DE6-9C77DA1B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23" y="4868518"/>
            <a:ext cx="3445992" cy="1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70456"/>
            <a:ext cx="8911687" cy="114622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Змінено </a:t>
            </a:r>
            <a:r>
              <a:rPr lang="uk-UA" b="1" dirty="0">
                <a:solidFill>
                  <a:srgbClr val="002060"/>
                </a:solidFill>
              </a:rPr>
              <a:t>вимоги щодо вивчення практичного досвіду педагога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2283" y="1751528"/>
            <a:ext cx="4855334" cy="31166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Раніше: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 атестаційної комісії   </a:t>
            </a:r>
            <a:r>
              <a:rPr lang="uk-UA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 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 відвідувати  заняття,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позаурочні  заходи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атестується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6558" y="1751529"/>
            <a:ext cx="5215943" cy="3116686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</a:t>
            </a:r>
            <a:r>
              <a:rPr lang="uk-UA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немає питань до педагогічної діяльності працівника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достатньо тих документів, </a:t>
            </a:r>
            <a:r>
              <a:rPr lang="uk-UA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атестаційної 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25577B-3C3B-D023-A9FE-074C1C04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50" y="4868214"/>
            <a:ext cx="3438658" cy="19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470" y="206062"/>
            <a:ext cx="9109142" cy="121061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Скасовано </a:t>
            </a:r>
            <a:r>
              <a:rPr lang="uk-UA" b="1" dirty="0">
                <a:solidFill>
                  <a:srgbClr val="002060"/>
                </a:solidFill>
              </a:rPr>
              <a:t>вимогу щодо присутності педагога на засіданні атестаційної </a:t>
            </a:r>
            <a:r>
              <a:rPr lang="uk-UA" b="1" dirty="0" smtClean="0">
                <a:solidFill>
                  <a:srgbClr val="002060"/>
                </a:solidFill>
              </a:rPr>
              <a:t>комі</a:t>
            </a:r>
            <a:r>
              <a:rPr lang="uk-UA" b="1" dirty="0" smtClean="0"/>
              <a:t>сії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5460" y="2133600"/>
            <a:ext cx="5447764" cy="44990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uk-UA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Раніше:</a:t>
            </a:r>
          </a:p>
          <a:p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про присвоєння кваліфікаційної категорії чи педагогічного звання атестаційна комісія ухвалювала в присутності педагогічного працівника</a:t>
            </a:r>
            <a:r>
              <a:rPr lang="uk-UA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uk-UA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запрошували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засідання;</a:t>
            </a:r>
          </a:p>
          <a:p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кщо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 міг бути присутнім, то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надавав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підтверджувальні документи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8073" y="2126221"/>
            <a:ext cx="5190185" cy="4506399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uk-UA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Положенням:</a:t>
            </a:r>
          </a:p>
          <a:p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може бути присутнім на засіданні атестаційної комісії</a:t>
            </a:r>
            <a:r>
              <a:rPr lang="uk-UA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забажає;</a:t>
            </a:r>
          </a:p>
          <a:p>
            <a:r>
              <a:rPr lang="uk-UA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якщо </a:t>
            </a:r>
            <a:r>
              <a:rPr lang="uk-UA" sz="1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 питання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членів атестаційної комісії до певних показників роботи працівника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 тих документів, які подав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1109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015" y="263502"/>
            <a:ext cx="9521576" cy="7796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Змінено  </a:t>
            </a:r>
            <a:r>
              <a:rPr lang="uk-UA" sz="3200" b="1" dirty="0"/>
              <a:t>вимоги до позачергової атестації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548" y="1231742"/>
            <a:ext cx="5087155" cy="562625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uk-UA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uk-UA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проводили, 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 </a:t>
            </a:r>
            <a:r>
              <a:rPr lang="uk-UA" sz="1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міжатестаційний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 у педагогічного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 були певні досягнення: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 перемоги у всеукраїнських чи міжнародних фахових конкурсах;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перемоги підготовлених ними учнів у всеукраїнських чи міжнародних предметних олімпіадах, конкурсах, змаганнях</a:t>
            </a:r>
            <a:endParaRPr lang="uk-UA" sz="1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75797" y="1241872"/>
            <a:ext cx="6104586" cy="5616128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uk-UA" sz="1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 педагогічного працівника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за однією з таких умов:</a:t>
            </a:r>
          </a:p>
          <a:p>
            <a:pPr marL="0" indent="0">
              <a:buNone/>
            </a:pP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визнання переможцем, лауреатом фінальних етапів всеукраїнських, міжнародних фахових конкурсів;</a:t>
            </a:r>
          </a:p>
          <a:p>
            <a:pPr marL="0" indent="0">
              <a:buNone/>
            </a:pP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наявності </a:t>
            </a:r>
            <a:r>
              <a:rPr lang="uk-UA" sz="9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-наукового/</a:t>
            </a:r>
            <a:r>
              <a:rPr lang="uk-UA" sz="9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-творчого, наукового ступеня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 проходження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 керівника</a:t>
            </a:r>
            <a:r>
              <a:rPr lang="uk-UA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 зниження якості педагогічної діяльності педагогічним працівником</a:t>
            </a:r>
            <a:r>
              <a:rPr lang="uk-UA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9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90930" y="218942"/>
            <a:ext cx="8641724" cy="32556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не мають педагогічної освіти, але мають стаж роботи в одній із галузей  економіки та працюють на посадах педагогічних працівників,</a:t>
            </a:r>
            <a:b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атестуються 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педагогічні 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</a:p>
          <a:p>
            <a:pPr algn="ctr"/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дотримання послідовності на присвоєння</a:t>
            </a:r>
            <a:b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кваліфікаційної категорії: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411289" flipV="1">
            <a:off x="9539586" y="4477937"/>
            <a:ext cx="246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22222"/>
                </a:solidFill>
                <a:latin typeface="ArialMT"/>
              </a:rPr>
              <a:t/>
            </a:r>
            <a:br>
              <a:rPr lang="uk-UA" dirty="0">
                <a:solidFill>
                  <a:srgbClr val="222222"/>
                </a:solidFill>
                <a:latin typeface="ArialMT"/>
              </a:rPr>
            </a:br>
            <a:endParaRPr lang="uk-UA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39388" y="3526813"/>
            <a:ext cx="2376152" cy="3183799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другої категорії” </a:t>
            </a:r>
            <a:r>
              <a:rPr lang="uk-UA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не менше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 років стажу роботи</a:t>
            </a:r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664817" y="3921619"/>
            <a:ext cx="2215165" cy="29363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першої категорії” – не менше п’яти років;</a:t>
            </a:r>
            <a:b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633397" y="3474578"/>
            <a:ext cx="2215166" cy="269440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категорії” – не менше семи </a:t>
            </a:r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2482E8-BC52-9974-2062-316144FF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091">
            <a:off x="313636" y="2136470"/>
            <a:ext cx="2601631" cy="17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30" y="296214"/>
            <a:ext cx="9316443" cy="10818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Визначено </a:t>
            </a:r>
            <a:r>
              <a:rPr lang="uk-UA" b="1" dirty="0"/>
              <a:t>сертифікацію як проходження атестації</a:t>
            </a:r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0145483"/>
              </p:ext>
            </p:extLst>
          </p:nvPr>
        </p:nvGraphicFramePr>
        <p:xfrm>
          <a:off x="1931831" y="1481069"/>
          <a:ext cx="9966799" cy="47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7CD65-FA8F-5689-0B33-2B9449753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031">
            <a:off x="54587" y="453609"/>
            <a:ext cx="2263563" cy="11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3" y="443807"/>
            <a:ext cx="7769738" cy="7668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ВИКОРИСТАНІ   ДЖЕРЕЛА</a:t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027" y="2056993"/>
            <a:ext cx="9772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атестацію педагогічних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працівників. Текст.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(Електронний ресурс). - Режим доступу: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mon.gov.ua/ua/npa/pro-zatverdzhennya-polozhennya-pro-atestaciyu-pedagogichnih-pracivnikiv</a:t>
            </a:r>
            <a:endParaRPr lang="uk-UA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Шаблони діаграм.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(Електронний ресурс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- Режим доступу: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create.microsoft.com/uk-ua/powerpoint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Безкоштовні картинки та векторні зображення. (Електронний ресурс). - Режим доступу: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www.istockphoto.com/uk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9290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2292" y="347729"/>
            <a:ext cx="7959144" cy="3773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</a:rPr>
              <a:t>«Виживає </a:t>
            </a:r>
            <a:r>
              <a:rPr lang="uk-UA" sz="4000" b="1" i="1" dirty="0">
                <a:solidFill>
                  <a:srgbClr val="002060"/>
                </a:solidFill>
              </a:rPr>
              <a:t>не сильніший і не розумніший, а той, хто найкраще реагує на зміни, що відбуваються</a:t>
            </a:r>
            <a:r>
              <a:rPr lang="uk-UA" sz="4000" b="1" i="1" dirty="0" smtClean="0">
                <a:solidFill>
                  <a:srgbClr val="002060"/>
                </a:solidFill>
              </a:rPr>
              <a:t>»</a:t>
            </a:r>
            <a:r>
              <a:rPr lang="uk-UA" sz="4000" b="1" i="1" dirty="0" smtClean="0">
                <a:solidFill>
                  <a:schemeClr val="tx1"/>
                </a:solidFill>
              </a:rPr>
              <a:t>               </a:t>
            </a:r>
          </a:p>
          <a:p>
            <a:pPr algn="ctr"/>
            <a:r>
              <a:rPr lang="uk-UA" sz="4000" b="1" i="1" dirty="0">
                <a:solidFill>
                  <a:schemeClr val="tx1"/>
                </a:solidFill>
              </a:rPr>
              <a:t> </a:t>
            </a:r>
            <a:r>
              <a:rPr lang="uk-UA" sz="4000" b="1" i="1" dirty="0" smtClean="0">
                <a:solidFill>
                  <a:schemeClr val="tx1"/>
                </a:solidFill>
              </a:rPr>
              <a:t>                       </a:t>
            </a:r>
            <a:r>
              <a:rPr lang="uk-UA" sz="4000" dirty="0" smtClean="0">
                <a:solidFill>
                  <a:schemeClr val="tx1"/>
                </a:solidFill>
              </a:rPr>
              <a:t>Гордон </a:t>
            </a:r>
            <a:r>
              <a:rPr lang="uk-UA" sz="4000" dirty="0" err="1">
                <a:solidFill>
                  <a:schemeClr val="tx1"/>
                </a:solidFill>
              </a:rPr>
              <a:t>Драйден</a:t>
            </a:r>
            <a:r>
              <a:rPr lang="uk-UA" sz="4000" dirty="0">
                <a:solidFill>
                  <a:schemeClr val="tx1"/>
                </a:solidFill>
              </a:rPr>
              <a:t> 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9577" y="4868214"/>
            <a:ext cx="5100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</a:p>
        </p:txBody>
      </p:sp>
      <p:pic>
        <p:nvPicPr>
          <p:cNvPr id="5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452">
            <a:off x="288682" y="3300029"/>
            <a:ext cx="3388195" cy="34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5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74440"/>
              </p:ext>
            </p:extLst>
          </p:nvPr>
        </p:nvGraphicFramePr>
        <p:xfrm>
          <a:off x="0" y="-21673"/>
          <a:ext cx="12233007" cy="687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Презентация" r:id="rId3" imgW="5424010" imgH="3049593" progId="PowerPoint.Show.12">
                  <p:embed/>
                </p:oleObj>
              </mc:Choice>
              <mc:Fallback>
                <p:oleObj name="Презентация" r:id="rId3" imgW="5424010" imgH="304959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1673"/>
                        <a:ext cx="12233007" cy="687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BF5053F-0934-1873-1733-E26458D7D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0180" cy="73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6091338"/>
              </p:ext>
            </p:extLst>
          </p:nvPr>
        </p:nvGraphicFramePr>
        <p:xfrm>
          <a:off x="991673" y="386367"/>
          <a:ext cx="10509161" cy="546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7CD65-FA8F-5689-0B33-2B9449753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158">
            <a:off x="364467" y="644260"/>
            <a:ext cx="3022021" cy="1691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9650" y="5821251"/>
            <a:ext cx="11453611" cy="843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 тимчасової непрацездатності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педпрацівника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інших обставин, що не залежать від його волі та перешкоджають проходженню ним атестації, за рішенням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атестаційної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комісії вона може бути перенесена до припинення таких обставин, але не більше ніж на один рік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3850784" y="5112914"/>
            <a:ext cx="128788" cy="1287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39650" y="5821251"/>
            <a:ext cx="158840" cy="1287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47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065172" y="-115910"/>
            <a:ext cx="7469746" cy="233107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необхідна умова атестації педагога 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210614" y="2614409"/>
            <a:ext cx="3374265" cy="3026536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міжатеста-ційний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726546" y="2975020"/>
            <a:ext cx="3850784" cy="3412899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мінімальний загальний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впродовж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п'яти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років –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менше150 год.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кредитів ЄКТС)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757635" y="2575775"/>
            <a:ext cx="3339920" cy="30651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не залежить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суб'єкта підвищення кваліфікації, виду, </a:t>
            </a:r>
            <a:b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 чи напряму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684913" y="1983346"/>
            <a:ext cx="682581" cy="59242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6483870" y="1983346"/>
            <a:ext cx="741178" cy="92727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3779306" y="1970468"/>
            <a:ext cx="676784" cy="65682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5623" y="166214"/>
            <a:ext cx="8822028" cy="9321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Осучаснено  процедуру проведення засідання атестаційної </a:t>
            </a:r>
            <a:r>
              <a:rPr lang="uk-UA" sz="2800" b="1" dirty="0" smtClean="0">
                <a:solidFill>
                  <a:srgbClr val="002060"/>
                </a:solidFill>
              </a:rPr>
              <a:t>комісії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2005013"/>
            <a:ext cx="3824288" cy="3776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90847" y="1213072"/>
            <a:ext cx="3258355" cy="1365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асідання можна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в режимі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відеоконференцій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20625" y="2560759"/>
            <a:ext cx="4611743" cy="224204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АТЕСТАЦІЙНАКОМІСІЯ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61" y="2949095"/>
            <a:ext cx="3323000" cy="2201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39312" y="2979401"/>
            <a:ext cx="3457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атестаційні документи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приймає в паперовій чи електрон­ній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формі: формат PDF,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окремим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файлом)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8179" y="5314614"/>
            <a:ext cx="3271233" cy="1455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підтвердити отримання документів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05380" y="2860466"/>
            <a:ext cx="3206839" cy="21695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надсилати інформацію про проведення засідань працівнику на електронну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адресу, вказану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заяві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07138" y="1184695"/>
            <a:ext cx="2743937" cy="14342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запрошувати педпрацівника на засідання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6895898" y="5306199"/>
            <a:ext cx="3618964" cy="14342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 надсилати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сканований підписаний атестаційний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електронну адресу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428116" y="3734873"/>
            <a:ext cx="277264" cy="77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54882" y="4746793"/>
            <a:ext cx="185318" cy="415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01585" y="4641401"/>
            <a:ext cx="1126531" cy="52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62312" y="4133563"/>
            <a:ext cx="464347" cy="2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67E2C4-C3D1-332D-9DE6-9C77DA1B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772">
            <a:off x="178248" y="115836"/>
            <a:ext cx="2087689" cy="1178151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17" idx="1"/>
          </p:cNvCxnSpPr>
          <p:nvPr/>
        </p:nvCxnSpPr>
        <p:spPr>
          <a:xfrm flipV="1">
            <a:off x="6686674" y="1901840"/>
            <a:ext cx="1120464" cy="57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868153" y="2064164"/>
            <a:ext cx="786729" cy="6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2092817" y="2762518"/>
            <a:ext cx="6104589" cy="99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sz="3200" b="1" dirty="0">
                <a:solidFill>
                  <a:srgbClr val="002060"/>
                </a:solidFill>
                <a:latin typeface="+mj-lt"/>
              </a:rPr>
              <a:t>Порядок 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 проведення  </a:t>
            </a:r>
            <a:r>
              <a:rPr lang="uk-UA" sz="3200" b="1" dirty="0">
                <a:solidFill>
                  <a:srgbClr val="002060"/>
                </a:solidFill>
                <a:latin typeface="+mj-lt"/>
              </a:rPr>
              <a:t>атестації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 flipH="1">
            <a:off x="1994078" y="3222"/>
            <a:ext cx="10122794" cy="130076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атестації педагогічних працівників щорічно </a:t>
            </a:r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20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 атестаційні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94078" y="1345845"/>
            <a:ext cx="10122793" cy="1159097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Атестаційні комісії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створюються в закладах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яких працює 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педпрацівників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69206" y="2611189"/>
            <a:ext cx="10047665" cy="159698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жовтня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і затверджується список педпрацівників, які атестуються 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наступного року, та графік засідань АК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4332" y="4208172"/>
            <a:ext cx="9972539" cy="128144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20 грудня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 заяви на позачергову атестацію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формою,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до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144332" y="5425231"/>
            <a:ext cx="9972539" cy="137803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 затверджує 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педпрацівників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</a:t>
            </a:r>
            <a:b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 позачерговій атестації, визначає строки проведення їх атестації,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 ними документів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622" y="263503"/>
            <a:ext cx="9191245" cy="65089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Збільшено  </a:t>
            </a:r>
            <a:r>
              <a:rPr lang="uk-UA" b="1" dirty="0">
                <a:solidFill>
                  <a:srgbClr val="002060"/>
                </a:solidFill>
                <a:cs typeface="Aharoni" panose="02010803020104030203" pitchFamily="2" charset="-79"/>
              </a:rPr>
              <a:t>автономію </a:t>
            </a:r>
            <a:r>
              <a:rPr lang="uk-UA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закладу </a:t>
            </a:r>
            <a:r>
              <a:rPr lang="uk-UA" sz="3200" b="1" dirty="0">
                <a:solidFill>
                  <a:srgbClr val="002060"/>
                </a:solidFill>
                <a:cs typeface="Aharoni" panose="02010803020104030203" pitchFamily="2" charset="-79"/>
              </a:rPr>
              <a:t>освіти</a:t>
            </a:r>
            <a:endParaRPr lang="uk-UA" sz="32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498" y="1481070"/>
            <a:ext cx="6040191" cy="392805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Раніше: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 кваліфікаційну категорію,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педагогічні звання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«старший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викладач», «викладач-методист»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присвоювали лише атестаційні комісії ІІ і ІІІ рівнів, а комісії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 рівня ‒‒‒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порушувала  клопотання 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присвоєння вищої кваліфікації чи педагогічного звання перед атестаційною комісією  ІІІ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07200" y="1481070"/>
            <a:ext cx="5070555" cy="392805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Положенням: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присвоєння  чи підтвердження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«вищої кваліфікаційної категорії» та педагогічних  звань 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«старший викладач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викладач-методист»,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ухвалює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 комісія І рівня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 закладу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 flipV="1">
            <a:off x="1056065" y="5705339"/>
            <a:ext cx="10367493" cy="862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>
            <a:off x="862885" y="5705339"/>
            <a:ext cx="10612189" cy="862885"/>
          </a:xfrm>
          <a:prstGeom prst="homePlat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Єдиний, </a:t>
            </a:r>
            <a:r>
              <a:rPr lang="uk-UA" sz="2000" b="1" dirty="0"/>
              <a:t>щодо кого не може ухвалювати рішення атестаційна комісія І рівня, це керівник закладу освіти.</a:t>
            </a:r>
            <a:endParaRPr lang="uk-UA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473" flipH="1">
            <a:off x="11320525" y="5705338"/>
            <a:ext cx="695458" cy="8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8186" y="154546"/>
            <a:ext cx="1568644" cy="155834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2498501" y="103031"/>
            <a:ext cx="938869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Визначено 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вимоги до роботи секретаря атестаційної комісії</a:t>
            </a:r>
            <a:endParaRPr lang="uk-UA" sz="3200" b="1" dirty="0">
              <a:solidFill>
                <a:srgbClr val="002060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6569873"/>
              </p:ext>
            </p:extLst>
          </p:nvPr>
        </p:nvGraphicFramePr>
        <p:xfrm>
          <a:off x="154546" y="1519707"/>
          <a:ext cx="11921544" cy="50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 rot="10800000" flipV="1">
            <a:off x="2678800" y="1197731"/>
            <a:ext cx="9221273" cy="132652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приймає, реєструє та зберігає документи, які подали педпрацівники, до розгляду їх атестаційною комісією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61634" y="4951929"/>
            <a:ext cx="9315717" cy="8757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 та підписує атестаційні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614412" y="3335626"/>
            <a:ext cx="9337182" cy="170001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 педагогічним працівникам про місце і час проведення засідання атестаційної комісії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їх запросили на засідання)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 flipH="1">
            <a:off x="412121" y="1751527"/>
            <a:ext cx="1957591" cy="4765181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СЕКРЕТАР АТЕСТАЦІЙНОЇ КОМІСІЇ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614412" y="2318196"/>
            <a:ext cx="9285668" cy="11462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 роботу атестаційної комісії, веде та підписує протоколи засідань атестаційної комісії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678805" y="5747455"/>
            <a:ext cx="9311425" cy="111054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оприлюднення інформації про діяльність атестаційної комісії: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 її на сайті закладу освіти</a:t>
            </a:r>
          </a:p>
        </p:txBody>
      </p:sp>
    </p:spTree>
    <p:extLst>
      <p:ext uri="{BB962C8B-B14F-4D97-AF65-F5344CB8AC3E}">
        <p14:creationId xmlns:p14="http://schemas.microsoft.com/office/powerpoint/2010/main" val="2695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34851"/>
            <a:ext cx="8911687" cy="72121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Змінено </a:t>
            </a:r>
            <a:r>
              <a:rPr lang="uk-UA" b="1" dirty="0">
                <a:solidFill>
                  <a:srgbClr val="002060"/>
                </a:solidFill>
              </a:rPr>
              <a:t>вимоги до </a:t>
            </a:r>
            <a:r>
              <a:rPr lang="uk-UA" b="1" dirty="0" smtClean="0">
                <a:solidFill>
                  <a:srgbClr val="002060"/>
                </a:solidFill>
              </a:rPr>
              <a:t>голосування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28045" y="1468192"/>
            <a:ext cx="4675031" cy="417275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Раніше: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атестаційної комісії ухвалювали рішення про присвоєння чи 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неприсвоєння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педагогічних звань, певних кваліфікаційних категорій таємним голосуванням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3531" y="1468192"/>
            <a:ext cx="4331080" cy="4172754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Положенням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атестаційної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 визначають,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проводити голосування: відкрито чи таємно.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Відмітку 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це потрібно зробити у протоколі</a:t>
            </a:r>
            <a:endParaRPr lang="uk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Місце для вмісту 8">
            <a:extLst>
              <a:ext uri="{FF2B5EF4-FFF2-40B4-BE49-F238E27FC236}">
                <a16:creationId xmlns:a16="http://schemas.microsoft.com/office/drawing/2014/main" id="{CAD1A17A-4BC3-B0BA-AF26-623E4F3F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" y="2833351"/>
            <a:ext cx="2168202" cy="19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1096</TotalTime>
  <Words>773</Words>
  <Application>Microsoft Office PowerPoint</Application>
  <PresentationFormat>Широкоэкранный</PresentationFormat>
  <Paragraphs>108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SimSun</vt:lpstr>
      <vt:lpstr>Aharoni</vt:lpstr>
      <vt:lpstr>Arial</vt:lpstr>
      <vt:lpstr>ArialMT</vt:lpstr>
      <vt:lpstr>Century Gothic</vt:lpstr>
      <vt:lpstr>Times New Roman</vt:lpstr>
      <vt:lpstr>Wingdings</vt:lpstr>
      <vt:lpstr>Wingdings 3</vt:lpstr>
      <vt:lpstr>Легкий дым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Осучаснено  процедуру проведення засідання атестаційної комісії</vt:lpstr>
      <vt:lpstr>Презентация PowerPoint</vt:lpstr>
      <vt:lpstr>Збільшено  автономію закладу освіти</vt:lpstr>
      <vt:lpstr>Презентация PowerPoint</vt:lpstr>
      <vt:lpstr>Змінено вимоги до голосування</vt:lpstr>
      <vt:lpstr>Спрощено норму підписання протоколу та атестаційних листів </vt:lpstr>
      <vt:lpstr>Змінено вимоги щодо вивчення практичного досвіду педагога</vt:lpstr>
      <vt:lpstr>Скасовано вимогу щодо присутності педагога на засіданні атестаційної комісії </vt:lpstr>
      <vt:lpstr>Змінено  вимоги до позачергової атестації</vt:lpstr>
      <vt:lpstr>Презентация PowerPoint</vt:lpstr>
      <vt:lpstr>Визначено сертифікацію як проходження атестації</vt:lpstr>
      <vt:lpstr>       ВИКОРИСТАНІ   ДЖЕРЕЛА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School-10</dc:creator>
  <cp:lastModifiedBy>Admin</cp:lastModifiedBy>
  <cp:revision>97</cp:revision>
  <dcterms:created xsi:type="dcterms:W3CDTF">2023-12-04T12:28:59Z</dcterms:created>
  <dcterms:modified xsi:type="dcterms:W3CDTF">2025-04-06T16:03:55Z</dcterms:modified>
</cp:coreProperties>
</file>