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BD8F"/>
    <a:srgbClr val="0F7172"/>
    <a:srgbClr val="1E2A5A"/>
    <a:srgbClr val="A0C23A"/>
    <a:srgbClr val="1F5480"/>
    <a:srgbClr val="2E2C2D"/>
    <a:srgbClr val="47627F"/>
    <a:srgbClr val="04105A"/>
    <a:srgbClr val="ED613E"/>
    <a:srgbClr val="BF3C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" y="366"/>
            <a:ext cx="9143024" cy="685726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4944" y="1781366"/>
            <a:ext cx="7799832" cy="23876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n w="13462">
                  <a:solidFill>
                    <a:srgbClr val="8EBD8F"/>
                  </a:solidFill>
                  <a:prstDash val="solid"/>
                </a:ln>
                <a:solidFill>
                  <a:srgbClr val="0F7172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ПІДСТАВИ ЗВІЛЬНЕННЯ ВІД КРИМІНАЛЬНОЇ ВІДПОВІДАЛЬНОСТІ</a:t>
            </a:r>
            <a:endParaRPr lang="en-US" b="1" dirty="0">
              <a:ln w="13462">
                <a:solidFill>
                  <a:srgbClr val="8EBD8F"/>
                </a:solidFill>
                <a:prstDash val="solid"/>
              </a:ln>
              <a:solidFill>
                <a:srgbClr val="0F7172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8548" y="4278694"/>
            <a:ext cx="4992624" cy="1655762"/>
          </a:xfrm>
        </p:spPr>
        <p:txBody>
          <a:bodyPr/>
          <a:lstStyle/>
          <a:p>
            <a:r>
              <a:rPr lang="uk-UA" b="1" dirty="0">
                <a:solidFill>
                  <a:srgbClr val="1F5480"/>
                </a:solidFill>
              </a:rPr>
              <a:t>Тема 2</a:t>
            </a:r>
            <a:endParaRPr lang="en-US" b="1" dirty="0">
              <a:solidFill>
                <a:srgbClr val="1F54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43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077035-89B5-4549-B219-F34A07B76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1.	</a:t>
            </a:r>
            <a:r>
              <a:rPr lang="ru-RU" sz="3600" b="1" dirty="0" err="1"/>
              <a:t>Поняття</a:t>
            </a:r>
            <a:r>
              <a:rPr lang="ru-RU" sz="3600" b="1" dirty="0"/>
              <a:t> та </a:t>
            </a:r>
            <a:r>
              <a:rPr lang="ru-RU" sz="3600" b="1" dirty="0" err="1"/>
              <a:t>види</a:t>
            </a:r>
            <a:r>
              <a:rPr lang="ru-RU" sz="3600" b="1" dirty="0"/>
              <a:t> </a:t>
            </a:r>
            <a:r>
              <a:rPr lang="ru-RU" sz="3600" b="1" dirty="0" err="1"/>
              <a:t>підстав</a:t>
            </a:r>
            <a:r>
              <a:rPr lang="ru-RU" sz="3600" b="1" dirty="0"/>
              <a:t> </a:t>
            </a:r>
            <a:r>
              <a:rPr lang="ru-RU" sz="3600" b="1" dirty="0" err="1"/>
              <a:t>звільнення</a:t>
            </a:r>
            <a:r>
              <a:rPr lang="ru-RU" sz="3600" b="1" dirty="0"/>
              <a:t> </a:t>
            </a:r>
            <a:r>
              <a:rPr lang="ru-RU" sz="3600" b="1" dirty="0" err="1"/>
              <a:t>від</a:t>
            </a:r>
            <a:r>
              <a:rPr lang="ru-RU" sz="3600" b="1" dirty="0"/>
              <a:t> </a:t>
            </a:r>
            <a:r>
              <a:rPr lang="ru-RU" sz="3600" b="1" dirty="0" err="1"/>
              <a:t>кримінальної</a:t>
            </a:r>
            <a:r>
              <a:rPr lang="ru-RU" sz="3600" b="1" dirty="0"/>
              <a:t> </a:t>
            </a:r>
            <a:r>
              <a:rPr lang="ru-RU" sz="3600" b="1" dirty="0" err="1"/>
              <a:t>відповідальності</a:t>
            </a:r>
            <a:r>
              <a:rPr lang="ru-RU" sz="3600" b="1" dirty="0"/>
              <a:t>.</a:t>
            </a:r>
            <a:endParaRPr lang="uk-UA" sz="36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4483B3-4A8F-4C41-8EEF-781F4B7D8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Психічне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розлад</a:t>
            </a:r>
            <a:r>
              <a:rPr lang="ru-RU" dirty="0"/>
              <a:t>; </a:t>
            </a:r>
          </a:p>
          <a:p>
            <a:r>
              <a:rPr lang="ru-RU" dirty="0" err="1"/>
              <a:t>Інтоксикація</a:t>
            </a:r>
            <a:r>
              <a:rPr lang="ru-RU" dirty="0"/>
              <a:t>; </a:t>
            </a:r>
          </a:p>
          <a:p>
            <a:r>
              <a:rPr lang="ru-RU" dirty="0" err="1"/>
              <a:t>Захист</a:t>
            </a:r>
            <a:r>
              <a:rPr lang="ru-RU" dirty="0"/>
              <a:t> себе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особи; </a:t>
            </a:r>
          </a:p>
          <a:p>
            <a:r>
              <a:rPr lang="ru-RU" dirty="0" err="1"/>
              <a:t>Крайня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; </a:t>
            </a:r>
          </a:p>
          <a:p>
            <a:r>
              <a:rPr lang="ru-RU" dirty="0" err="1"/>
              <a:t>Помилка</a:t>
            </a:r>
            <a:r>
              <a:rPr lang="ru-RU" dirty="0"/>
              <a:t> у </a:t>
            </a:r>
            <a:r>
              <a:rPr lang="ru-RU" dirty="0" err="1"/>
              <a:t>факті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помилка</a:t>
            </a:r>
            <a:r>
              <a:rPr lang="ru-RU" dirty="0"/>
              <a:t> у </a:t>
            </a:r>
            <a:r>
              <a:rPr lang="ru-RU" dirty="0" err="1"/>
              <a:t>праві</a:t>
            </a:r>
            <a:r>
              <a:rPr lang="ru-RU" dirty="0"/>
              <a:t>; </a:t>
            </a:r>
          </a:p>
          <a:p>
            <a:r>
              <a:rPr lang="ru-RU" dirty="0"/>
              <a:t>Наказ начальника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припис</a:t>
            </a:r>
            <a:r>
              <a:rPr lang="ru-RU" dirty="0"/>
              <a:t> закону.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65196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C016E4C-0364-408A-BC98-A69188869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059" y="689282"/>
            <a:ext cx="7886700" cy="543630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uk-UA" dirty="0"/>
              <a:t>Ст. 31 (1 (а)) Римського статуту МКС</a:t>
            </a:r>
          </a:p>
          <a:p>
            <a:pPr marL="0" indent="0" algn="just">
              <a:buNone/>
            </a:pPr>
            <a:r>
              <a:rPr lang="uk-UA" dirty="0"/>
              <a:t>1. На додаток до інших обставин, що виключають кримінальну відповідальність, передбачених цим Статутом, особа не підлягає кримінальній відповідальності, якщо в момент вчинення нею діяння:</a:t>
            </a:r>
          </a:p>
          <a:p>
            <a:pPr algn="just"/>
            <a:endParaRPr lang="uk-UA" dirty="0"/>
          </a:p>
          <a:p>
            <a:pPr algn="just"/>
            <a:r>
              <a:rPr lang="en-US" dirty="0"/>
              <a:t>a) </a:t>
            </a:r>
            <a:r>
              <a:rPr lang="uk-UA" dirty="0"/>
              <a:t>ця особа страждає від психічного захворювання або розладу, що позбавляє її можливості усвідомлювати протиправність чи характер вчинюваного нею діяння або узгоджувати свої дії з вимогами закону;</a:t>
            </a:r>
          </a:p>
        </p:txBody>
      </p:sp>
    </p:spTree>
    <p:extLst>
      <p:ext uri="{BB962C8B-B14F-4D97-AF65-F5344CB8AC3E}">
        <p14:creationId xmlns:p14="http://schemas.microsoft.com/office/powerpoint/2010/main" val="2513658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524006-2649-442B-B95A-7DD08A5E9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79901"/>
            <a:ext cx="7886700" cy="435133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/>
              <a:t>b) </a:t>
            </a:r>
            <a:r>
              <a:rPr lang="uk-UA" dirty="0"/>
              <a:t>особа перебуває в стані інтоксикації, що позбавляє її можливості усвідомлювати протиправність чи характер вчинюваного нею діяння або узгоджувати свої дії з вимогами закону, якщо тільки ця особа не була добровільно піддана інтоксикації за таких обставин, за яких ця особа знала або знехтувала ризиком того, що в результаті інтоксикації нею може бути вчинено діяння, яке становить злочин, що підпадає під юрисдикцію Суду;</a:t>
            </a:r>
          </a:p>
        </p:txBody>
      </p:sp>
    </p:spTree>
    <p:extLst>
      <p:ext uri="{BB962C8B-B14F-4D97-AF65-F5344CB8AC3E}">
        <p14:creationId xmlns:p14="http://schemas.microsoft.com/office/powerpoint/2010/main" val="1934462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74A51E6-ADC0-4703-BEEA-1E260CEB8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71023"/>
            <a:ext cx="7886700" cy="435133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/>
              <a:t>c) </a:t>
            </a:r>
            <a:r>
              <a:rPr lang="uk-UA" dirty="0"/>
              <a:t>ця особа діє розумно для захисту себе чи іншої особи або, у випадку воєнних злочинів, майна, що є особливо важливим для виживання цієї особи чи іншої особи, або майна, що є особливо важливим для виконання завдання військового характеру, від неминучого та протиправного застосування сили у спосіб, що є </a:t>
            </a:r>
            <a:r>
              <a:rPr lang="uk-UA" dirty="0" err="1"/>
              <a:t>співмірним</a:t>
            </a:r>
            <a:r>
              <a:rPr lang="uk-UA" dirty="0"/>
              <a:t> зі ступенем небезпеки, яка загрожує цій особі чи іншій особі або майну, що перебувають під захистом. Той факт, що особа брала участь в операції із захисту, яка проводилася силами, сам по собі не є обставиною, що виключає кримінальну відповідальність, згідно із цим підпунктом;</a:t>
            </a:r>
          </a:p>
        </p:txBody>
      </p:sp>
    </p:spTree>
    <p:extLst>
      <p:ext uri="{BB962C8B-B14F-4D97-AF65-F5344CB8AC3E}">
        <p14:creationId xmlns:p14="http://schemas.microsoft.com/office/powerpoint/2010/main" val="12219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475C093-C6CD-4188-B14B-DDC19CDE9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84592"/>
            <a:ext cx="7886700" cy="435133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d) </a:t>
            </a:r>
            <a:r>
              <a:rPr lang="uk-UA" dirty="0"/>
              <a:t>діяння, яке ймовірно становить злочин, що підпадає під юрисдикцію Суду, є вимушеною реакцією у відповідь на загрозу неминучої смерті або неминучого заподіяння тяжких тілесних ушкоджень чи продовження заподіяння таких ушкоджень їй самій або іншій особі, і ця особа вчиняє необхідні й розумні дії для відвернення цієї загрози за умови, що ця особа не має наміру заподіяти більшу шкоду, ніж та, яку вона намагалася усунути. Така загроза може бути створена: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</a:t>
            </a:r>
            <a:r>
              <a:rPr lang="uk-UA" dirty="0"/>
              <a:t>іншими особами;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ii) </a:t>
            </a:r>
            <a:r>
              <a:rPr lang="uk-UA" dirty="0"/>
              <a:t>іншими обставинами, що не залежать від цієї особи.</a:t>
            </a:r>
          </a:p>
        </p:txBody>
      </p:sp>
    </p:spTree>
    <p:extLst>
      <p:ext uri="{BB962C8B-B14F-4D97-AF65-F5344CB8AC3E}">
        <p14:creationId xmlns:p14="http://schemas.microsoft.com/office/powerpoint/2010/main" val="2466016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8A3EF81-EE21-49BD-A634-53CE07B62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93470"/>
            <a:ext cx="7886700" cy="435133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dirty="0"/>
              <a:t>Ст. 32 РС МКС</a:t>
            </a:r>
          </a:p>
          <a:p>
            <a:pPr marL="0" indent="0" algn="ctr">
              <a:buNone/>
            </a:pPr>
            <a:r>
              <a:rPr lang="uk-UA" dirty="0"/>
              <a:t>Помилка у факті або помилка в праві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1. Помилка у факті є обставиною, що виключає кримінальну відповідальність, лише якщо вона виключає необхідну суб’єктивну сторону цього злочину.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2. Помилка в праві стосовно того, чи є певний тип діяння злочином, що підпадає під юрисдикцію Суду, не є обставиною, що виключає кримінальну відповідальність. Однак помилка в праві може бути обставиною, що виключає кримінальну відповідальність, якщо вона виключає необхідну суб’єктивну сторону цього злочину, або в порядку, передбаченому в статті 33.</a:t>
            </a:r>
          </a:p>
        </p:txBody>
      </p:sp>
    </p:spTree>
    <p:extLst>
      <p:ext uri="{BB962C8B-B14F-4D97-AF65-F5344CB8AC3E}">
        <p14:creationId xmlns:p14="http://schemas.microsoft.com/office/powerpoint/2010/main" val="101145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CF32C3-0CD6-4E8D-99D6-5A1B14641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32155"/>
            <a:ext cx="7886700" cy="52448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 err="1"/>
              <a:t>Стаття</a:t>
            </a:r>
            <a:r>
              <a:rPr lang="ru-RU" sz="1800" b="1" dirty="0"/>
              <a:t> 33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 err="1"/>
              <a:t>Накази</a:t>
            </a:r>
            <a:r>
              <a:rPr lang="ru-RU" sz="1800" b="1" dirty="0"/>
              <a:t> начальника та </a:t>
            </a:r>
            <a:r>
              <a:rPr lang="ru-RU" sz="1800" b="1" dirty="0" err="1"/>
              <a:t>припис</a:t>
            </a:r>
            <a:r>
              <a:rPr lang="ru-RU" sz="1800" b="1" dirty="0"/>
              <a:t> закону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/>
              <a:t>1. Той факт,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злочин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підпадає</a:t>
            </a:r>
            <a:r>
              <a:rPr lang="ru-RU" sz="1800" dirty="0"/>
              <a:t> </a:t>
            </a:r>
            <a:r>
              <a:rPr lang="ru-RU" sz="1800" dirty="0" err="1"/>
              <a:t>під</a:t>
            </a:r>
            <a:r>
              <a:rPr lang="ru-RU" sz="1800" dirty="0"/>
              <a:t> </a:t>
            </a:r>
            <a:r>
              <a:rPr lang="ru-RU" sz="1800" dirty="0" err="1"/>
              <a:t>юрисдикцію</a:t>
            </a:r>
            <a:r>
              <a:rPr lang="ru-RU" sz="1800" dirty="0"/>
              <a:t> Суду, </a:t>
            </a:r>
            <a:r>
              <a:rPr lang="ru-RU" sz="1800" dirty="0" err="1"/>
              <a:t>було</a:t>
            </a:r>
            <a:r>
              <a:rPr lang="ru-RU" sz="1800" dirty="0"/>
              <a:t> вчинено особою за наказом уряду </a:t>
            </a:r>
            <a:r>
              <a:rPr lang="ru-RU" sz="1800" dirty="0" err="1"/>
              <a:t>або</a:t>
            </a:r>
            <a:r>
              <a:rPr lang="ru-RU" sz="1800" dirty="0"/>
              <a:t> начальника, </a:t>
            </a:r>
            <a:r>
              <a:rPr lang="ru-RU" sz="1800" dirty="0" err="1"/>
              <a:t>військового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ru-RU" sz="1800" dirty="0" err="1"/>
              <a:t>цивільного</a:t>
            </a:r>
            <a:r>
              <a:rPr lang="ru-RU" sz="1800" dirty="0"/>
              <a:t>, не </a:t>
            </a:r>
            <a:r>
              <a:rPr lang="ru-RU" sz="1800" dirty="0" err="1"/>
              <a:t>звільняє</a:t>
            </a:r>
            <a:r>
              <a:rPr lang="ru-RU" sz="1800" dirty="0"/>
              <a:t> </a:t>
            </a:r>
            <a:r>
              <a:rPr lang="ru-RU" sz="1800" dirty="0" err="1"/>
              <a:t>цю</a:t>
            </a:r>
            <a:r>
              <a:rPr lang="ru-RU" sz="1800" dirty="0"/>
              <a:t> особу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кримінальної</a:t>
            </a:r>
            <a:r>
              <a:rPr lang="ru-RU" sz="1800" dirty="0"/>
              <a:t> </a:t>
            </a:r>
            <a:r>
              <a:rPr lang="ru-RU" sz="1800" dirty="0" err="1"/>
              <a:t>відповідальності</a:t>
            </a:r>
            <a:r>
              <a:rPr lang="ru-RU" sz="1800" dirty="0"/>
              <a:t>, за </a:t>
            </a:r>
            <a:r>
              <a:rPr lang="ru-RU" sz="1800" dirty="0" err="1"/>
              <a:t>винятком</a:t>
            </a:r>
            <a:r>
              <a:rPr lang="ru-RU" sz="1800" dirty="0"/>
              <a:t> </a:t>
            </a:r>
            <a:r>
              <a:rPr lang="ru-RU" sz="1800" dirty="0" err="1"/>
              <a:t>випадків</a:t>
            </a:r>
            <a:r>
              <a:rPr lang="ru-RU" sz="1800" dirty="0"/>
              <a:t>, коли: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/>
              <a:t>a) </a:t>
            </a:r>
            <a:r>
              <a:rPr lang="ru-RU" sz="1800" dirty="0" err="1"/>
              <a:t>ця</a:t>
            </a:r>
            <a:r>
              <a:rPr lang="ru-RU" sz="1800" dirty="0"/>
              <a:t> особа </a:t>
            </a:r>
            <a:r>
              <a:rPr lang="ru-RU" sz="1800" dirty="0" err="1"/>
              <a:t>була</a:t>
            </a:r>
            <a:r>
              <a:rPr lang="ru-RU" sz="1800" dirty="0"/>
              <a:t> </a:t>
            </a:r>
            <a:r>
              <a:rPr lang="ru-RU" sz="1800" dirty="0" err="1"/>
              <a:t>юридично</a:t>
            </a:r>
            <a:r>
              <a:rPr lang="ru-RU" sz="1800" dirty="0"/>
              <a:t> </a:t>
            </a:r>
            <a:r>
              <a:rPr lang="ru-RU" sz="1800" dirty="0" err="1"/>
              <a:t>зобов’язана</a:t>
            </a:r>
            <a:r>
              <a:rPr lang="ru-RU" sz="1800" dirty="0"/>
              <a:t> </a:t>
            </a:r>
            <a:r>
              <a:rPr lang="ru-RU" sz="1800" dirty="0" err="1"/>
              <a:t>виконувати</a:t>
            </a:r>
            <a:r>
              <a:rPr lang="ru-RU" sz="1800" dirty="0"/>
              <a:t> </a:t>
            </a:r>
            <a:r>
              <a:rPr lang="ru-RU" sz="1800" dirty="0" err="1"/>
              <a:t>накази</a:t>
            </a:r>
            <a:r>
              <a:rPr lang="ru-RU" sz="1800" dirty="0"/>
              <a:t> такого уряду </a:t>
            </a:r>
            <a:r>
              <a:rPr lang="ru-RU" sz="1800" dirty="0" err="1"/>
              <a:t>чи</a:t>
            </a:r>
            <a:r>
              <a:rPr lang="ru-RU" sz="1800" dirty="0"/>
              <a:t> такого начальника;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/>
              <a:t>b) </a:t>
            </a:r>
            <a:r>
              <a:rPr lang="ru-RU" sz="1800" dirty="0" err="1"/>
              <a:t>ця</a:t>
            </a:r>
            <a:r>
              <a:rPr lang="ru-RU" sz="1800" dirty="0"/>
              <a:t> особа не знала, </a:t>
            </a:r>
            <a:r>
              <a:rPr lang="ru-RU" sz="1800" dirty="0" err="1"/>
              <a:t>що</a:t>
            </a:r>
            <a:r>
              <a:rPr lang="ru-RU" sz="1800" dirty="0"/>
              <a:t> наказ </a:t>
            </a:r>
            <a:r>
              <a:rPr lang="ru-RU" sz="1800" dirty="0" err="1"/>
              <a:t>був</a:t>
            </a:r>
            <a:r>
              <a:rPr lang="ru-RU" sz="1800" dirty="0"/>
              <a:t> </a:t>
            </a:r>
            <a:r>
              <a:rPr lang="ru-RU" sz="1800" dirty="0" err="1"/>
              <a:t>незаконним</a:t>
            </a:r>
            <a:r>
              <a:rPr lang="ru-RU" sz="1800" dirty="0"/>
              <a:t>; та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/>
              <a:t>c) наказ не </a:t>
            </a:r>
            <a:r>
              <a:rPr lang="ru-RU" sz="1800" dirty="0" err="1"/>
              <a:t>був</a:t>
            </a:r>
            <a:r>
              <a:rPr lang="ru-RU" sz="1800" dirty="0"/>
              <a:t> явно </a:t>
            </a:r>
            <a:r>
              <a:rPr lang="ru-RU" sz="1800" dirty="0" err="1"/>
              <a:t>незаконним</a:t>
            </a:r>
            <a:r>
              <a:rPr lang="ru-RU" sz="18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/>
              <a:t>2. Для </a:t>
            </a:r>
            <a:r>
              <a:rPr lang="ru-RU" sz="1800" dirty="0" err="1"/>
              <a:t>цілей</a:t>
            </a:r>
            <a:r>
              <a:rPr lang="ru-RU" sz="1800" dirty="0"/>
              <a:t> </a:t>
            </a:r>
            <a:r>
              <a:rPr lang="ru-RU" sz="1800" dirty="0" err="1"/>
              <a:t>цієї</a:t>
            </a:r>
            <a:r>
              <a:rPr lang="ru-RU" sz="1800" dirty="0"/>
              <a:t> </a:t>
            </a:r>
            <a:r>
              <a:rPr lang="ru-RU" sz="1800" dirty="0" err="1"/>
              <a:t>статті</a:t>
            </a:r>
            <a:r>
              <a:rPr lang="ru-RU" sz="1800" dirty="0"/>
              <a:t> </a:t>
            </a:r>
            <a:r>
              <a:rPr lang="ru-RU" sz="1800" dirty="0" err="1"/>
              <a:t>накази</a:t>
            </a:r>
            <a:r>
              <a:rPr lang="ru-RU" sz="1800" dirty="0"/>
              <a:t> про </a:t>
            </a:r>
            <a:r>
              <a:rPr lang="ru-RU" sz="1800" dirty="0" err="1"/>
              <a:t>вчинення</a:t>
            </a:r>
            <a:r>
              <a:rPr lang="ru-RU" sz="1800" dirty="0"/>
              <a:t> </a:t>
            </a:r>
            <a:r>
              <a:rPr lang="ru-RU" sz="1800" dirty="0" err="1"/>
              <a:t>злочину</a:t>
            </a:r>
            <a:r>
              <a:rPr lang="ru-RU" sz="1800" dirty="0"/>
              <a:t> геноциду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злочинів</a:t>
            </a:r>
            <a:r>
              <a:rPr lang="ru-RU" sz="1800" dirty="0"/>
              <a:t> </a:t>
            </a:r>
            <a:r>
              <a:rPr lang="ru-RU" sz="1800" dirty="0" err="1"/>
              <a:t>проти</a:t>
            </a:r>
            <a:r>
              <a:rPr lang="ru-RU" sz="1800" dirty="0"/>
              <a:t> </a:t>
            </a:r>
            <a:r>
              <a:rPr lang="ru-RU" sz="1800" dirty="0" err="1"/>
              <a:t>людяності</a:t>
            </a:r>
            <a:r>
              <a:rPr lang="ru-RU" sz="1800" dirty="0"/>
              <a:t> є явно </a:t>
            </a:r>
            <a:r>
              <a:rPr lang="ru-RU" sz="1800" dirty="0" err="1"/>
              <a:t>незаконними</a:t>
            </a:r>
            <a:r>
              <a:rPr lang="ru-RU" sz="1800" dirty="0"/>
              <a:t>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906107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610</TotalTime>
  <Words>596</Words>
  <Application>Microsoft Office PowerPoint</Application>
  <PresentationFormat>Екран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ПІДСТАВИ ЗВІЛЬНЕННЯ ВІД КРИМІНАЛЬНОЇ ВІДПОВІДАЛЬНОСТІ</vt:lpstr>
      <vt:lpstr>1. Поняття та види підстав звільнення від кримінальної відповідальності.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User</cp:lastModifiedBy>
  <cp:revision>41</cp:revision>
  <dcterms:created xsi:type="dcterms:W3CDTF">2018-09-04T12:10:47Z</dcterms:created>
  <dcterms:modified xsi:type="dcterms:W3CDTF">2025-03-16T15:01:29Z</dcterms:modified>
</cp:coreProperties>
</file>