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04C4CA-826D-4B9D-93EA-C608B56E067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7BFB972-2277-4347-A53C-A378C8421F0D}">
      <dgm:prSet phldrT="[Текст]" custT="1"/>
      <dgm:spPr/>
      <dgm:t>
        <a:bodyPr/>
        <a:lstStyle/>
        <a:p>
          <a:r>
            <a:rPr lang="ru-RU" sz="2000" b="0" dirty="0"/>
            <a:t>Види </a:t>
          </a:r>
          <a:r>
            <a:rPr lang="ru-RU" sz="2000" b="0" dirty="0" err="1"/>
            <a:t>санкцій</a:t>
          </a:r>
          <a:endParaRPr lang="uk-UA" sz="2000" b="0" dirty="0"/>
        </a:p>
      </dgm:t>
    </dgm:pt>
    <dgm:pt modelId="{4BB833AC-7BAD-4E79-BF6B-F77606958A33}" type="parTrans" cxnId="{EB7CF9E7-C25D-4DC9-A8E9-9D96C93FCA8E}">
      <dgm:prSet/>
      <dgm:spPr/>
      <dgm:t>
        <a:bodyPr/>
        <a:lstStyle/>
        <a:p>
          <a:endParaRPr lang="uk-UA"/>
        </a:p>
      </dgm:t>
    </dgm:pt>
    <dgm:pt modelId="{02AC2057-3F01-44D9-9EDB-732635A062C5}" type="sibTrans" cxnId="{EB7CF9E7-C25D-4DC9-A8E9-9D96C93FCA8E}">
      <dgm:prSet/>
      <dgm:spPr/>
      <dgm:t>
        <a:bodyPr/>
        <a:lstStyle/>
        <a:p>
          <a:endParaRPr lang="uk-UA"/>
        </a:p>
      </dgm:t>
    </dgm:pt>
    <dgm:pt modelId="{2EE2D6A1-E91E-4741-BF97-D10187522C83}">
      <dgm:prSet phldrT="[Текст]" custT="1"/>
      <dgm:spPr/>
      <dgm:t>
        <a:bodyPr/>
        <a:lstStyle/>
        <a:p>
          <a:r>
            <a:rPr lang="uk-UA" sz="1600" dirty="0"/>
            <a:t>Кримінальні (основні)</a:t>
          </a:r>
        </a:p>
      </dgm:t>
    </dgm:pt>
    <dgm:pt modelId="{43BF3967-57F1-43EC-8000-F431BC86AEE3}" type="parTrans" cxnId="{99C0EB7D-7157-4F3E-B625-4F3F46B438C6}">
      <dgm:prSet/>
      <dgm:spPr/>
      <dgm:t>
        <a:bodyPr/>
        <a:lstStyle/>
        <a:p>
          <a:endParaRPr lang="uk-UA"/>
        </a:p>
      </dgm:t>
    </dgm:pt>
    <dgm:pt modelId="{9F021616-ACB6-4B3A-824E-A3FCB6F7CB65}" type="sibTrans" cxnId="{99C0EB7D-7157-4F3E-B625-4F3F46B438C6}">
      <dgm:prSet/>
      <dgm:spPr/>
      <dgm:t>
        <a:bodyPr/>
        <a:lstStyle/>
        <a:p>
          <a:endParaRPr lang="uk-UA"/>
        </a:p>
      </dgm:t>
    </dgm:pt>
    <dgm:pt modelId="{B29A185F-4BEF-4D42-8024-12BE8046D086}">
      <dgm:prSet phldrT="[Текст]" custT="1"/>
      <dgm:spPr/>
      <dgm:t>
        <a:bodyPr/>
        <a:lstStyle/>
        <a:p>
          <a:r>
            <a:rPr lang="uk-UA" sz="1600" b="0" dirty="0"/>
            <a:t>Некримінальні (додаткові/альтернативні</a:t>
          </a:r>
          <a:r>
            <a:rPr lang="uk-UA" sz="900" b="0" dirty="0"/>
            <a:t>)</a:t>
          </a:r>
          <a:endParaRPr lang="uk-UA" sz="900" dirty="0"/>
        </a:p>
      </dgm:t>
    </dgm:pt>
    <dgm:pt modelId="{3CEEA558-F09A-4DE0-A57B-D75D3A7699B6}" type="parTrans" cxnId="{8CB47E3D-F4C4-4A51-BC6A-EFC274DCDF2B}">
      <dgm:prSet/>
      <dgm:spPr/>
      <dgm:t>
        <a:bodyPr/>
        <a:lstStyle/>
        <a:p>
          <a:endParaRPr lang="uk-UA"/>
        </a:p>
      </dgm:t>
    </dgm:pt>
    <dgm:pt modelId="{02BFDE61-BB1D-4010-A11E-A7998B604AC8}" type="sibTrans" cxnId="{8CB47E3D-F4C4-4A51-BC6A-EFC274DCDF2B}">
      <dgm:prSet/>
      <dgm:spPr/>
      <dgm:t>
        <a:bodyPr/>
        <a:lstStyle/>
        <a:p>
          <a:endParaRPr lang="uk-UA"/>
        </a:p>
      </dgm:t>
    </dgm:pt>
    <dgm:pt modelId="{E7C8316B-D9EA-4C8F-8D7D-911E8717315A}">
      <dgm:prSet phldrT="[Текст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sz="1400" dirty="0"/>
            <a:t>Обмеження волі</a:t>
          </a:r>
        </a:p>
      </dgm:t>
    </dgm:pt>
    <dgm:pt modelId="{D62DE3B4-A278-4872-9DEB-74FA00BF6AFF}" type="parTrans" cxnId="{BE91E630-5490-4EA3-BA62-BCDB530BEB66}">
      <dgm:prSet/>
      <dgm:spPr/>
      <dgm:t>
        <a:bodyPr/>
        <a:lstStyle/>
        <a:p>
          <a:endParaRPr lang="uk-UA"/>
        </a:p>
      </dgm:t>
    </dgm:pt>
    <dgm:pt modelId="{14BAC10F-F00C-4BD8-A3E4-9AA285CDC4CE}" type="sibTrans" cxnId="{BE91E630-5490-4EA3-BA62-BCDB530BEB66}">
      <dgm:prSet/>
      <dgm:spPr/>
      <dgm:t>
        <a:bodyPr/>
        <a:lstStyle/>
        <a:p>
          <a:endParaRPr lang="uk-UA"/>
        </a:p>
      </dgm:t>
    </dgm:pt>
    <dgm:pt modelId="{A050A04B-6EF3-4F09-B639-2DB0E7DEEB1B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dirty="0" err="1"/>
            <a:t>Позбавлення</a:t>
          </a:r>
          <a:r>
            <a:rPr lang="ru-RU" dirty="0"/>
            <a:t> </a:t>
          </a:r>
          <a:r>
            <a:rPr lang="ru-RU" dirty="0" err="1"/>
            <a:t>волі</a:t>
          </a:r>
          <a:r>
            <a:rPr lang="ru-RU" dirty="0"/>
            <a:t> на </a:t>
          </a:r>
          <a:r>
            <a:rPr lang="ru-RU" dirty="0" err="1"/>
            <a:t>певний</a:t>
          </a:r>
          <a:r>
            <a:rPr lang="ru-RU" dirty="0"/>
            <a:t> строк</a:t>
          </a:r>
        </a:p>
      </dgm:t>
    </dgm:pt>
    <dgm:pt modelId="{3549EFF5-C2E2-4928-99F6-A4B64F607104}" type="parTrans" cxnId="{D7587878-C22D-48E0-9864-B77A499C226E}">
      <dgm:prSet/>
      <dgm:spPr/>
      <dgm:t>
        <a:bodyPr/>
        <a:lstStyle/>
        <a:p>
          <a:endParaRPr lang="uk-UA"/>
        </a:p>
      </dgm:t>
    </dgm:pt>
    <dgm:pt modelId="{ACB66F92-1F07-49C3-A950-439EE1C3F811}" type="sibTrans" cxnId="{D7587878-C22D-48E0-9864-B77A499C226E}">
      <dgm:prSet/>
      <dgm:spPr/>
      <dgm:t>
        <a:bodyPr/>
        <a:lstStyle/>
        <a:p>
          <a:endParaRPr lang="uk-UA"/>
        </a:p>
      </dgm:t>
    </dgm:pt>
    <dgm:pt modelId="{0F03C2EE-5E60-4BD7-89DE-A0AD32A0AEC8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/>
            <a:t>Довічне позбавлення волі</a:t>
          </a:r>
        </a:p>
      </dgm:t>
    </dgm:pt>
    <dgm:pt modelId="{3D7D120A-0026-4672-9AA8-03C274731A33}" type="parTrans" cxnId="{419DD5EA-3F5E-49B2-8CE8-8F75A07FBE40}">
      <dgm:prSet/>
      <dgm:spPr/>
      <dgm:t>
        <a:bodyPr/>
        <a:lstStyle/>
        <a:p>
          <a:endParaRPr lang="uk-UA"/>
        </a:p>
      </dgm:t>
    </dgm:pt>
    <dgm:pt modelId="{FD7D52C7-0DAE-4EA1-8625-2868FE93E8B8}" type="sibTrans" cxnId="{419DD5EA-3F5E-49B2-8CE8-8F75A07FBE40}">
      <dgm:prSet/>
      <dgm:spPr/>
      <dgm:t>
        <a:bodyPr/>
        <a:lstStyle/>
        <a:p>
          <a:endParaRPr lang="uk-UA"/>
        </a:p>
      </dgm:t>
    </dgm:pt>
    <dgm:pt modelId="{0E1B9926-BE6F-427B-BAF0-AE5500F9F692}">
      <dgm:prSet phldrT="[Текст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1" dirty="0" err="1"/>
            <a:t>Фінансові</a:t>
          </a:r>
          <a:r>
            <a:rPr lang="ru-RU" b="1" dirty="0"/>
            <a:t> </a:t>
          </a:r>
          <a:r>
            <a:rPr lang="ru-RU" b="1" dirty="0" err="1"/>
            <a:t>санкції</a:t>
          </a:r>
          <a:r>
            <a:rPr lang="ru-RU" dirty="0"/>
            <a:t> (</a:t>
          </a:r>
          <a:r>
            <a:rPr lang="ru-RU" dirty="0" err="1"/>
            <a:t>штрафи</a:t>
          </a:r>
          <a:r>
            <a:rPr lang="ru-RU" dirty="0"/>
            <a:t>, </a:t>
          </a:r>
          <a:r>
            <a:rPr lang="ru-RU" dirty="0" err="1"/>
            <a:t>конфіскація</a:t>
          </a:r>
          <a:r>
            <a:rPr lang="ru-RU" dirty="0"/>
            <a:t> майна, </a:t>
          </a:r>
          <a:r>
            <a:rPr lang="ru-RU" dirty="0" err="1"/>
            <a:t>активів</a:t>
          </a:r>
          <a:r>
            <a:rPr lang="ru-RU" dirty="0"/>
            <a:t>)</a:t>
          </a:r>
          <a:endParaRPr lang="uk-UA" dirty="0"/>
        </a:p>
      </dgm:t>
    </dgm:pt>
    <dgm:pt modelId="{EF3393BE-7D27-492E-BB42-B0D4F11856AA}" type="parTrans" cxnId="{A96B4AEF-89FD-4F37-B23D-347072ABB8A0}">
      <dgm:prSet/>
      <dgm:spPr/>
      <dgm:t>
        <a:bodyPr/>
        <a:lstStyle/>
        <a:p>
          <a:endParaRPr lang="uk-UA"/>
        </a:p>
      </dgm:t>
    </dgm:pt>
    <dgm:pt modelId="{C10B450A-0F63-4432-A26C-01DAB74E8F28}" type="sibTrans" cxnId="{A96B4AEF-89FD-4F37-B23D-347072ABB8A0}">
      <dgm:prSet/>
      <dgm:spPr/>
      <dgm:t>
        <a:bodyPr/>
        <a:lstStyle/>
        <a:p>
          <a:endParaRPr lang="uk-UA"/>
        </a:p>
      </dgm:t>
    </dgm:pt>
    <dgm:pt modelId="{C4A588B2-8A8C-435A-854F-6F88CFEBAB91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b="1"/>
            <a:t>Обмеження прав</a:t>
          </a:r>
          <a:r>
            <a:rPr lang="ru-RU"/>
            <a:t> (позбавлення громадянства, заборона на зайняття посад)</a:t>
          </a:r>
        </a:p>
      </dgm:t>
    </dgm:pt>
    <dgm:pt modelId="{91F5384B-7298-4292-B97C-EFC4C62A925B}" type="parTrans" cxnId="{EA666EC9-4596-4DD5-BD8F-520CF57FB16C}">
      <dgm:prSet/>
      <dgm:spPr/>
      <dgm:t>
        <a:bodyPr/>
        <a:lstStyle/>
        <a:p>
          <a:endParaRPr lang="uk-UA"/>
        </a:p>
      </dgm:t>
    </dgm:pt>
    <dgm:pt modelId="{A9D3F34A-C5E9-4757-84DC-685DC343503C}" type="sibTrans" cxnId="{EA666EC9-4596-4DD5-BD8F-520CF57FB16C}">
      <dgm:prSet/>
      <dgm:spPr/>
      <dgm:t>
        <a:bodyPr/>
        <a:lstStyle/>
        <a:p>
          <a:endParaRPr lang="uk-UA"/>
        </a:p>
      </dgm:t>
    </dgm:pt>
    <dgm:pt modelId="{0C424040-7802-420D-9724-2B0EBBFCA2FC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b="1"/>
            <a:t>Компенсація шкоди потерпілим</a:t>
          </a:r>
          <a:endParaRPr lang="uk-UA"/>
        </a:p>
      </dgm:t>
    </dgm:pt>
    <dgm:pt modelId="{355C44C8-EFC8-4DA6-A362-153B3EF87BEF}" type="parTrans" cxnId="{F2638F73-FF3A-4EBE-BA85-77833E39156F}">
      <dgm:prSet/>
      <dgm:spPr/>
      <dgm:t>
        <a:bodyPr/>
        <a:lstStyle/>
        <a:p>
          <a:endParaRPr lang="uk-UA"/>
        </a:p>
      </dgm:t>
    </dgm:pt>
    <dgm:pt modelId="{79297186-1124-4B30-931A-EEB6269B02EC}" type="sibTrans" cxnId="{F2638F73-FF3A-4EBE-BA85-77833E39156F}">
      <dgm:prSet/>
      <dgm:spPr/>
      <dgm:t>
        <a:bodyPr/>
        <a:lstStyle/>
        <a:p>
          <a:endParaRPr lang="uk-UA"/>
        </a:p>
      </dgm:t>
    </dgm:pt>
    <dgm:pt modelId="{91B745B3-6255-4F51-B724-E5EEF8F30193}" type="pres">
      <dgm:prSet presAssocID="{1104C4CA-826D-4B9D-93EA-C608B56E067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D2AF1BA-227B-4C60-BB06-FD1E95484150}" type="pres">
      <dgm:prSet presAssocID="{97BFB972-2277-4347-A53C-A378C8421F0D}" presName="hierRoot1" presStyleCnt="0"/>
      <dgm:spPr/>
    </dgm:pt>
    <dgm:pt modelId="{988CD3E3-47C0-48D0-A6EE-6DE61B4517A8}" type="pres">
      <dgm:prSet presAssocID="{97BFB972-2277-4347-A53C-A378C8421F0D}" presName="composite" presStyleCnt="0"/>
      <dgm:spPr/>
    </dgm:pt>
    <dgm:pt modelId="{9A816F82-47D6-4621-BB67-36EA32506D25}" type="pres">
      <dgm:prSet presAssocID="{97BFB972-2277-4347-A53C-A378C8421F0D}" presName="background" presStyleLbl="node0" presStyleIdx="0" presStyleCnt="1"/>
      <dgm:spPr/>
    </dgm:pt>
    <dgm:pt modelId="{DB2B40D9-8A72-48DA-A5C7-632AEF5083D2}" type="pres">
      <dgm:prSet presAssocID="{97BFB972-2277-4347-A53C-A378C8421F0D}" presName="text" presStyleLbl="fgAcc0" presStyleIdx="0" presStyleCnt="1">
        <dgm:presLayoutVars>
          <dgm:chPref val="3"/>
        </dgm:presLayoutVars>
      </dgm:prSet>
      <dgm:spPr/>
    </dgm:pt>
    <dgm:pt modelId="{0C646C6F-168B-45C5-9812-0162485CB1B3}" type="pres">
      <dgm:prSet presAssocID="{97BFB972-2277-4347-A53C-A378C8421F0D}" presName="hierChild2" presStyleCnt="0"/>
      <dgm:spPr/>
    </dgm:pt>
    <dgm:pt modelId="{979138A2-0819-4F5D-B72A-A983BBC40F93}" type="pres">
      <dgm:prSet presAssocID="{43BF3967-57F1-43EC-8000-F431BC86AEE3}" presName="Name10" presStyleLbl="parChTrans1D2" presStyleIdx="0" presStyleCnt="2"/>
      <dgm:spPr/>
    </dgm:pt>
    <dgm:pt modelId="{E19691C0-BE7F-4490-A074-819D2C683A9F}" type="pres">
      <dgm:prSet presAssocID="{2EE2D6A1-E91E-4741-BF97-D10187522C83}" presName="hierRoot2" presStyleCnt="0"/>
      <dgm:spPr/>
    </dgm:pt>
    <dgm:pt modelId="{5192011A-9744-4607-AADC-9734A36B51D0}" type="pres">
      <dgm:prSet presAssocID="{2EE2D6A1-E91E-4741-BF97-D10187522C83}" presName="composite2" presStyleCnt="0"/>
      <dgm:spPr/>
    </dgm:pt>
    <dgm:pt modelId="{0A2B67BC-D517-42B9-BD66-CF9A0DF19603}" type="pres">
      <dgm:prSet presAssocID="{2EE2D6A1-E91E-4741-BF97-D10187522C83}" presName="background2" presStyleLbl="node2" presStyleIdx="0" presStyleCnt="2"/>
      <dgm:spPr/>
    </dgm:pt>
    <dgm:pt modelId="{6EBCF8FD-3FD9-4B87-BB42-D8DBDF0CE6BB}" type="pres">
      <dgm:prSet presAssocID="{2EE2D6A1-E91E-4741-BF97-D10187522C83}" presName="text2" presStyleLbl="fgAcc2" presStyleIdx="0" presStyleCnt="2">
        <dgm:presLayoutVars>
          <dgm:chPref val="3"/>
        </dgm:presLayoutVars>
      </dgm:prSet>
      <dgm:spPr/>
    </dgm:pt>
    <dgm:pt modelId="{8128AA4B-AEB5-4AD9-8D30-159A181AE984}" type="pres">
      <dgm:prSet presAssocID="{2EE2D6A1-E91E-4741-BF97-D10187522C83}" presName="hierChild3" presStyleCnt="0"/>
      <dgm:spPr/>
    </dgm:pt>
    <dgm:pt modelId="{EDD854B9-FB5D-47F1-8663-290757FDB1D6}" type="pres">
      <dgm:prSet presAssocID="{D62DE3B4-A278-4872-9DEB-74FA00BF6AFF}" presName="Name17" presStyleLbl="parChTrans1D3" presStyleIdx="0" presStyleCnt="6"/>
      <dgm:spPr/>
    </dgm:pt>
    <dgm:pt modelId="{9CA05CFD-596F-4EA6-BA4D-284D92294ABF}" type="pres">
      <dgm:prSet presAssocID="{E7C8316B-D9EA-4C8F-8D7D-911E8717315A}" presName="hierRoot3" presStyleCnt="0"/>
      <dgm:spPr/>
    </dgm:pt>
    <dgm:pt modelId="{0D28884D-7DB7-4443-9CE9-4904CF1E7E1D}" type="pres">
      <dgm:prSet presAssocID="{E7C8316B-D9EA-4C8F-8D7D-911E8717315A}" presName="composite3" presStyleCnt="0"/>
      <dgm:spPr/>
    </dgm:pt>
    <dgm:pt modelId="{36569EA2-7017-4D43-BB0C-77041E0EF163}" type="pres">
      <dgm:prSet presAssocID="{E7C8316B-D9EA-4C8F-8D7D-911E8717315A}" presName="background3" presStyleLbl="node3" presStyleIdx="0" presStyleCnt="6"/>
      <dgm:spPr/>
    </dgm:pt>
    <dgm:pt modelId="{82D2F64A-A66B-42F8-8121-BA6A3C8D49A9}" type="pres">
      <dgm:prSet presAssocID="{E7C8316B-D9EA-4C8F-8D7D-911E8717315A}" presName="text3" presStyleLbl="fgAcc3" presStyleIdx="0" presStyleCnt="6">
        <dgm:presLayoutVars>
          <dgm:chPref val="3"/>
        </dgm:presLayoutVars>
      </dgm:prSet>
      <dgm:spPr/>
    </dgm:pt>
    <dgm:pt modelId="{62DD60DF-F213-4AE9-A0BC-FEB49F31F51F}" type="pres">
      <dgm:prSet presAssocID="{E7C8316B-D9EA-4C8F-8D7D-911E8717315A}" presName="hierChild4" presStyleCnt="0"/>
      <dgm:spPr/>
    </dgm:pt>
    <dgm:pt modelId="{B6FBD9BB-42CD-4290-A80D-1532B74542EA}" type="pres">
      <dgm:prSet presAssocID="{3549EFF5-C2E2-4928-99F6-A4B64F607104}" presName="Name17" presStyleLbl="parChTrans1D3" presStyleIdx="1" presStyleCnt="6"/>
      <dgm:spPr/>
    </dgm:pt>
    <dgm:pt modelId="{DB1B25B4-11B0-41DC-BA94-B4D9E02BDF95}" type="pres">
      <dgm:prSet presAssocID="{A050A04B-6EF3-4F09-B639-2DB0E7DEEB1B}" presName="hierRoot3" presStyleCnt="0"/>
      <dgm:spPr/>
    </dgm:pt>
    <dgm:pt modelId="{754384BA-C23B-48BB-9D06-6FF45D2CD74B}" type="pres">
      <dgm:prSet presAssocID="{A050A04B-6EF3-4F09-B639-2DB0E7DEEB1B}" presName="composite3" presStyleCnt="0"/>
      <dgm:spPr/>
    </dgm:pt>
    <dgm:pt modelId="{903643D8-1C37-46AB-9577-0413FE00C81E}" type="pres">
      <dgm:prSet presAssocID="{A050A04B-6EF3-4F09-B639-2DB0E7DEEB1B}" presName="background3" presStyleLbl="node3" presStyleIdx="1" presStyleCnt="6"/>
      <dgm:spPr/>
    </dgm:pt>
    <dgm:pt modelId="{A5D083AF-7791-4E36-B464-5AA68F2C0830}" type="pres">
      <dgm:prSet presAssocID="{A050A04B-6EF3-4F09-B639-2DB0E7DEEB1B}" presName="text3" presStyleLbl="fgAcc3" presStyleIdx="1" presStyleCnt="6">
        <dgm:presLayoutVars>
          <dgm:chPref val="3"/>
        </dgm:presLayoutVars>
      </dgm:prSet>
      <dgm:spPr/>
    </dgm:pt>
    <dgm:pt modelId="{6E097459-1DBB-4993-9A5D-B9E6D3BA0CB1}" type="pres">
      <dgm:prSet presAssocID="{A050A04B-6EF3-4F09-B639-2DB0E7DEEB1B}" presName="hierChild4" presStyleCnt="0"/>
      <dgm:spPr/>
    </dgm:pt>
    <dgm:pt modelId="{D5C02578-31A3-4420-BB47-D893F9B0274C}" type="pres">
      <dgm:prSet presAssocID="{3D7D120A-0026-4672-9AA8-03C274731A33}" presName="Name17" presStyleLbl="parChTrans1D3" presStyleIdx="2" presStyleCnt="6"/>
      <dgm:spPr/>
    </dgm:pt>
    <dgm:pt modelId="{AD98944B-44A7-4892-88C9-AF5881C10876}" type="pres">
      <dgm:prSet presAssocID="{0F03C2EE-5E60-4BD7-89DE-A0AD32A0AEC8}" presName="hierRoot3" presStyleCnt="0"/>
      <dgm:spPr/>
    </dgm:pt>
    <dgm:pt modelId="{DE9009E0-CD69-4F22-83A2-6F2B9DB57279}" type="pres">
      <dgm:prSet presAssocID="{0F03C2EE-5E60-4BD7-89DE-A0AD32A0AEC8}" presName="composite3" presStyleCnt="0"/>
      <dgm:spPr/>
    </dgm:pt>
    <dgm:pt modelId="{CFB087E3-A723-48CC-820B-F50EA9A54682}" type="pres">
      <dgm:prSet presAssocID="{0F03C2EE-5E60-4BD7-89DE-A0AD32A0AEC8}" presName="background3" presStyleLbl="node3" presStyleIdx="2" presStyleCnt="6"/>
      <dgm:spPr/>
    </dgm:pt>
    <dgm:pt modelId="{13B7BA67-F084-44BF-A188-87A739525F7D}" type="pres">
      <dgm:prSet presAssocID="{0F03C2EE-5E60-4BD7-89DE-A0AD32A0AEC8}" presName="text3" presStyleLbl="fgAcc3" presStyleIdx="2" presStyleCnt="6">
        <dgm:presLayoutVars>
          <dgm:chPref val="3"/>
        </dgm:presLayoutVars>
      </dgm:prSet>
      <dgm:spPr/>
    </dgm:pt>
    <dgm:pt modelId="{65F49AE0-7E92-4854-877D-C10719087FEC}" type="pres">
      <dgm:prSet presAssocID="{0F03C2EE-5E60-4BD7-89DE-A0AD32A0AEC8}" presName="hierChild4" presStyleCnt="0"/>
      <dgm:spPr/>
    </dgm:pt>
    <dgm:pt modelId="{CAE59EE0-40C4-4C13-80DD-B28ED2F76538}" type="pres">
      <dgm:prSet presAssocID="{3CEEA558-F09A-4DE0-A57B-D75D3A7699B6}" presName="Name10" presStyleLbl="parChTrans1D2" presStyleIdx="1" presStyleCnt="2"/>
      <dgm:spPr/>
    </dgm:pt>
    <dgm:pt modelId="{B1F3738B-B88D-4A70-A95B-E033F265B1DA}" type="pres">
      <dgm:prSet presAssocID="{B29A185F-4BEF-4D42-8024-12BE8046D086}" presName="hierRoot2" presStyleCnt="0"/>
      <dgm:spPr/>
    </dgm:pt>
    <dgm:pt modelId="{6F9D44B7-6F53-4CCB-A3C7-0902574E873A}" type="pres">
      <dgm:prSet presAssocID="{B29A185F-4BEF-4D42-8024-12BE8046D086}" presName="composite2" presStyleCnt="0"/>
      <dgm:spPr/>
    </dgm:pt>
    <dgm:pt modelId="{34391E20-CA0C-4B71-B499-21F73AA4550E}" type="pres">
      <dgm:prSet presAssocID="{B29A185F-4BEF-4D42-8024-12BE8046D086}" presName="background2" presStyleLbl="node2" presStyleIdx="1" presStyleCnt="2"/>
      <dgm:spPr/>
    </dgm:pt>
    <dgm:pt modelId="{FA79D449-A3A3-4B8F-929B-58485C3CF5FB}" type="pres">
      <dgm:prSet presAssocID="{B29A185F-4BEF-4D42-8024-12BE8046D086}" presName="text2" presStyleLbl="fgAcc2" presStyleIdx="1" presStyleCnt="2">
        <dgm:presLayoutVars>
          <dgm:chPref val="3"/>
        </dgm:presLayoutVars>
      </dgm:prSet>
      <dgm:spPr/>
    </dgm:pt>
    <dgm:pt modelId="{B1A2C599-63D5-49F8-ACBA-F4410D531413}" type="pres">
      <dgm:prSet presAssocID="{B29A185F-4BEF-4D42-8024-12BE8046D086}" presName="hierChild3" presStyleCnt="0"/>
      <dgm:spPr/>
    </dgm:pt>
    <dgm:pt modelId="{0E5B9D30-2D38-4C13-BEF1-7795715E3E0E}" type="pres">
      <dgm:prSet presAssocID="{EF3393BE-7D27-492E-BB42-B0D4F11856AA}" presName="Name17" presStyleLbl="parChTrans1D3" presStyleIdx="3" presStyleCnt="6"/>
      <dgm:spPr/>
    </dgm:pt>
    <dgm:pt modelId="{5802D78B-95B6-4D35-BACB-A1B8578C6E12}" type="pres">
      <dgm:prSet presAssocID="{0E1B9926-BE6F-427B-BAF0-AE5500F9F692}" presName="hierRoot3" presStyleCnt="0"/>
      <dgm:spPr/>
    </dgm:pt>
    <dgm:pt modelId="{11D07671-9CD7-470C-A307-740C769CC185}" type="pres">
      <dgm:prSet presAssocID="{0E1B9926-BE6F-427B-BAF0-AE5500F9F692}" presName="composite3" presStyleCnt="0"/>
      <dgm:spPr/>
    </dgm:pt>
    <dgm:pt modelId="{BE307F40-C522-4264-997C-3DA68B94571A}" type="pres">
      <dgm:prSet presAssocID="{0E1B9926-BE6F-427B-BAF0-AE5500F9F692}" presName="background3" presStyleLbl="node3" presStyleIdx="3" presStyleCnt="6"/>
      <dgm:spPr/>
    </dgm:pt>
    <dgm:pt modelId="{33B57025-0051-429B-B7A8-A812198BFC4A}" type="pres">
      <dgm:prSet presAssocID="{0E1B9926-BE6F-427B-BAF0-AE5500F9F692}" presName="text3" presStyleLbl="fgAcc3" presStyleIdx="3" presStyleCnt="6">
        <dgm:presLayoutVars>
          <dgm:chPref val="3"/>
        </dgm:presLayoutVars>
      </dgm:prSet>
      <dgm:spPr/>
    </dgm:pt>
    <dgm:pt modelId="{6426359F-6957-4E24-9AA6-2B21379E1149}" type="pres">
      <dgm:prSet presAssocID="{0E1B9926-BE6F-427B-BAF0-AE5500F9F692}" presName="hierChild4" presStyleCnt="0"/>
      <dgm:spPr/>
    </dgm:pt>
    <dgm:pt modelId="{A2CD8A1C-B3F1-4A68-9CEE-30EE15DFEA78}" type="pres">
      <dgm:prSet presAssocID="{91F5384B-7298-4292-B97C-EFC4C62A925B}" presName="Name17" presStyleLbl="parChTrans1D3" presStyleIdx="4" presStyleCnt="6"/>
      <dgm:spPr/>
    </dgm:pt>
    <dgm:pt modelId="{27A223A8-4360-485E-9A6C-D50FD4E68493}" type="pres">
      <dgm:prSet presAssocID="{C4A588B2-8A8C-435A-854F-6F88CFEBAB91}" presName="hierRoot3" presStyleCnt="0"/>
      <dgm:spPr/>
    </dgm:pt>
    <dgm:pt modelId="{7FBA419A-4F94-4CD8-B145-110344417FFC}" type="pres">
      <dgm:prSet presAssocID="{C4A588B2-8A8C-435A-854F-6F88CFEBAB91}" presName="composite3" presStyleCnt="0"/>
      <dgm:spPr/>
    </dgm:pt>
    <dgm:pt modelId="{BAE4846D-E984-4EE7-B84A-B15104D79161}" type="pres">
      <dgm:prSet presAssocID="{C4A588B2-8A8C-435A-854F-6F88CFEBAB91}" presName="background3" presStyleLbl="node3" presStyleIdx="4" presStyleCnt="6"/>
      <dgm:spPr/>
    </dgm:pt>
    <dgm:pt modelId="{705CE00B-B713-4CA6-8F39-F5B122A0B291}" type="pres">
      <dgm:prSet presAssocID="{C4A588B2-8A8C-435A-854F-6F88CFEBAB91}" presName="text3" presStyleLbl="fgAcc3" presStyleIdx="4" presStyleCnt="6">
        <dgm:presLayoutVars>
          <dgm:chPref val="3"/>
        </dgm:presLayoutVars>
      </dgm:prSet>
      <dgm:spPr/>
    </dgm:pt>
    <dgm:pt modelId="{B619B4B0-0EC1-4528-979A-DFFF6A387A53}" type="pres">
      <dgm:prSet presAssocID="{C4A588B2-8A8C-435A-854F-6F88CFEBAB91}" presName="hierChild4" presStyleCnt="0"/>
      <dgm:spPr/>
    </dgm:pt>
    <dgm:pt modelId="{15EED8BD-CB23-4292-A999-A6C7726EB15E}" type="pres">
      <dgm:prSet presAssocID="{355C44C8-EFC8-4DA6-A362-153B3EF87BEF}" presName="Name17" presStyleLbl="parChTrans1D3" presStyleIdx="5" presStyleCnt="6"/>
      <dgm:spPr/>
    </dgm:pt>
    <dgm:pt modelId="{FB153030-362E-484B-AB28-ABC5CB424654}" type="pres">
      <dgm:prSet presAssocID="{0C424040-7802-420D-9724-2B0EBBFCA2FC}" presName="hierRoot3" presStyleCnt="0"/>
      <dgm:spPr/>
    </dgm:pt>
    <dgm:pt modelId="{EB1BAEE3-85AF-458C-B4F8-406562D4B3E2}" type="pres">
      <dgm:prSet presAssocID="{0C424040-7802-420D-9724-2B0EBBFCA2FC}" presName="composite3" presStyleCnt="0"/>
      <dgm:spPr/>
    </dgm:pt>
    <dgm:pt modelId="{8C491C21-81CF-414E-8258-BA79EC7963EB}" type="pres">
      <dgm:prSet presAssocID="{0C424040-7802-420D-9724-2B0EBBFCA2FC}" presName="background3" presStyleLbl="node3" presStyleIdx="5" presStyleCnt="6"/>
      <dgm:spPr/>
    </dgm:pt>
    <dgm:pt modelId="{9053B30B-8719-4557-B689-7F2B1C7834AA}" type="pres">
      <dgm:prSet presAssocID="{0C424040-7802-420D-9724-2B0EBBFCA2FC}" presName="text3" presStyleLbl="fgAcc3" presStyleIdx="5" presStyleCnt="6">
        <dgm:presLayoutVars>
          <dgm:chPref val="3"/>
        </dgm:presLayoutVars>
      </dgm:prSet>
      <dgm:spPr/>
    </dgm:pt>
    <dgm:pt modelId="{C8E1EA8E-1CB0-4588-B626-1E8B2E58EBB5}" type="pres">
      <dgm:prSet presAssocID="{0C424040-7802-420D-9724-2B0EBBFCA2FC}" presName="hierChild4" presStyleCnt="0"/>
      <dgm:spPr/>
    </dgm:pt>
  </dgm:ptLst>
  <dgm:cxnLst>
    <dgm:cxn modelId="{EF1E1B0C-47DF-4263-A931-8DED0F615721}" type="presOf" srcId="{3CEEA558-F09A-4DE0-A57B-D75D3A7699B6}" destId="{CAE59EE0-40C4-4C13-80DD-B28ED2F76538}" srcOrd="0" destOrd="0" presId="urn:microsoft.com/office/officeart/2005/8/layout/hierarchy1"/>
    <dgm:cxn modelId="{59F86912-D31A-4C17-86FE-C52712ECDA61}" type="presOf" srcId="{B29A185F-4BEF-4D42-8024-12BE8046D086}" destId="{FA79D449-A3A3-4B8F-929B-58485C3CF5FB}" srcOrd="0" destOrd="0" presId="urn:microsoft.com/office/officeart/2005/8/layout/hierarchy1"/>
    <dgm:cxn modelId="{0B7B0D21-F197-4BFF-A74A-2CEEFACBE6D1}" type="presOf" srcId="{91F5384B-7298-4292-B97C-EFC4C62A925B}" destId="{A2CD8A1C-B3F1-4A68-9CEE-30EE15DFEA78}" srcOrd="0" destOrd="0" presId="urn:microsoft.com/office/officeart/2005/8/layout/hierarchy1"/>
    <dgm:cxn modelId="{71793323-FDD9-43DB-89E2-D16E1755D548}" type="presOf" srcId="{D62DE3B4-A278-4872-9DEB-74FA00BF6AFF}" destId="{EDD854B9-FB5D-47F1-8663-290757FDB1D6}" srcOrd="0" destOrd="0" presId="urn:microsoft.com/office/officeart/2005/8/layout/hierarchy1"/>
    <dgm:cxn modelId="{BE91E630-5490-4EA3-BA62-BCDB530BEB66}" srcId="{2EE2D6A1-E91E-4741-BF97-D10187522C83}" destId="{E7C8316B-D9EA-4C8F-8D7D-911E8717315A}" srcOrd="0" destOrd="0" parTransId="{D62DE3B4-A278-4872-9DEB-74FA00BF6AFF}" sibTransId="{14BAC10F-F00C-4BD8-A3E4-9AA285CDC4CE}"/>
    <dgm:cxn modelId="{DD8C6737-66BC-4E02-8067-8DE46A07CB8F}" type="presOf" srcId="{C4A588B2-8A8C-435A-854F-6F88CFEBAB91}" destId="{705CE00B-B713-4CA6-8F39-F5B122A0B291}" srcOrd="0" destOrd="0" presId="urn:microsoft.com/office/officeart/2005/8/layout/hierarchy1"/>
    <dgm:cxn modelId="{C21BAF38-7561-4D44-B8BC-9A528F3905A5}" type="presOf" srcId="{0E1B9926-BE6F-427B-BAF0-AE5500F9F692}" destId="{33B57025-0051-429B-B7A8-A812198BFC4A}" srcOrd="0" destOrd="0" presId="urn:microsoft.com/office/officeart/2005/8/layout/hierarchy1"/>
    <dgm:cxn modelId="{8CB47E3D-F4C4-4A51-BC6A-EFC274DCDF2B}" srcId="{97BFB972-2277-4347-A53C-A378C8421F0D}" destId="{B29A185F-4BEF-4D42-8024-12BE8046D086}" srcOrd="1" destOrd="0" parTransId="{3CEEA558-F09A-4DE0-A57B-D75D3A7699B6}" sibTransId="{02BFDE61-BB1D-4010-A11E-A7998B604AC8}"/>
    <dgm:cxn modelId="{6223BE51-3EEB-4807-9C35-672E84205C47}" type="presOf" srcId="{3549EFF5-C2E2-4928-99F6-A4B64F607104}" destId="{B6FBD9BB-42CD-4290-A80D-1532B74542EA}" srcOrd="0" destOrd="0" presId="urn:microsoft.com/office/officeart/2005/8/layout/hierarchy1"/>
    <dgm:cxn modelId="{F2638F73-FF3A-4EBE-BA85-77833E39156F}" srcId="{B29A185F-4BEF-4D42-8024-12BE8046D086}" destId="{0C424040-7802-420D-9724-2B0EBBFCA2FC}" srcOrd="2" destOrd="0" parTransId="{355C44C8-EFC8-4DA6-A362-153B3EF87BEF}" sibTransId="{79297186-1124-4B30-931A-EEB6269B02EC}"/>
    <dgm:cxn modelId="{D7587878-C22D-48E0-9864-B77A499C226E}" srcId="{2EE2D6A1-E91E-4741-BF97-D10187522C83}" destId="{A050A04B-6EF3-4F09-B639-2DB0E7DEEB1B}" srcOrd="1" destOrd="0" parTransId="{3549EFF5-C2E2-4928-99F6-A4B64F607104}" sibTransId="{ACB66F92-1F07-49C3-A950-439EE1C3F811}"/>
    <dgm:cxn modelId="{99C0EB7D-7157-4F3E-B625-4F3F46B438C6}" srcId="{97BFB972-2277-4347-A53C-A378C8421F0D}" destId="{2EE2D6A1-E91E-4741-BF97-D10187522C83}" srcOrd="0" destOrd="0" parTransId="{43BF3967-57F1-43EC-8000-F431BC86AEE3}" sibTransId="{9F021616-ACB6-4B3A-824E-A3FCB6F7CB65}"/>
    <dgm:cxn modelId="{DEA00882-43BD-4FCE-B22F-939E51A5A271}" type="presOf" srcId="{A050A04B-6EF3-4F09-B639-2DB0E7DEEB1B}" destId="{A5D083AF-7791-4E36-B464-5AA68F2C0830}" srcOrd="0" destOrd="0" presId="urn:microsoft.com/office/officeart/2005/8/layout/hierarchy1"/>
    <dgm:cxn modelId="{06E68A84-E637-46D8-97D6-9B9B4B3A5E22}" type="presOf" srcId="{2EE2D6A1-E91E-4741-BF97-D10187522C83}" destId="{6EBCF8FD-3FD9-4B87-BB42-D8DBDF0CE6BB}" srcOrd="0" destOrd="0" presId="urn:microsoft.com/office/officeart/2005/8/layout/hierarchy1"/>
    <dgm:cxn modelId="{4DB45191-4A06-47CC-AE93-051EE66AD5F1}" type="presOf" srcId="{43BF3967-57F1-43EC-8000-F431BC86AEE3}" destId="{979138A2-0819-4F5D-B72A-A983BBC40F93}" srcOrd="0" destOrd="0" presId="urn:microsoft.com/office/officeart/2005/8/layout/hierarchy1"/>
    <dgm:cxn modelId="{1D70E09A-F1DD-476E-8081-DFC9C4E50617}" type="presOf" srcId="{EF3393BE-7D27-492E-BB42-B0D4F11856AA}" destId="{0E5B9D30-2D38-4C13-BEF1-7795715E3E0E}" srcOrd="0" destOrd="0" presId="urn:microsoft.com/office/officeart/2005/8/layout/hierarchy1"/>
    <dgm:cxn modelId="{EFDDC7A8-C1CD-428D-A742-E2030BD66262}" type="presOf" srcId="{355C44C8-EFC8-4DA6-A362-153B3EF87BEF}" destId="{15EED8BD-CB23-4292-A999-A6C7726EB15E}" srcOrd="0" destOrd="0" presId="urn:microsoft.com/office/officeart/2005/8/layout/hierarchy1"/>
    <dgm:cxn modelId="{B49475AB-4828-42DD-88D9-C9C9B03F7767}" type="presOf" srcId="{0F03C2EE-5E60-4BD7-89DE-A0AD32A0AEC8}" destId="{13B7BA67-F084-44BF-A188-87A739525F7D}" srcOrd="0" destOrd="0" presId="urn:microsoft.com/office/officeart/2005/8/layout/hierarchy1"/>
    <dgm:cxn modelId="{DC4539B6-6E5C-45EB-88A2-9D364AF8D740}" type="presOf" srcId="{0C424040-7802-420D-9724-2B0EBBFCA2FC}" destId="{9053B30B-8719-4557-B689-7F2B1C7834AA}" srcOrd="0" destOrd="0" presId="urn:microsoft.com/office/officeart/2005/8/layout/hierarchy1"/>
    <dgm:cxn modelId="{FF3801C9-648B-42A0-B0F5-92253BEA5179}" type="presOf" srcId="{1104C4CA-826D-4B9D-93EA-C608B56E067F}" destId="{91B745B3-6255-4F51-B724-E5EEF8F30193}" srcOrd="0" destOrd="0" presId="urn:microsoft.com/office/officeart/2005/8/layout/hierarchy1"/>
    <dgm:cxn modelId="{EA666EC9-4596-4DD5-BD8F-520CF57FB16C}" srcId="{B29A185F-4BEF-4D42-8024-12BE8046D086}" destId="{C4A588B2-8A8C-435A-854F-6F88CFEBAB91}" srcOrd="1" destOrd="0" parTransId="{91F5384B-7298-4292-B97C-EFC4C62A925B}" sibTransId="{A9D3F34A-C5E9-4757-84DC-685DC343503C}"/>
    <dgm:cxn modelId="{C21ACDD8-86C4-43E7-8B43-7CAC9BF31F8F}" type="presOf" srcId="{3D7D120A-0026-4672-9AA8-03C274731A33}" destId="{D5C02578-31A3-4420-BB47-D893F9B0274C}" srcOrd="0" destOrd="0" presId="urn:microsoft.com/office/officeart/2005/8/layout/hierarchy1"/>
    <dgm:cxn modelId="{EB7CF9E7-C25D-4DC9-A8E9-9D96C93FCA8E}" srcId="{1104C4CA-826D-4B9D-93EA-C608B56E067F}" destId="{97BFB972-2277-4347-A53C-A378C8421F0D}" srcOrd="0" destOrd="0" parTransId="{4BB833AC-7BAD-4E79-BF6B-F77606958A33}" sibTransId="{02AC2057-3F01-44D9-9EDB-732635A062C5}"/>
    <dgm:cxn modelId="{419DD5EA-3F5E-49B2-8CE8-8F75A07FBE40}" srcId="{2EE2D6A1-E91E-4741-BF97-D10187522C83}" destId="{0F03C2EE-5E60-4BD7-89DE-A0AD32A0AEC8}" srcOrd="2" destOrd="0" parTransId="{3D7D120A-0026-4672-9AA8-03C274731A33}" sibTransId="{FD7D52C7-0DAE-4EA1-8625-2868FE93E8B8}"/>
    <dgm:cxn modelId="{A96B4AEF-89FD-4F37-B23D-347072ABB8A0}" srcId="{B29A185F-4BEF-4D42-8024-12BE8046D086}" destId="{0E1B9926-BE6F-427B-BAF0-AE5500F9F692}" srcOrd="0" destOrd="0" parTransId="{EF3393BE-7D27-492E-BB42-B0D4F11856AA}" sibTransId="{C10B450A-0F63-4432-A26C-01DAB74E8F28}"/>
    <dgm:cxn modelId="{CBECCCF3-127B-42FB-BDCD-4666D6D8BC6B}" type="presOf" srcId="{E7C8316B-D9EA-4C8F-8D7D-911E8717315A}" destId="{82D2F64A-A66B-42F8-8121-BA6A3C8D49A9}" srcOrd="0" destOrd="0" presId="urn:microsoft.com/office/officeart/2005/8/layout/hierarchy1"/>
    <dgm:cxn modelId="{83FB22F9-1709-42ED-82A8-847E472551C6}" type="presOf" srcId="{97BFB972-2277-4347-A53C-A378C8421F0D}" destId="{DB2B40D9-8A72-48DA-A5C7-632AEF5083D2}" srcOrd="0" destOrd="0" presId="urn:microsoft.com/office/officeart/2005/8/layout/hierarchy1"/>
    <dgm:cxn modelId="{D5FA3EE5-B454-4EE3-ABD6-D9D0C943C3D5}" type="presParOf" srcId="{91B745B3-6255-4F51-B724-E5EEF8F30193}" destId="{BD2AF1BA-227B-4C60-BB06-FD1E95484150}" srcOrd="0" destOrd="0" presId="urn:microsoft.com/office/officeart/2005/8/layout/hierarchy1"/>
    <dgm:cxn modelId="{43A244D8-8E32-4E7D-89C2-7AAD2720D864}" type="presParOf" srcId="{BD2AF1BA-227B-4C60-BB06-FD1E95484150}" destId="{988CD3E3-47C0-48D0-A6EE-6DE61B4517A8}" srcOrd="0" destOrd="0" presId="urn:microsoft.com/office/officeart/2005/8/layout/hierarchy1"/>
    <dgm:cxn modelId="{14C6FBAF-1CDE-4012-986C-BACC83AA3D2C}" type="presParOf" srcId="{988CD3E3-47C0-48D0-A6EE-6DE61B4517A8}" destId="{9A816F82-47D6-4621-BB67-36EA32506D25}" srcOrd="0" destOrd="0" presId="urn:microsoft.com/office/officeart/2005/8/layout/hierarchy1"/>
    <dgm:cxn modelId="{57A3863D-3122-428D-9F45-83F593039C9D}" type="presParOf" srcId="{988CD3E3-47C0-48D0-A6EE-6DE61B4517A8}" destId="{DB2B40D9-8A72-48DA-A5C7-632AEF5083D2}" srcOrd="1" destOrd="0" presId="urn:microsoft.com/office/officeart/2005/8/layout/hierarchy1"/>
    <dgm:cxn modelId="{A869CFCE-CC21-4B59-9918-4FECE927EE1D}" type="presParOf" srcId="{BD2AF1BA-227B-4C60-BB06-FD1E95484150}" destId="{0C646C6F-168B-45C5-9812-0162485CB1B3}" srcOrd="1" destOrd="0" presId="urn:microsoft.com/office/officeart/2005/8/layout/hierarchy1"/>
    <dgm:cxn modelId="{BC72B4F8-65D6-4F76-9432-B99C08C0BD04}" type="presParOf" srcId="{0C646C6F-168B-45C5-9812-0162485CB1B3}" destId="{979138A2-0819-4F5D-B72A-A983BBC40F93}" srcOrd="0" destOrd="0" presId="urn:microsoft.com/office/officeart/2005/8/layout/hierarchy1"/>
    <dgm:cxn modelId="{B4C82953-FEEC-4626-9F8F-0FB863EF43F5}" type="presParOf" srcId="{0C646C6F-168B-45C5-9812-0162485CB1B3}" destId="{E19691C0-BE7F-4490-A074-819D2C683A9F}" srcOrd="1" destOrd="0" presId="urn:microsoft.com/office/officeart/2005/8/layout/hierarchy1"/>
    <dgm:cxn modelId="{DAEC759E-8FC3-4113-A412-6562ED37F7CD}" type="presParOf" srcId="{E19691C0-BE7F-4490-A074-819D2C683A9F}" destId="{5192011A-9744-4607-AADC-9734A36B51D0}" srcOrd="0" destOrd="0" presId="urn:microsoft.com/office/officeart/2005/8/layout/hierarchy1"/>
    <dgm:cxn modelId="{60001103-58A5-4AF3-ABD2-A96C85C93902}" type="presParOf" srcId="{5192011A-9744-4607-AADC-9734A36B51D0}" destId="{0A2B67BC-D517-42B9-BD66-CF9A0DF19603}" srcOrd="0" destOrd="0" presId="urn:microsoft.com/office/officeart/2005/8/layout/hierarchy1"/>
    <dgm:cxn modelId="{725961E3-7721-4FEA-B0F5-20F7DEBCBE57}" type="presParOf" srcId="{5192011A-9744-4607-AADC-9734A36B51D0}" destId="{6EBCF8FD-3FD9-4B87-BB42-D8DBDF0CE6BB}" srcOrd="1" destOrd="0" presId="urn:microsoft.com/office/officeart/2005/8/layout/hierarchy1"/>
    <dgm:cxn modelId="{4D47A40C-FE7F-427E-9E31-6ADB10EAB681}" type="presParOf" srcId="{E19691C0-BE7F-4490-A074-819D2C683A9F}" destId="{8128AA4B-AEB5-4AD9-8D30-159A181AE984}" srcOrd="1" destOrd="0" presId="urn:microsoft.com/office/officeart/2005/8/layout/hierarchy1"/>
    <dgm:cxn modelId="{F2887375-714C-4433-AA39-0587B82CCBD0}" type="presParOf" srcId="{8128AA4B-AEB5-4AD9-8D30-159A181AE984}" destId="{EDD854B9-FB5D-47F1-8663-290757FDB1D6}" srcOrd="0" destOrd="0" presId="urn:microsoft.com/office/officeart/2005/8/layout/hierarchy1"/>
    <dgm:cxn modelId="{6E80139D-8DEF-4CE3-9A29-35AB034AD0CF}" type="presParOf" srcId="{8128AA4B-AEB5-4AD9-8D30-159A181AE984}" destId="{9CA05CFD-596F-4EA6-BA4D-284D92294ABF}" srcOrd="1" destOrd="0" presId="urn:microsoft.com/office/officeart/2005/8/layout/hierarchy1"/>
    <dgm:cxn modelId="{40AAFB00-C591-46A3-BEBB-EFA14938FBDF}" type="presParOf" srcId="{9CA05CFD-596F-4EA6-BA4D-284D92294ABF}" destId="{0D28884D-7DB7-4443-9CE9-4904CF1E7E1D}" srcOrd="0" destOrd="0" presId="urn:microsoft.com/office/officeart/2005/8/layout/hierarchy1"/>
    <dgm:cxn modelId="{3A89BD02-9C2B-45E0-9A6B-AF96ED65344C}" type="presParOf" srcId="{0D28884D-7DB7-4443-9CE9-4904CF1E7E1D}" destId="{36569EA2-7017-4D43-BB0C-77041E0EF163}" srcOrd="0" destOrd="0" presId="urn:microsoft.com/office/officeart/2005/8/layout/hierarchy1"/>
    <dgm:cxn modelId="{9D282B10-AC0B-4FE5-A32D-1BE18C2C38E4}" type="presParOf" srcId="{0D28884D-7DB7-4443-9CE9-4904CF1E7E1D}" destId="{82D2F64A-A66B-42F8-8121-BA6A3C8D49A9}" srcOrd="1" destOrd="0" presId="urn:microsoft.com/office/officeart/2005/8/layout/hierarchy1"/>
    <dgm:cxn modelId="{27FFBF3D-E53E-4D65-9157-4F7078396D7A}" type="presParOf" srcId="{9CA05CFD-596F-4EA6-BA4D-284D92294ABF}" destId="{62DD60DF-F213-4AE9-A0BC-FEB49F31F51F}" srcOrd="1" destOrd="0" presId="urn:microsoft.com/office/officeart/2005/8/layout/hierarchy1"/>
    <dgm:cxn modelId="{DBA5EA80-95E1-4754-B4D7-05440EEB5CD9}" type="presParOf" srcId="{8128AA4B-AEB5-4AD9-8D30-159A181AE984}" destId="{B6FBD9BB-42CD-4290-A80D-1532B74542EA}" srcOrd="2" destOrd="0" presId="urn:microsoft.com/office/officeart/2005/8/layout/hierarchy1"/>
    <dgm:cxn modelId="{09735C60-F6C8-4D1F-AC2A-EFC8BA283DAE}" type="presParOf" srcId="{8128AA4B-AEB5-4AD9-8D30-159A181AE984}" destId="{DB1B25B4-11B0-41DC-BA94-B4D9E02BDF95}" srcOrd="3" destOrd="0" presId="urn:microsoft.com/office/officeart/2005/8/layout/hierarchy1"/>
    <dgm:cxn modelId="{0CA4C1D6-F615-4C07-9AA3-B5F2F787A0B7}" type="presParOf" srcId="{DB1B25B4-11B0-41DC-BA94-B4D9E02BDF95}" destId="{754384BA-C23B-48BB-9D06-6FF45D2CD74B}" srcOrd="0" destOrd="0" presId="urn:microsoft.com/office/officeart/2005/8/layout/hierarchy1"/>
    <dgm:cxn modelId="{4609CE11-27D3-4013-B123-CCBF2CF72E5D}" type="presParOf" srcId="{754384BA-C23B-48BB-9D06-6FF45D2CD74B}" destId="{903643D8-1C37-46AB-9577-0413FE00C81E}" srcOrd="0" destOrd="0" presId="urn:microsoft.com/office/officeart/2005/8/layout/hierarchy1"/>
    <dgm:cxn modelId="{0FFBEAC2-8DFD-4338-B046-8CD9B57791E5}" type="presParOf" srcId="{754384BA-C23B-48BB-9D06-6FF45D2CD74B}" destId="{A5D083AF-7791-4E36-B464-5AA68F2C0830}" srcOrd="1" destOrd="0" presId="urn:microsoft.com/office/officeart/2005/8/layout/hierarchy1"/>
    <dgm:cxn modelId="{75B2B7D8-3BDB-4AFB-9047-CB3128921E24}" type="presParOf" srcId="{DB1B25B4-11B0-41DC-BA94-B4D9E02BDF95}" destId="{6E097459-1DBB-4993-9A5D-B9E6D3BA0CB1}" srcOrd="1" destOrd="0" presId="urn:microsoft.com/office/officeart/2005/8/layout/hierarchy1"/>
    <dgm:cxn modelId="{463496ED-97C0-437D-872C-A02257564E7B}" type="presParOf" srcId="{8128AA4B-AEB5-4AD9-8D30-159A181AE984}" destId="{D5C02578-31A3-4420-BB47-D893F9B0274C}" srcOrd="4" destOrd="0" presId="urn:microsoft.com/office/officeart/2005/8/layout/hierarchy1"/>
    <dgm:cxn modelId="{775F68BC-AC32-4D50-9F70-C336FBF96216}" type="presParOf" srcId="{8128AA4B-AEB5-4AD9-8D30-159A181AE984}" destId="{AD98944B-44A7-4892-88C9-AF5881C10876}" srcOrd="5" destOrd="0" presId="urn:microsoft.com/office/officeart/2005/8/layout/hierarchy1"/>
    <dgm:cxn modelId="{C7DDD53B-F274-4D35-AD9D-600408B022A4}" type="presParOf" srcId="{AD98944B-44A7-4892-88C9-AF5881C10876}" destId="{DE9009E0-CD69-4F22-83A2-6F2B9DB57279}" srcOrd="0" destOrd="0" presId="urn:microsoft.com/office/officeart/2005/8/layout/hierarchy1"/>
    <dgm:cxn modelId="{0986D7CA-F887-43A1-A10A-C14E71862648}" type="presParOf" srcId="{DE9009E0-CD69-4F22-83A2-6F2B9DB57279}" destId="{CFB087E3-A723-48CC-820B-F50EA9A54682}" srcOrd="0" destOrd="0" presId="urn:microsoft.com/office/officeart/2005/8/layout/hierarchy1"/>
    <dgm:cxn modelId="{72619C18-50D3-467A-A0EC-901C1B75E826}" type="presParOf" srcId="{DE9009E0-CD69-4F22-83A2-6F2B9DB57279}" destId="{13B7BA67-F084-44BF-A188-87A739525F7D}" srcOrd="1" destOrd="0" presId="urn:microsoft.com/office/officeart/2005/8/layout/hierarchy1"/>
    <dgm:cxn modelId="{084859B2-6740-4988-A6E5-11250097D2E2}" type="presParOf" srcId="{AD98944B-44A7-4892-88C9-AF5881C10876}" destId="{65F49AE0-7E92-4854-877D-C10719087FEC}" srcOrd="1" destOrd="0" presId="urn:microsoft.com/office/officeart/2005/8/layout/hierarchy1"/>
    <dgm:cxn modelId="{D8916E68-F8BA-416B-BC38-7B358AF356ED}" type="presParOf" srcId="{0C646C6F-168B-45C5-9812-0162485CB1B3}" destId="{CAE59EE0-40C4-4C13-80DD-B28ED2F76538}" srcOrd="2" destOrd="0" presId="urn:microsoft.com/office/officeart/2005/8/layout/hierarchy1"/>
    <dgm:cxn modelId="{DDDA845F-0D7C-4869-A6C3-7E3A646CFE31}" type="presParOf" srcId="{0C646C6F-168B-45C5-9812-0162485CB1B3}" destId="{B1F3738B-B88D-4A70-A95B-E033F265B1DA}" srcOrd="3" destOrd="0" presId="urn:microsoft.com/office/officeart/2005/8/layout/hierarchy1"/>
    <dgm:cxn modelId="{2272E632-F41E-44CA-8B86-FEDF9648D877}" type="presParOf" srcId="{B1F3738B-B88D-4A70-A95B-E033F265B1DA}" destId="{6F9D44B7-6F53-4CCB-A3C7-0902574E873A}" srcOrd="0" destOrd="0" presId="urn:microsoft.com/office/officeart/2005/8/layout/hierarchy1"/>
    <dgm:cxn modelId="{6CA4D78E-C801-461B-8858-BC401C06BC63}" type="presParOf" srcId="{6F9D44B7-6F53-4CCB-A3C7-0902574E873A}" destId="{34391E20-CA0C-4B71-B499-21F73AA4550E}" srcOrd="0" destOrd="0" presId="urn:microsoft.com/office/officeart/2005/8/layout/hierarchy1"/>
    <dgm:cxn modelId="{C24DA45C-D02E-47F3-B0E3-A8BB372A0FFF}" type="presParOf" srcId="{6F9D44B7-6F53-4CCB-A3C7-0902574E873A}" destId="{FA79D449-A3A3-4B8F-929B-58485C3CF5FB}" srcOrd="1" destOrd="0" presId="urn:microsoft.com/office/officeart/2005/8/layout/hierarchy1"/>
    <dgm:cxn modelId="{2F287986-EA22-4E99-8499-CB57AB41EB0C}" type="presParOf" srcId="{B1F3738B-B88D-4A70-A95B-E033F265B1DA}" destId="{B1A2C599-63D5-49F8-ACBA-F4410D531413}" srcOrd="1" destOrd="0" presId="urn:microsoft.com/office/officeart/2005/8/layout/hierarchy1"/>
    <dgm:cxn modelId="{EEFD5F5C-DCFD-4A11-9A04-3B63B3A7EDEF}" type="presParOf" srcId="{B1A2C599-63D5-49F8-ACBA-F4410D531413}" destId="{0E5B9D30-2D38-4C13-BEF1-7795715E3E0E}" srcOrd="0" destOrd="0" presId="urn:microsoft.com/office/officeart/2005/8/layout/hierarchy1"/>
    <dgm:cxn modelId="{8FA048C3-A1C2-4171-B072-DFC9946A803C}" type="presParOf" srcId="{B1A2C599-63D5-49F8-ACBA-F4410D531413}" destId="{5802D78B-95B6-4D35-BACB-A1B8578C6E12}" srcOrd="1" destOrd="0" presId="urn:microsoft.com/office/officeart/2005/8/layout/hierarchy1"/>
    <dgm:cxn modelId="{1ED45A1C-B144-41B5-8421-A39CA7FB5354}" type="presParOf" srcId="{5802D78B-95B6-4D35-BACB-A1B8578C6E12}" destId="{11D07671-9CD7-470C-A307-740C769CC185}" srcOrd="0" destOrd="0" presId="urn:microsoft.com/office/officeart/2005/8/layout/hierarchy1"/>
    <dgm:cxn modelId="{64969309-4934-48C7-AF3C-05F7BB3DAB64}" type="presParOf" srcId="{11D07671-9CD7-470C-A307-740C769CC185}" destId="{BE307F40-C522-4264-997C-3DA68B94571A}" srcOrd="0" destOrd="0" presId="urn:microsoft.com/office/officeart/2005/8/layout/hierarchy1"/>
    <dgm:cxn modelId="{42251862-86CB-43D2-9EDA-56F09ED5F527}" type="presParOf" srcId="{11D07671-9CD7-470C-A307-740C769CC185}" destId="{33B57025-0051-429B-B7A8-A812198BFC4A}" srcOrd="1" destOrd="0" presId="urn:microsoft.com/office/officeart/2005/8/layout/hierarchy1"/>
    <dgm:cxn modelId="{3C1F14DA-0A98-429C-953D-58EA5E4BDBE2}" type="presParOf" srcId="{5802D78B-95B6-4D35-BACB-A1B8578C6E12}" destId="{6426359F-6957-4E24-9AA6-2B21379E1149}" srcOrd="1" destOrd="0" presId="urn:microsoft.com/office/officeart/2005/8/layout/hierarchy1"/>
    <dgm:cxn modelId="{2172313D-00A7-4DF3-8EAE-8561F7F7A8DD}" type="presParOf" srcId="{B1A2C599-63D5-49F8-ACBA-F4410D531413}" destId="{A2CD8A1C-B3F1-4A68-9CEE-30EE15DFEA78}" srcOrd="2" destOrd="0" presId="urn:microsoft.com/office/officeart/2005/8/layout/hierarchy1"/>
    <dgm:cxn modelId="{10277E88-3681-4097-947B-1241BB9B8978}" type="presParOf" srcId="{B1A2C599-63D5-49F8-ACBA-F4410D531413}" destId="{27A223A8-4360-485E-9A6C-D50FD4E68493}" srcOrd="3" destOrd="0" presId="urn:microsoft.com/office/officeart/2005/8/layout/hierarchy1"/>
    <dgm:cxn modelId="{9EF6B321-30F6-4985-A9D3-B3491480E651}" type="presParOf" srcId="{27A223A8-4360-485E-9A6C-D50FD4E68493}" destId="{7FBA419A-4F94-4CD8-B145-110344417FFC}" srcOrd="0" destOrd="0" presId="urn:microsoft.com/office/officeart/2005/8/layout/hierarchy1"/>
    <dgm:cxn modelId="{DE34990C-33CE-4D12-8889-82C8E24A358A}" type="presParOf" srcId="{7FBA419A-4F94-4CD8-B145-110344417FFC}" destId="{BAE4846D-E984-4EE7-B84A-B15104D79161}" srcOrd="0" destOrd="0" presId="urn:microsoft.com/office/officeart/2005/8/layout/hierarchy1"/>
    <dgm:cxn modelId="{F28C5BD0-5FE2-4B0B-881C-4E6F8D353D0B}" type="presParOf" srcId="{7FBA419A-4F94-4CD8-B145-110344417FFC}" destId="{705CE00B-B713-4CA6-8F39-F5B122A0B291}" srcOrd="1" destOrd="0" presId="urn:microsoft.com/office/officeart/2005/8/layout/hierarchy1"/>
    <dgm:cxn modelId="{715C4F4F-72D4-4501-BDA3-D3DA041C2FAF}" type="presParOf" srcId="{27A223A8-4360-485E-9A6C-D50FD4E68493}" destId="{B619B4B0-0EC1-4528-979A-DFFF6A387A53}" srcOrd="1" destOrd="0" presId="urn:microsoft.com/office/officeart/2005/8/layout/hierarchy1"/>
    <dgm:cxn modelId="{167F27EE-6B41-4C90-87F2-88B5B6D63462}" type="presParOf" srcId="{B1A2C599-63D5-49F8-ACBA-F4410D531413}" destId="{15EED8BD-CB23-4292-A999-A6C7726EB15E}" srcOrd="4" destOrd="0" presId="urn:microsoft.com/office/officeart/2005/8/layout/hierarchy1"/>
    <dgm:cxn modelId="{73C1EB82-2600-4ACA-98B2-314891E6F027}" type="presParOf" srcId="{B1A2C599-63D5-49F8-ACBA-F4410D531413}" destId="{FB153030-362E-484B-AB28-ABC5CB424654}" srcOrd="5" destOrd="0" presId="urn:microsoft.com/office/officeart/2005/8/layout/hierarchy1"/>
    <dgm:cxn modelId="{44A6B283-167D-4528-BECD-63A33D778CCC}" type="presParOf" srcId="{FB153030-362E-484B-AB28-ABC5CB424654}" destId="{EB1BAEE3-85AF-458C-B4F8-406562D4B3E2}" srcOrd="0" destOrd="0" presId="urn:microsoft.com/office/officeart/2005/8/layout/hierarchy1"/>
    <dgm:cxn modelId="{6B983B44-3D0E-421D-896C-0526FD2AB26B}" type="presParOf" srcId="{EB1BAEE3-85AF-458C-B4F8-406562D4B3E2}" destId="{8C491C21-81CF-414E-8258-BA79EC7963EB}" srcOrd="0" destOrd="0" presId="urn:microsoft.com/office/officeart/2005/8/layout/hierarchy1"/>
    <dgm:cxn modelId="{FB87DA07-9521-4A58-A1B6-ECA15B044D1D}" type="presParOf" srcId="{EB1BAEE3-85AF-458C-B4F8-406562D4B3E2}" destId="{9053B30B-8719-4557-B689-7F2B1C7834AA}" srcOrd="1" destOrd="0" presId="urn:microsoft.com/office/officeart/2005/8/layout/hierarchy1"/>
    <dgm:cxn modelId="{71E3247D-40E7-4B8B-927E-732BF89C712A}" type="presParOf" srcId="{FB153030-362E-484B-AB28-ABC5CB424654}" destId="{C8E1EA8E-1CB0-4588-B626-1E8B2E58EBB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ED8BD-CB23-4292-A999-A6C7726EB15E}">
      <dsp:nvSpPr>
        <dsp:cNvPr id="0" name=""/>
        <dsp:cNvSpPr/>
      </dsp:nvSpPr>
      <dsp:spPr>
        <a:xfrm>
          <a:off x="8770499" y="3678302"/>
          <a:ext cx="1988859" cy="473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511"/>
              </a:lnTo>
              <a:lnTo>
                <a:pt x="1988859" y="322511"/>
              </a:lnTo>
              <a:lnTo>
                <a:pt x="1988859" y="47325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CD8A1C-B3F1-4A68-9CEE-30EE15DFEA78}">
      <dsp:nvSpPr>
        <dsp:cNvPr id="0" name=""/>
        <dsp:cNvSpPr/>
      </dsp:nvSpPr>
      <dsp:spPr>
        <a:xfrm>
          <a:off x="8724779" y="3678302"/>
          <a:ext cx="91440" cy="473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325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5B9D30-2D38-4C13-BEF1-7795715E3E0E}">
      <dsp:nvSpPr>
        <dsp:cNvPr id="0" name=""/>
        <dsp:cNvSpPr/>
      </dsp:nvSpPr>
      <dsp:spPr>
        <a:xfrm>
          <a:off x="6781639" y="3678302"/>
          <a:ext cx="1988859" cy="473258"/>
        </a:xfrm>
        <a:custGeom>
          <a:avLst/>
          <a:gdLst/>
          <a:ahLst/>
          <a:cxnLst/>
          <a:rect l="0" t="0" r="0" b="0"/>
          <a:pathLst>
            <a:path>
              <a:moveTo>
                <a:pt x="1988859" y="0"/>
              </a:moveTo>
              <a:lnTo>
                <a:pt x="1988859" y="322511"/>
              </a:lnTo>
              <a:lnTo>
                <a:pt x="0" y="322511"/>
              </a:lnTo>
              <a:lnTo>
                <a:pt x="0" y="47325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E59EE0-40C4-4C13-80DD-B28ED2F76538}">
      <dsp:nvSpPr>
        <dsp:cNvPr id="0" name=""/>
        <dsp:cNvSpPr/>
      </dsp:nvSpPr>
      <dsp:spPr>
        <a:xfrm>
          <a:off x="5787209" y="2171741"/>
          <a:ext cx="2983289" cy="473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511"/>
              </a:lnTo>
              <a:lnTo>
                <a:pt x="2983289" y="322511"/>
              </a:lnTo>
              <a:lnTo>
                <a:pt x="2983289" y="47325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C02578-31A3-4420-BB47-D893F9B0274C}">
      <dsp:nvSpPr>
        <dsp:cNvPr id="0" name=""/>
        <dsp:cNvSpPr/>
      </dsp:nvSpPr>
      <dsp:spPr>
        <a:xfrm>
          <a:off x="2803919" y="3678302"/>
          <a:ext cx="1988859" cy="473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511"/>
              </a:lnTo>
              <a:lnTo>
                <a:pt x="1988859" y="322511"/>
              </a:lnTo>
              <a:lnTo>
                <a:pt x="1988859" y="47325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BD9BB-42CD-4290-A80D-1532B74542EA}">
      <dsp:nvSpPr>
        <dsp:cNvPr id="0" name=""/>
        <dsp:cNvSpPr/>
      </dsp:nvSpPr>
      <dsp:spPr>
        <a:xfrm>
          <a:off x="2758199" y="3678302"/>
          <a:ext cx="91440" cy="473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325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D854B9-FB5D-47F1-8663-290757FDB1D6}">
      <dsp:nvSpPr>
        <dsp:cNvPr id="0" name=""/>
        <dsp:cNvSpPr/>
      </dsp:nvSpPr>
      <dsp:spPr>
        <a:xfrm>
          <a:off x="815059" y="3678302"/>
          <a:ext cx="1988859" cy="473258"/>
        </a:xfrm>
        <a:custGeom>
          <a:avLst/>
          <a:gdLst/>
          <a:ahLst/>
          <a:cxnLst/>
          <a:rect l="0" t="0" r="0" b="0"/>
          <a:pathLst>
            <a:path>
              <a:moveTo>
                <a:pt x="1988859" y="0"/>
              </a:moveTo>
              <a:lnTo>
                <a:pt x="1988859" y="322511"/>
              </a:lnTo>
              <a:lnTo>
                <a:pt x="0" y="322511"/>
              </a:lnTo>
              <a:lnTo>
                <a:pt x="0" y="47325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9138A2-0819-4F5D-B72A-A983BBC40F93}">
      <dsp:nvSpPr>
        <dsp:cNvPr id="0" name=""/>
        <dsp:cNvSpPr/>
      </dsp:nvSpPr>
      <dsp:spPr>
        <a:xfrm>
          <a:off x="2803919" y="2171741"/>
          <a:ext cx="2983289" cy="473258"/>
        </a:xfrm>
        <a:custGeom>
          <a:avLst/>
          <a:gdLst/>
          <a:ahLst/>
          <a:cxnLst/>
          <a:rect l="0" t="0" r="0" b="0"/>
          <a:pathLst>
            <a:path>
              <a:moveTo>
                <a:pt x="2983289" y="0"/>
              </a:moveTo>
              <a:lnTo>
                <a:pt x="2983289" y="322511"/>
              </a:lnTo>
              <a:lnTo>
                <a:pt x="0" y="322511"/>
              </a:lnTo>
              <a:lnTo>
                <a:pt x="0" y="47325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816F82-47D6-4621-BB67-36EA32506D25}">
      <dsp:nvSpPr>
        <dsp:cNvPr id="0" name=""/>
        <dsp:cNvSpPr/>
      </dsp:nvSpPr>
      <dsp:spPr>
        <a:xfrm>
          <a:off x="4973584" y="1138438"/>
          <a:ext cx="1627249" cy="1033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2B40D9-8A72-48DA-A5C7-632AEF5083D2}">
      <dsp:nvSpPr>
        <dsp:cNvPr id="0" name=""/>
        <dsp:cNvSpPr/>
      </dsp:nvSpPr>
      <dsp:spPr>
        <a:xfrm>
          <a:off x="5154390" y="1310203"/>
          <a:ext cx="1627249" cy="1033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dirty="0"/>
            <a:t>Види </a:t>
          </a:r>
          <a:r>
            <a:rPr lang="ru-RU" sz="2000" b="0" kern="1200" dirty="0" err="1"/>
            <a:t>санкцій</a:t>
          </a:r>
          <a:endParaRPr lang="uk-UA" sz="2000" b="0" kern="1200" dirty="0"/>
        </a:p>
      </dsp:txBody>
      <dsp:txXfrm>
        <a:off x="5184654" y="1340467"/>
        <a:ext cx="1566721" cy="972775"/>
      </dsp:txXfrm>
    </dsp:sp>
    <dsp:sp modelId="{0A2B67BC-D517-42B9-BD66-CF9A0DF19603}">
      <dsp:nvSpPr>
        <dsp:cNvPr id="0" name=""/>
        <dsp:cNvSpPr/>
      </dsp:nvSpPr>
      <dsp:spPr>
        <a:xfrm>
          <a:off x="1990294" y="2644999"/>
          <a:ext cx="1627249" cy="1033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CF8FD-3FD9-4B87-BB42-D8DBDF0CE6BB}">
      <dsp:nvSpPr>
        <dsp:cNvPr id="0" name=""/>
        <dsp:cNvSpPr/>
      </dsp:nvSpPr>
      <dsp:spPr>
        <a:xfrm>
          <a:off x="2171100" y="2816765"/>
          <a:ext cx="1627249" cy="1033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Кримінальні (основні)</a:t>
          </a:r>
        </a:p>
      </dsp:txBody>
      <dsp:txXfrm>
        <a:off x="2201364" y="2847029"/>
        <a:ext cx="1566721" cy="972775"/>
      </dsp:txXfrm>
    </dsp:sp>
    <dsp:sp modelId="{36569EA2-7017-4D43-BB0C-77041E0EF163}">
      <dsp:nvSpPr>
        <dsp:cNvPr id="0" name=""/>
        <dsp:cNvSpPr/>
      </dsp:nvSpPr>
      <dsp:spPr>
        <a:xfrm>
          <a:off x="1434" y="4151561"/>
          <a:ext cx="1627249" cy="1033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2F64A-A66B-42F8-8121-BA6A3C8D49A9}">
      <dsp:nvSpPr>
        <dsp:cNvPr id="0" name=""/>
        <dsp:cNvSpPr/>
      </dsp:nvSpPr>
      <dsp:spPr>
        <a:xfrm>
          <a:off x="182240" y="4323326"/>
          <a:ext cx="1627249" cy="1033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uk-UA" sz="1400" kern="1200" dirty="0"/>
            <a:t>Обмеження волі</a:t>
          </a:r>
        </a:p>
      </dsp:txBody>
      <dsp:txXfrm>
        <a:off x="212504" y="4353590"/>
        <a:ext cx="1566721" cy="972775"/>
      </dsp:txXfrm>
    </dsp:sp>
    <dsp:sp modelId="{903643D8-1C37-46AB-9577-0413FE00C81E}">
      <dsp:nvSpPr>
        <dsp:cNvPr id="0" name=""/>
        <dsp:cNvSpPr/>
      </dsp:nvSpPr>
      <dsp:spPr>
        <a:xfrm>
          <a:off x="1990294" y="4151561"/>
          <a:ext cx="1627249" cy="1033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D083AF-7791-4E36-B464-5AA68F2C0830}">
      <dsp:nvSpPr>
        <dsp:cNvPr id="0" name=""/>
        <dsp:cNvSpPr/>
      </dsp:nvSpPr>
      <dsp:spPr>
        <a:xfrm>
          <a:off x="2171100" y="4323326"/>
          <a:ext cx="1627249" cy="1033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200" kern="1200" dirty="0" err="1"/>
            <a:t>Позбавлення</a:t>
          </a:r>
          <a:r>
            <a:rPr lang="ru-RU" sz="1200" kern="1200" dirty="0"/>
            <a:t> </a:t>
          </a:r>
          <a:r>
            <a:rPr lang="ru-RU" sz="1200" kern="1200" dirty="0" err="1"/>
            <a:t>волі</a:t>
          </a:r>
          <a:r>
            <a:rPr lang="ru-RU" sz="1200" kern="1200" dirty="0"/>
            <a:t> на </a:t>
          </a:r>
          <a:r>
            <a:rPr lang="ru-RU" sz="1200" kern="1200" dirty="0" err="1"/>
            <a:t>певний</a:t>
          </a:r>
          <a:r>
            <a:rPr lang="ru-RU" sz="1200" kern="1200" dirty="0"/>
            <a:t> строк</a:t>
          </a:r>
        </a:p>
      </dsp:txBody>
      <dsp:txXfrm>
        <a:off x="2201364" y="4353590"/>
        <a:ext cx="1566721" cy="972775"/>
      </dsp:txXfrm>
    </dsp:sp>
    <dsp:sp modelId="{CFB087E3-A723-48CC-820B-F50EA9A54682}">
      <dsp:nvSpPr>
        <dsp:cNvPr id="0" name=""/>
        <dsp:cNvSpPr/>
      </dsp:nvSpPr>
      <dsp:spPr>
        <a:xfrm>
          <a:off x="3979154" y="4151561"/>
          <a:ext cx="1627249" cy="1033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B7BA67-F084-44BF-A188-87A739525F7D}">
      <dsp:nvSpPr>
        <dsp:cNvPr id="0" name=""/>
        <dsp:cNvSpPr/>
      </dsp:nvSpPr>
      <dsp:spPr>
        <a:xfrm>
          <a:off x="4159960" y="4323326"/>
          <a:ext cx="1627249" cy="1033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uk-UA" sz="1200" kern="1200"/>
            <a:t>Довічне позбавлення волі</a:t>
          </a:r>
        </a:p>
      </dsp:txBody>
      <dsp:txXfrm>
        <a:off x="4190224" y="4353590"/>
        <a:ext cx="1566721" cy="972775"/>
      </dsp:txXfrm>
    </dsp:sp>
    <dsp:sp modelId="{34391E20-CA0C-4B71-B499-21F73AA4550E}">
      <dsp:nvSpPr>
        <dsp:cNvPr id="0" name=""/>
        <dsp:cNvSpPr/>
      </dsp:nvSpPr>
      <dsp:spPr>
        <a:xfrm>
          <a:off x="7956874" y="2644999"/>
          <a:ext cx="1627249" cy="1033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79D449-A3A3-4B8F-929B-58485C3CF5FB}">
      <dsp:nvSpPr>
        <dsp:cNvPr id="0" name=""/>
        <dsp:cNvSpPr/>
      </dsp:nvSpPr>
      <dsp:spPr>
        <a:xfrm>
          <a:off x="8137680" y="2816765"/>
          <a:ext cx="1627249" cy="1033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0" kern="1200" dirty="0"/>
            <a:t>Некримінальні (додаткові/альтернативні</a:t>
          </a:r>
          <a:r>
            <a:rPr lang="uk-UA" sz="900" b="0" kern="1200" dirty="0"/>
            <a:t>)</a:t>
          </a:r>
          <a:endParaRPr lang="uk-UA" sz="900" kern="1200" dirty="0"/>
        </a:p>
      </dsp:txBody>
      <dsp:txXfrm>
        <a:off x="8167944" y="2847029"/>
        <a:ext cx="1566721" cy="972775"/>
      </dsp:txXfrm>
    </dsp:sp>
    <dsp:sp modelId="{BE307F40-C522-4264-997C-3DA68B94571A}">
      <dsp:nvSpPr>
        <dsp:cNvPr id="0" name=""/>
        <dsp:cNvSpPr/>
      </dsp:nvSpPr>
      <dsp:spPr>
        <a:xfrm>
          <a:off x="5968014" y="4151561"/>
          <a:ext cx="1627249" cy="1033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B57025-0051-429B-B7A8-A812198BFC4A}">
      <dsp:nvSpPr>
        <dsp:cNvPr id="0" name=""/>
        <dsp:cNvSpPr/>
      </dsp:nvSpPr>
      <dsp:spPr>
        <a:xfrm>
          <a:off x="6148820" y="4323326"/>
          <a:ext cx="1627249" cy="1033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200" b="1" kern="1200" dirty="0" err="1"/>
            <a:t>Фінансові</a:t>
          </a:r>
          <a:r>
            <a:rPr lang="ru-RU" sz="1200" b="1" kern="1200" dirty="0"/>
            <a:t> </a:t>
          </a:r>
          <a:r>
            <a:rPr lang="ru-RU" sz="1200" b="1" kern="1200" dirty="0" err="1"/>
            <a:t>санкції</a:t>
          </a:r>
          <a:r>
            <a:rPr lang="ru-RU" sz="1200" kern="1200" dirty="0"/>
            <a:t> (</a:t>
          </a:r>
          <a:r>
            <a:rPr lang="ru-RU" sz="1200" kern="1200" dirty="0" err="1"/>
            <a:t>штрафи</a:t>
          </a:r>
          <a:r>
            <a:rPr lang="ru-RU" sz="1200" kern="1200" dirty="0"/>
            <a:t>, </a:t>
          </a:r>
          <a:r>
            <a:rPr lang="ru-RU" sz="1200" kern="1200" dirty="0" err="1"/>
            <a:t>конфіскація</a:t>
          </a:r>
          <a:r>
            <a:rPr lang="ru-RU" sz="1200" kern="1200" dirty="0"/>
            <a:t> майна, </a:t>
          </a:r>
          <a:r>
            <a:rPr lang="ru-RU" sz="1200" kern="1200" dirty="0" err="1"/>
            <a:t>активів</a:t>
          </a:r>
          <a:r>
            <a:rPr lang="ru-RU" sz="1200" kern="1200" dirty="0"/>
            <a:t>)</a:t>
          </a:r>
          <a:endParaRPr lang="uk-UA" sz="1200" kern="1200" dirty="0"/>
        </a:p>
      </dsp:txBody>
      <dsp:txXfrm>
        <a:off x="6179084" y="4353590"/>
        <a:ext cx="1566721" cy="972775"/>
      </dsp:txXfrm>
    </dsp:sp>
    <dsp:sp modelId="{BAE4846D-E984-4EE7-B84A-B15104D79161}">
      <dsp:nvSpPr>
        <dsp:cNvPr id="0" name=""/>
        <dsp:cNvSpPr/>
      </dsp:nvSpPr>
      <dsp:spPr>
        <a:xfrm>
          <a:off x="7956874" y="4151561"/>
          <a:ext cx="1627249" cy="1033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5CE00B-B713-4CA6-8F39-F5B122A0B291}">
      <dsp:nvSpPr>
        <dsp:cNvPr id="0" name=""/>
        <dsp:cNvSpPr/>
      </dsp:nvSpPr>
      <dsp:spPr>
        <a:xfrm>
          <a:off x="8137680" y="4323326"/>
          <a:ext cx="1627249" cy="1033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200" b="1" kern="1200"/>
            <a:t>Обмеження прав</a:t>
          </a:r>
          <a:r>
            <a:rPr lang="ru-RU" sz="1200" kern="1200"/>
            <a:t> (позбавлення громадянства, заборона на зайняття посад)</a:t>
          </a:r>
        </a:p>
      </dsp:txBody>
      <dsp:txXfrm>
        <a:off x="8167944" y="4353590"/>
        <a:ext cx="1566721" cy="972775"/>
      </dsp:txXfrm>
    </dsp:sp>
    <dsp:sp modelId="{8C491C21-81CF-414E-8258-BA79EC7963EB}">
      <dsp:nvSpPr>
        <dsp:cNvPr id="0" name=""/>
        <dsp:cNvSpPr/>
      </dsp:nvSpPr>
      <dsp:spPr>
        <a:xfrm>
          <a:off x="9945734" y="4151561"/>
          <a:ext cx="1627249" cy="1033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53B30B-8719-4557-B689-7F2B1C7834AA}">
      <dsp:nvSpPr>
        <dsp:cNvPr id="0" name=""/>
        <dsp:cNvSpPr/>
      </dsp:nvSpPr>
      <dsp:spPr>
        <a:xfrm>
          <a:off x="10126540" y="4323326"/>
          <a:ext cx="1627249" cy="1033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uk-UA" sz="1200" b="1" kern="1200"/>
            <a:t>Компенсація шкоди потерпілим</a:t>
          </a:r>
          <a:endParaRPr lang="uk-UA" sz="1200" kern="1200"/>
        </a:p>
      </dsp:txBody>
      <dsp:txXfrm>
        <a:off x="10156804" y="4353590"/>
        <a:ext cx="1566721" cy="972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957C-A469-496E-8B84-91EDDE4157A9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5BFCB-77ED-4920-8547-87423A3865A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8837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5BFCB-77ED-4920-8547-87423A3865AE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244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uk-UA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439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5009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8177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1446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8337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90947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5979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15941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7085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8757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4942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810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166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674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6862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5399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2724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12D43FD-3370-402B-807B-EF677FA5388D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AAD9F7B3-3ECE-46AB-BCF0-EA9FE27F3ED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164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73E661-A3DD-4F10-9F85-2F25C81342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САНКЦІЇ В МІЖНАРОДНОМУ КРИМІНАЛЬНОМУ ПРАВІ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DAA361E-6299-4C23-9C85-AB80E6CC2C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Тема 3</a:t>
            </a:r>
          </a:p>
        </p:txBody>
      </p:sp>
    </p:spTree>
    <p:extLst>
      <p:ext uri="{BB962C8B-B14F-4D97-AF65-F5344CB8AC3E}">
        <p14:creationId xmlns:p14="http://schemas.microsoft.com/office/powerpoint/2010/main" val="390194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Місце для тексту 6">
            <a:extLst>
              <a:ext uri="{FF2B5EF4-FFF2-40B4-BE49-F238E27FC236}">
                <a16:creationId xmlns:a16="http://schemas.microsoft.com/office/drawing/2014/main" id="{95DB37FE-7C5C-42B6-82C5-3A66E6C2F026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676543" y="1030567"/>
            <a:ext cx="3129168" cy="333099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uk-UA" b="1" dirty="0"/>
              <a:t>Наркозалежні особи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Проблема наркозалежних в системі кримінального правосуддя.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ООН: альтернатива тюремному ув'язненню — лікування та реабілітація наркозалежних.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Програми для наркозалежних, зокрема суди з лікування наркозалежності (США, Австралія).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Інтенсивний терапевтичний підхід — усунення основної причини злочинної поведінки.</a:t>
            </a:r>
          </a:p>
          <a:p>
            <a:endParaRPr lang="uk-UA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F5383724-D679-492C-849D-C52419BBAAFE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371319" y="1030566"/>
            <a:ext cx="3145380" cy="333099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dirty="0"/>
              <a:t>Недискримінація в правосудді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Заборона дискримінації за національністю, етнічною належністю, релігією, расою.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Право на рівний захист згідно з міжнародними документами (Загальна декларація прав людини, Міжнародний пакт про громадянські та політичні права).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Оцінка впливу правозастосовної політики на меншини.</a:t>
            </a:r>
          </a:p>
          <a:p>
            <a:endParaRPr lang="uk-UA" dirty="0"/>
          </a:p>
        </p:txBody>
      </p:sp>
      <p:sp>
        <p:nvSpPr>
          <p:cNvPr id="9" name="Місце для тексту 8">
            <a:extLst>
              <a:ext uri="{FF2B5EF4-FFF2-40B4-BE49-F238E27FC236}">
                <a16:creationId xmlns:a16="http://schemas.microsoft.com/office/drawing/2014/main" id="{5C2AEA25-CCBC-4BBD-8FEC-25619F05D78D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8082307" y="1039988"/>
            <a:ext cx="3164719" cy="333099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dirty="0"/>
              <a:t>Альтернативи для іноземців</a:t>
            </a:r>
          </a:p>
          <a:p>
            <a:r>
              <a:rPr lang="uk-UA" dirty="0"/>
              <a:t>Іноземці в кримінальній статистиці — часто значна частина ув'язнених.</a:t>
            </a:r>
          </a:p>
          <a:p>
            <a:r>
              <a:rPr lang="uk-UA" dirty="0"/>
              <a:t>Міфи та упередження щодо неможливості застосування альтернатив до іноземців.</a:t>
            </a:r>
          </a:p>
          <a:p>
            <a:r>
              <a:rPr lang="uk-UA" dirty="0"/>
              <a:t>Роль стратегій, що знижують дискримінацію і забезпечують рівність.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1BA753-CACD-4D6F-9B6C-8803B4B1286D}"/>
              </a:ext>
            </a:extLst>
          </p:cNvPr>
          <p:cNvSpPr txBox="1"/>
          <p:nvPr/>
        </p:nvSpPr>
        <p:spPr>
          <a:xfrm>
            <a:off x="676543" y="4960931"/>
            <a:ext cx="10570483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b="1" dirty="0"/>
              <a:t>Технічна допомога та підтримка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Кампанії з інформування громадськості для зменшення упереджень.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Співпраця між системами кримінального правосуддя, охорони здоров'я та соціального забезпечення.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Підтримка з боку міжнародних організацій для реалізації альтернативних заходів.</a:t>
            </a:r>
          </a:p>
        </p:txBody>
      </p:sp>
    </p:spTree>
    <p:extLst>
      <p:ext uri="{BB962C8B-B14F-4D97-AF65-F5344CB8AC3E}">
        <p14:creationId xmlns:p14="http://schemas.microsoft.com/office/powerpoint/2010/main" val="1139375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8197435-08F2-4AB9-BC44-C216D0636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786" y="535352"/>
            <a:ext cx="5019602" cy="376327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 err="1"/>
              <a:t>Визначення</a:t>
            </a:r>
            <a:r>
              <a:rPr lang="ru-RU" b="1" dirty="0"/>
              <a:t> </a:t>
            </a:r>
            <a:r>
              <a:rPr lang="ru-RU" b="1" dirty="0" err="1"/>
              <a:t>покарання</a:t>
            </a:r>
            <a:r>
              <a:rPr lang="ru-RU" b="1" dirty="0"/>
              <a:t> у </a:t>
            </a:r>
            <a:r>
              <a:rPr lang="ru-RU" b="1" dirty="0" err="1"/>
              <a:t>міжнародному</a:t>
            </a:r>
            <a:r>
              <a:rPr lang="ru-RU" b="1" dirty="0"/>
              <a:t> </a:t>
            </a:r>
            <a:r>
              <a:rPr lang="ru-RU" b="1" dirty="0" err="1"/>
              <a:t>кримінальному</a:t>
            </a:r>
            <a:r>
              <a:rPr lang="ru-RU" b="1" dirty="0"/>
              <a:t> </a:t>
            </a:r>
            <a:r>
              <a:rPr lang="ru-RU" b="1" dirty="0" err="1"/>
              <a:t>праві</a:t>
            </a:r>
            <a:endParaRPr lang="ru-RU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/>
              <a:t>У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актах </a:t>
            </a:r>
            <a:r>
              <a:rPr lang="ru-RU" dirty="0" err="1"/>
              <a:t>поняття</a:t>
            </a:r>
            <a:r>
              <a:rPr lang="ru-RU" dirty="0"/>
              <a:t> "</a:t>
            </a:r>
            <a:r>
              <a:rPr lang="ru-RU" dirty="0" err="1"/>
              <a:t>покарання</a:t>
            </a:r>
            <a:r>
              <a:rPr lang="ru-RU" dirty="0"/>
              <a:t>" прямо не </a:t>
            </a:r>
            <a:r>
              <a:rPr lang="ru-RU" dirty="0" err="1"/>
              <a:t>визначене</a:t>
            </a:r>
            <a:r>
              <a:rPr lang="ru-RU" dirty="0"/>
              <a:t>, але </a:t>
            </a:r>
            <a:r>
              <a:rPr lang="ru-RU" dirty="0" err="1"/>
              <a:t>містяться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/>
              <a:t>Приклади</a:t>
            </a:r>
            <a:r>
              <a:rPr lang="ru-RU" dirty="0"/>
              <a:t>: </a:t>
            </a:r>
            <a:r>
              <a:rPr lang="ru-RU" dirty="0" err="1"/>
              <a:t>Конвенція</a:t>
            </a:r>
            <a:r>
              <a:rPr lang="ru-RU" dirty="0"/>
              <a:t> про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геноциду, </a:t>
            </a:r>
            <a:r>
              <a:rPr lang="ru-RU" dirty="0" err="1"/>
              <a:t>Конвенція</a:t>
            </a:r>
            <a:r>
              <a:rPr lang="ru-RU" dirty="0"/>
              <a:t> про </a:t>
            </a:r>
            <a:r>
              <a:rPr lang="ru-RU" dirty="0" err="1"/>
              <a:t>боротьбу</a:t>
            </a:r>
            <a:r>
              <a:rPr lang="ru-RU" dirty="0"/>
              <a:t> з актами ядерного </a:t>
            </a:r>
            <a:r>
              <a:rPr lang="ru-RU" dirty="0" err="1"/>
              <a:t>тероризму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/>
              <a:t>Виняток</a:t>
            </a:r>
            <a:r>
              <a:rPr lang="ru-RU" dirty="0"/>
              <a:t>: </a:t>
            </a:r>
            <a:r>
              <a:rPr lang="ru-RU" dirty="0" err="1"/>
              <a:t>Модельний</a:t>
            </a:r>
            <a:r>
              <a:rPr lang="ru-RU" dirty="0"/>
              <a:t> </a:t>
            </a:r>
            <a:r>
              <a:rPr lang="ru-RU" dirty="0" err="1"/>
              <a:t>кримінальний</a:t>
            </a:r>
            <a:r>
              <a:rPr lang="ru-RU" dirty="0"/>
              <a:t> кодекс СНД (ст. 45) –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 як </a:t>
            </a:r>
            <a:r>
              <a:rPr lang="ru-RU" dirty="0" err="1"/>
              <a:t>міру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примусу.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3D0176-0AE0-4E04-BC17-9F371F750699}"/>
              </a:ext>
            </a:extLst>
          </p:cNvPr>
          <p:cNvSpPr txBox="1"/>
          <p:nvPr/>
        </p:nvSpPr>
        <p:spPr>
          <a:xfrm>
            <a:off x="532787" y="4370740"/>
            <a:ext cx="5019601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b="1" dirty="0"/>
              <a:t>Теоретичні підходи до поняття покарання</a:t>
            </a:r>
            <a:endParaRPr lang="uk-UA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Покарання як міра примусу, що забезпечує дотримання правопорядку.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Реалізується незалежно від волі винного.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Відображення функції примусу та механізму реалізації у національних законодавствах.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1EABD1-278D-4E15-B631-3D2E14752857}"/>
              </a:ext>
            </a:extLst>
          </p:cNvPr>
          <p:cNvSpPr txBox="1"/>
          <p:nvPr/>
        </p:nvSpPr>
        <p:spPr>
          <a:xfrm>
            <a:off x="5696147" y="1685422"/>
            <a:ext cx="5861114" cy="286232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err="1"/>
              <a:t>Імплементація</a:t>
            </a:r>
            <a:r>
              <a:rPr lang="ru-RU" b="1" dirty="0"/>
              <a:t> </a:t>
            </a:r>
            <a:r>
              <a:rPr lang="ru-RU" b="1" dirty="0" err="1"/>
              <a:t>міжнародних</a:t>
            </a:r>
            <a:r>
              <a:rPr lang="ru-RU" b="1" dirty="0"/>
              <a:t> норм у </a:t>
            </a:r>
            <a:r>
              <a:rPr lang="ru-RU" b="1" dirty="0" err="1"/>
              <a:t>національне</a:t>
            </a:r>
            <a:r>
              <a:rPr lang="ru-RU" b="1" dirty="0"/>
              <a:t> </a:t>
            </a:r>
            <a:r>
              <a:rPr lang="ru-RU" b="1" dirty="0" err="1"/>
              <a:t>законодавство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В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злочини</a:t>
            </a:r>
            <a:r>
              <a:rPr lang="ru-RU" dirty="0"/>
              <a:t> </a:t>
            </a:r>
            <a:r>
              <a:rPr lang="ru-RU" dirty="0" err="1"/>
              <a:t>криміналізовані</a:t>
            </a:r>
            <a:r>
              <a:rPr lang="ru-RU" dirty="0"/>
              <a:t> в </a:t>
            </a:r>
            <a:r>
              <a:rPr lang="ru-RU" dirty="0" err="1"/>
              <a:t>національному</a:t>
            </a:r>
            <a:r>
              <a:rPr lang="ru-RU" dirty="0"/>
              <a:t> </a:t>
            </a:r>
            <a:r>
              <a:rPr lang="ru-RU" dirty="0" err="1"/>
              <a:t>законодавстві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Приклади</a:t>
            </a:r>
            <a:r>
              <a:rPr lang="ru-RU" dirty="0"/>
              <a:t> у </a:t>
            </a:r>
            <a:r>
              <a:rPr lang="ru-RU" dirty="0" err="1"/>
              <a:t>Кримінальному</a:t>
            </a:r>
            <a:r>
              <a:rPr lang="ru-RU" dirty="0"/>
              <a:t> </a:t>
            </a:r>
            <a:r>
              <a:rPr lang="ru-RU" dirty="0" err="1"/>
              <a:t>кодексі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Катування</a:t>
            </a:r>
            <a:r>
              <a:rPr lang="ru-RU" dirty="0"/>
              <a:t> (ст. 127),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Торгівля</a:t>
            </a:r>
            <a:r>
              <a:rPr lang="ru-RU" dirty="0"/>
              <a:t> людьми (ст. 149),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Терористичний</a:t>
            </a:r>
            <a:r>
              <a:rPr lang="ru-RU" dirty="0"/>
              <a:t> акт (ст. 258),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Злочини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миру і </a:t>
            </a:r>
            <a:r>
              <a:rPr lang="ru-RU" dirty="0" err="1"/>
              <a:t>міжнародного</a:t>
            </a:r>
            <a:r>
              <a:rPr lang="ru-RU" dirty="0"/>
              <a:t> правопорядку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3B70BB-C009-41E7-8A11-18E72F8CC39F}"/>
              </a:ext>
            </a:extLst>
          </p:cNvPr>
          <p:cNvSpPr txBox="1"/>
          <p:nvPr/>
        </p:nvSpPr>
        <p:spPr>
          <a:xfrm>
            <a:off x="5696147" y="4647739"/>
            <a:ext cx="5861114" cy="20313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/>
              <a:t>Основні цілі покарання у міжнародному кримінальному </a:t>
            </a:r>
            <a:r>
              <a:rPr lang="uk-UA" dirty="0" err="1"/>
              <a:t>правіВиправлення</a:t>
            </a:r>
            <a:r>
              <a:rPr lang="uk-UA" dirty="0"/>
              <a:t> </a:t>
            </a:r>
            <a:r>
              <a:rPr lang="uk-UA" dirty="0" err="1"/>
              <a:t>злочинця.Відплата</a:t>
            </a:r>
            <a:r>
              <a:rPr lang="uk-UA" dirty="0"/>
              <a:t> за </a:t>
            </a:r>
            <a:r>
              <a:rPr lang="uk-UA" dirty="0" err="1"/>
              <a:t>скоєне.Стримування</a:t>
            </a:r>
            <a:r>
              <a:rPr lang="uk-UA" dirty="0"/>
              <a:t> злочинної </a:t>
            </a:r>
            <a:r>
              <a:rPr lang="uk-UA" dirty="0" err="1"/>
              <a:t>поведінки.Реінтеграція</a:t>
            </a:r>
            <a:r>
              <a:rPr lang="uk-UA" dirty="0"/>
              <a:t> в </a:t>
            </a:r>
            <a:r>
              <a:rPr lang="uk-UA" dirty="0" err="1"/>
              <a:t>суспільство.Соціальна</a:t>
            </a:r>
            <a:r>
              <a:rPr lang="uk-UA" dirty="0"/>
              <a:t> </a:t>
            </a:r>
            <a:r>
              <a:rPr lang="uk-UA" dirty="0" err="1"/>
              <a:t>реабілітація.Захист</a:t>
            </a:r>
            <a:r>
              <a:rPr lang="uk-UA" dirty="0"/>
              <a:t> </a:t>
            </a:r>
            <a:r>
              <a:rPr lang="uk-UA" dirty="0" err="1"/>
              <a:t>суспільства.Запобігання</a:t>
            </a:r>
            <a:r>
              <a:rPr lang="uk-UA" dirty="0"/>
              <a:t> </a:t>
            </a:r>
            <a:r>
              <a:rPr lang="uk-UA" dirty="0" err="1"/>
              <a:t>безкарності.Сприяння</a:t>
            </a:r>
            <a:r>
              <a:rPr lang="uk-UA" dirty="0"/>
              <a:t> примиренню та відновленню миру.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B8B3A99-368D-446B-8BEC-91EAA42EB6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6147" y="535352"/>
            <a:ext cx="5861114" cy="1099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477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941E07-8FB9-4A43-AD73-2A1F3183785D}"/>
              </a:ext>
            </a:extLst>
          </p:cNvPr>
          <p:cNvSpPr txBox="1"/>
          <p:nvPr/>
        </p:nvSpPr>
        <p:spPr>
          <a:xfrm>
            <a:off x="643379" y="761146"/>
            <a:ext cx="5069263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b="1" dirty="0"/>
              <a:t>Покарання у міжнародних актах</a:t>
            </a:r>
            <a:endParaRPr lang="uk-UA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Міжнародний пакт про громадянські і політичні права (МПГПП): перевиховання ув’язнених.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Європейські пенітенціарні правила: сприяння реінтеграції засуджених.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Прецедентна практика ЄСПЛ: акцент на реабілітації.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DDBD23-EC95-4D9A-BFA4-21698C66281E}"/>
              </a:ext>
            </a:extLst>
          </p:cNvPr>
          <p:cNvSpPr txBox="1"/>
          <p:nvPr/>
        </p:nvSpPr>
        <p:spPr>
          <a:xfrm>
            <a:off x="643379" y="3197078"/>
            <a:ext cx="5069263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err="1"/>
              <a:t>Міжнародні</a:t>
            </a:r>
            <a:r>
              <a:rPr lang="ru-RU" b="1" dirty="0"/>
              <a:t> </a:t>
            </a:r>
            <a:r>
              <a:rPr lang="ru-RU" b="1" dirty="0" err="1"/>
              <a:t>трибунали</a:t>
            </a:r>
            <a:r>
              <a:rPr lang="ru-RU" b="1" dirty="0"/>
              <a:t> та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цілі</a:t>
            </a:r>
            <a:r>
              <a:rPr lang="ru-RU" b="1" dirty="0"/>
              <a:t> </a:t>
            </a:r>
            <a:r>
              <a:rPr lang="ru-RU" b="1" dirty="0" err="1"/>
              <a:t>покарання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Міжнародний</a:t>
            </a:r>
            <a:r>
              <a:rPr lang="ru-RU" dirty="0"/>
              <a:t> трибунал по </a:t>
            </a:r>
            <a:r>
              <a:rPr lang="ru-RU" dirty="0" err="1"/>
              <a:t>колишній</a:t>
            </a:r>
            <a:r>
              <a:rPr lang="ru-RU" dirty="0"/>
              <a:t> </a:t>
            </a:r>
            <a:r>
              <a:rPr lang="ru-RU" dirty="0" err="1"/>
              <a:t>Югославії</a:t>
            </a:r>
            <a:r>
              <a:rPr lang="ru-RU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Судове</a:t>
            </a:r>
            <a:r>
              <a:rPr lang="ru-RU" dirty="0"/>
              <a:t> </a:t>
            </a:r>
            <a:r>
              <a:rPr lang="ru-RU" dirty="0" err="1"/>
              <a:t>переслідування</a:t>
            </a:r>
            <a:r>
              <a:rPr lang="ru-RU" dirty="0"/>
              <a:t> </a:t>
            </a:r>
            <a:r>
              <a:rPr lang="ru-RU" dirty="0" err="1"/>
              <a:t>винних</a:t>
            </a:r>
            <a:r>
              <a:rPr lang="ru-RU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справедливості</a:t>
            </a:r>
            <a:r>
              <a:rPr lang="ru-RU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новим</a:t>
            </a:r>
            <a:r>
              <a:rPr lang="ru-RU" dirty="0"/>
              <a:t> </a:t>
            </a:r>
            <a:r>
              <a:rPr lang="ru-RU" dirty="0" err="1"/>
              <a:t>злочинам</a:t>
            </a:r>
            <a:r>
              <a:rPr lang="ru-RU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Відновлення</a:t>
            </a:r>
            <a:r>
              <a:rPr lang="ru-RU" dirty="0"/>
              <a:t> миру.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98FADC-33BF-4938-8D00-A8DDBD391BD7}"/>
              </a:ext>
            </a:extLst>
          </p:cNvPr>
          <p:cNvSpPr txBox="1"/>
          <p:nvPr/>
        </p:nvSpPr>
        <p:spPr>
          <a:xfrm>
            <a:off x="5891754" y="761146"/>
            <a:ext cx="5767632" cy="31393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b="1" dirty="0"/>
              <a:t>Покарання щодо неповнолітніх</a:t>
            </a:r>
            <a:endParaRPr lang="uk-UA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У міжнародних документах покарання неповнолітніх має реабілітаційну спрямованість.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Основні цілі: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dirty="0"/>
              <a:t>Перевиховання.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dirty="0"/>
              <a:t>Соціальна реінтеграція.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dirty="0"/>
              <a:t>Дотримання найкращих інтересів дитини.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Африканська хартія прав дитини, Пекінські правила, Європейські правила щодо неповнолітніх.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82AAF0-B0E1-42D8-B00D-64CA550EB3C9}"/>
              </a:ext>
            </a:extLst>
          </p:cNvPr>
          <p:cNvSpPr txBox="1"/>
          <p:nvPr/>
        </p:nvSpPr>
        <p:spPr>
          <a:xfrm>
            <a:off x="5891754" y="4038966"/>
            <a:ext cx="5767632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b="1" dirty="0"/>
              <a:t>Наукові підходи до цілей покарання</a:t>
            </a:r>
          </a:p>
          <a:p>
            <a:r>
              <a:rPr lang="uk-UA" dirty="0"/>
              <a:t>Відплата: суспільство карає злочинця за завдану шкоду.</a:t>
            </a:r>
          </a:p>
          <a:p>
            <a:r>
              <a:rPr lang="uk-UA" dirty="0"/>
              <a:t>Стримування: покарання утримує інших від скоєння злочинів.</a:t>
            </a:r>
          </a:p>
          <a:p>
            <a:r>
              <a:rPr lang="uk-UA" dirty="0"/>
              <a:t>Реабілітація: сприяння поверненню до нормального життя. У міжнародному кримінальному праві реабілітація менш виражена, ніж інші цілі.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6CF9E46-AB53-43C6-8043-7AAD7C51BC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379" y="5687684"/>
            <a:ext cx="1355103" cy="1170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60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80D0B817-F9DE-4399-8613-1005484131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1979079"/>
              </p:ext>
            </p:extLst>
          </p:nvPr>
        </p:nvGraphicFramePr>
        <p:xfrm>
          <a:off x="218388" y="744718"/>
          <a:ext cx="11755224" cy="6495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999CA79-36D5-4799-B97C-DB27FA1A54D0}"/>
              </a:ext>
            </a:extLst>
          </p:cNvPr>
          <p:cNvSpPr txBox="1"/>
          <p:nvPr/>
        </p:nvSpPr>
        <p:spPr>
          <a:xfrm>
            <a:off x="973318" y="933502"/>
            <a:ext cx="10329420" cy="64633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/>
              <a:t>Міжнародне </a:t>
            </a:r>
            <a:r>
              <a:rPr lang="ru-RU" dirty="0" err="1"/>
              <a:t>кримінальне</a:t>
            </a:r>
            <a:r>
              <a:rPr lang="ru-RU" dirty="0"/>
              <a:t> право </a:t>
            </a:r>
            <a:r>
              <a:rPr lang="ru-RU" dirty="0" err="1"/>
              <a:t>еволюціонувало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криміналізації</a:t>
            </a:r>
            <a:r>
              <a:rPr lang="ru-RU" dirty="0"/>
              <a:t> </a:t>
            </a:r>
            <a:r>
              <a:rPr lang="ru-RU" dirty="0" err="1"/>
              <a:t>діянь</a:t>
            </a:r>
            <a:r>
              <a:rPr lang="ru-RU" dirty="0"/>
              <a:t> без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покарань</a:t>
            </a:r>
            <a:r>
              <a:rPr lang="ru-RU" dirty="0"/>
              <a:t> до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чітких</a:t>
            </a:r>
            <a:r>
              <a:rPr lang="ru-RU" dirty="0"/>
              <a:t> </a:t>
            </a:r>
            <a:r>
              <a:rPr lang="ru-RU" dirty="0" err="1"/>
              <a:t>санкцій</a:t>
            </a:r>
            <a:r>
              <a:rPr lang="ru-RU" dirty="0"/>
              <a:t>.</a:t>
            </a:r>
          </a:p>
        </p:txBody>
      </p:sp>
      <p:sp>
        <p:nvSpPr>
          <p:cNvPr id="7" name="Бульбашка прямої мови: прямокутна 6">
            <a:extLst>
              <a:ext uri="{FF2B5EF4-FFF2-40B4-BE49-F238E27FC236}">
                <a16:creationId xmlns:a16="http://schemas.microsoft.com/office/drawing/2014/main" id="{53D3C547-BA49-42CA-907C-F5037B36CF72}"/>
              </a:ext>
            </a:extLst>
          </p:cNvPr>
          <p:cNvSpPr/>
          <p:nvPr/>
        </p:nvSpPr>
        <p:spPr>
          <a:xfrm>
            <a:off x="1150070" y="1677971"/>
            <a:ext cx="3827283" cy="1517717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ru-RU" sz="1400" dirty="0"/>
              <a:t>Застосовуються </a:t>
            </a:r>
            <a:r>
              <a:rPr lang="ru-RU" sz="1400" dirty="0" err="1"/>
              <a:t>міжнародними</a:t>
            </a:r>
            <a:r>
              <a:rPr lang="ru-RU" sz="1400" dirty="0"/>
              <a:t> трибуналами та судами (Статут </a:t>
            </a:r>
            <a:r>
              <a:rPr lang="ru-RU" sz="1400" dirty="0" err="1"/>
              <a:t>Міжнародного</a:t>
            </a:r>
            <a:r>
              <a:rPr lang="ru-RU" sz="1400" dirty="0"/>
              <a:t> трибуналу по </a:t>
            </a:r>
            <a:r>
              <a:rPr lang="ru-RU" sz="1400" dirty="0" err="1"/>
              <a:t>колишній</a:t>
            </a:r>
            <a:r>
              <a:rPr lang="ru-RU" sz="1400" dirty="0"/>
              <a:t> </a:t>
            </a:r>
            <a:r>
              <a:rPr lang="ru-RU" sz="1400" dirty="0" err="1"/>
              <a:t>Югославії</a:t>
            </a:r>
            <a:r>
              <a:rPr lang="ru-RU" sz="1400" dirty="0"/>
              <a:t>; Статут </a:t>
            </a:r>
            <a:r>
              <a:rPr lang="ru-RU" sz="1400" dirty="0" err="1"/>
              <a:t>Міжнародного</a:t>
            </a:r>
            <a:r>
              <a:rPr lang="ru-RU" sz="1400" dirty="0"/>
              <a:t> </a:t>
            </a:r>
            <a:r>
              <a:rPr lang="ru-RU" sz="1400" dirty="0" err="1"/>
              <a:t>кримінального</a:t>
            </a:r>
            <a:r>
              <a:rPr lang="ru-RU" sz="1400" dirty="0"/>
              <a:t> суду (ст. 77)</a:t>
            </a:r>
          </a:p>
        </p:txBody>
      </p:sp>
      <p:sp>
        <p:nvSpPr>
          <p:cNvPr id="8" name="Бульбашка прямої мови: прямокутна 7">
            <a:extLst>
              <a:ext uri="{FF2B5EF4-FFF2-40B4-BE49-F238E27FC236}">
                <a16:creationId xmlns:a16="http://schemas.microsoft.com/office/drawing/2014/main" id="{64C1BAF5-0506-4ED6-8EF9-018072528F63}"/>
              </a:ext>
            </a:extLst>
          </p:cNvPr>
          <p:cNvSpPr/>
          <p:nvPr/>
        </p:nvSpPr>
        <p:spPr>
          <a:xfrm>
            <a:off x="7475455" y="1670115"/>
            <a:ext cx="3827283" cy="1517717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ru-RU" sz="1400" dirty="0" err="1"/>
              <a:t>Можуть</a:t>
            </a:r>
            <a:r>
              <a:rPr lang="ru-RU" sz="1400" dirty="0"/>
              <a:t> </a:t>
            </a:r>
            <a:r>
              <a:rPr lang="ru-RU" sz="1400" dirty="0" err="1"/>
              <a:t>застосовуватися</a:t>
            </a:r>
            <a:r>
              <a:rPr lang="ru-RU" sz="1400" dirty="0"/>
              <a:t> </a:t>
            </a:r>
            <a:r>
              <a:rPr lang="ru-RU" sz="1400" dirty="0" err="1"/>
              <a:t>поряд</a:t>
            </a:r>
            <a:r>
              <a:rPr lang="ru-RU" sz="1400" dirty="0"/>
              <a:t> з </a:t>
            </a:r>
            <a:r>
              <a:rPr lang="ru-RU" sz="1400" dirty="0" err="1"/>
              <a:t>основними</a:t>
            </a:r>
            <a:r>
              <a:rPr lang="ru-RU" sz="1400" dirty="0"/>
              <a:t> </a:t>
            </a:r>
            <a:r>
              <a:rPr lang="ru-RU" sz="1400" dirty="0" err="1"/>
              <a:t>покараннями</a:t>
            </a:r>
            <a:r>
              <a:rPr lang="ru-RU" sz="1400" dirty="0"/>
              <a:t> (</a:t>
            </a:r>
            <a:r>
              <a:rPr lang="ru-RU" sz="1400" dirty="0" err="1"/>
              <a:t>Конвенція</a:t>
            </a:r>
            <a:r>
              <a:rPr lang="ru-RU" sz="1400" dirty="0"/>
              <a:t> ООН про </a:t>
            </a:r>
            <a:r>
              <a:rPr lang="ru-RU" sz="1400" dirty="0" err="1"/>
              <a:t>боротьбу</a:t>
            </a:r>
            <a:r>
              <a:rPr lang="ru-RU" sz="1400" dirty="0"/>
              <a:t> з </a:t>
            </a:r>
            <a:r>
              <a:rPr lang="ru-RU" sz="1400" dirty="0" err="1"/>
              <a:t>незаконним</a:t>
            </a:r>
            <a:r>
              <a:rPr lang="ru-RU" sz="1400" dirty="0"/>
              <a:t> </a:t>
            </a:r>
            <a:r>
              <a:rPr lang="ru-RU" sz="1400" dirty="0" err="1"/>
              <a:t>обігом</a:t>
            </a:r>
            <a:r>
              <a:rPr lang="ru-RU" sz="1400" dirty="0"/>
              <a:t> </a:t>
            </a:r>
            <a:r>
              <a:rPr lang="ru-RU" sz="1400" dirty="0" err="1"/>
              <a:t>наркотиків</a:t>
            </a:r>
            <a:r>
              <a:rPr lang="ru-RU" sz="1400" dirty="0"/>
              <a:t> 1988 р. (ст. 3), </a:t>
            </a:r>
            <a:r>
              <a:rPr lang="ru-RU" sz="1400" dirty="0" err="1"/>
              <a:t>Єдина</a:t>
            </a:r>
            <a:r>
              <a:rPr lang="ru-RU" sz="1400" dirty="0"/>
              <a:t> </a:t>
            </a:r>
            <a:r>
              <a:rPr lang="ru-RU" sz="1400" dirty="0" err="1"/>
              <a:t>конвенція</a:t>
            </a:r>
            <a:r>
              <a:rPr lang="ru-RU" sz="1400" dirty="0"/>
              <a:t> про </a:t>
            </a:r>
            <a:r>
              <a:rPr lang="ru-RU" sz="1400" dirty="0" err="1"/>
              <a:t>наркотичні</a:t>
            </a:r>
            <a:r>
              <a:rPr lang="ru-RU" sz="1400" dirty="0"/>
              <a:t> </a:t>
            </a:r>
            <a:r>
              <a:rPr lang="ru-RU" sz="1400" dirty="0" err="1"/>
              <a:t>засоби</a:t>
            </a:r>
            <a:r>
              <a:rPr lang="ru-RU" sz="1400" dirty="0"/>
              <a:t> 1961 р. (ст. 37), Статут </a:t>
            </a:r>
            <a:r>
              <a:rPr lang="ru-RU" sz="1400" dirty="0" err="1"/>
              <a:t>Спеціального</a:t>
            </a:r>
            <a:r>
              <a:rPr lang="ru-RU" sz="1400" dirty="0"/>
              <a:t> суду по </a:t>
            </a:r>
            <a:r>
              <a:rPr lang="ru-RU" sz="1400" dirty="0" err="1"/>
              <a:t>Сьєрра</a:t>
            </a:r>
            <a:r>
              <a:rPr lang="ru-RU" sz="1400" dirty="0"/>
              <a:t>-Леоне (ст. 19))</a:t>
            </a:r>
          </a:p>
        </p:txBody>
      </p:sp>
    </p:spTree>
    <p:extLst>
      <p:ext uri="{BB962C8B-B14F-4D97-AF65-F5344CB8AC3E}">
        <p14:creationId xmlns:p14="http://schemas.microsoft.com/office/powerpoint/2010/main" val="1169138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C74497B-DB51-48FF-9AF6-640D72771B82}"/>
              </a:ext>
            </a:extLst>
          </p:cNvPr>
          <p:cNvSpPr txBox="1"/>
          <p:nvPr/>
        </p:nvSpPr>
        <p:spPr>
          <a:xfrm>
            <a:off x="596245" y="750051"/>
            <a:ext cx="10876175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b="1" dirty="0"/>
              <a:t>Альтернативні санкції</a:t>
            </a:r>
          </a:p>
          <a:p>
            <a:r>
              <a:rPr lang="uk-UA" dirty="0"/>
              <a:t>Застосовуються</a:t>
            </a:r>
            <a:r>
              <a:rPr lang="uk-UA" b="1" dirty="0"/>
              <a:t> </a:t>
            </a:r>
            <a:r>
              <a:rPr lang="uk-UA" dirty="0"/>
              <a:t>як заміна тюремному ув’язненню: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Реституційні заходи (відшкодування шкоди)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Громадські роботи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Домашній арешт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Електронний моніторинг</a:t>
            </a:r>
          </a:p>
          <a:p>
            <a:r>
              <a:rPr lang="uk-UA" dirty="0"/>
              <a:t>(Токійські правила ООН щодо заходів, не пов’язаних із тюремним ув’язненням; Кадомська декларація про суспільно корисні роботи)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262F23-578A-485D-A57C-D75819736B78}"/>
              </a:ext>
            </a:extLst>
          </p:cNvPr>
          <p:cNvSpPr txBox="1"/>
          <p:nvPr/>
        </p:nvSpPr>
        <p:spPr>
          <a:xfrm>
            <a:off x="6097572" y="3694117"/>
            <a:ext cx="6094428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err="1"/>
              <a:t>Реституційне</a:t>
            </a:r>
            <a:r>
              <a:rPr lang="ru-RU" b="1" dirty="0"/>
              <a:t> </a:t>
            </a:r>
            <a:r>
              <a:rPr lang="ru-RU" b="1" dirty="0" err="1"/>
              <a:t>правосуддя</a:t>
            </a:r>
            <a:endParaRPr lang="ru-RU" b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посередництво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жертвою та </a:t>
            </a:r>
            <a:r>
              <a:rPr lang="ru-RU" dirty="0" err="1"/>
              <a:t>правопорушником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компенсацію</a:t>
            </a:r>
            <a:r>
              <a:rPr lang="ru-RU" dirty="0"/>
              <a:t>, </a:t>
            </a:r>
            <a:r>
              <a:rPr lang="ru-RU" dirty="0" err="1"/>
              <a:t>реституцію</a:t>
            </a:r>
            <a:r>
              <a:rPr lang="ru-RU" dirty="0"/>
              <a:t> та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корисні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r>
              <a:rPr lang="ru-RU" dirty="0"/>
              <a:t>(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реституційного</a:t>
            </a:r>
            <a:r>
              <a:rPr lang="ru-RU" dirty="0"/>
              <a:t> </a:t>
            </a:r>
            <a:r>
              <a:rPr lang="ru-RU" dirty="0" err="1"/>
              <a:t>правосуддя</a:t>
            </a:r>
            <a:r>
              <a:rPr lang="ru-RU" dirty="0"/>
              <a:t>, </a:t>
            </a:r>
            <a:r>
              <a:rPr lang="ru-RU" dirty="0" err="1"/>
              <a:t>Резолюція</a:t>
            </a:r>
            <a:r>
              <a:rPr lang="ru-RU" dirty="0"/>
              <a:t> ЕКОСОР 2016/17)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7B8347-D366-4CB0-A5E3-75ACEFAC2AE0}"/>
              </a:ext>
            </a:extLst>
          </p:cNvPr>
          <p:cNvSpPr txBox="1"/>
          <p:nvPr/>
        </p:nvSpPr>
        <p:spPr>
          <a:xfrm>
            <a:off x="596246" y="3832616"/>
            <a:ext cx="5172958" cy="2031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b="1" dirty="0"/>
              <a:t>Міжнародні стандарти та рекомендації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Резолюція Ради Європи 1976 № (76) 10</a:t>
            </a:r>
            <a:r>
              <a:rPr lang="uk-UA" dirty="0"/>
              <a:t> – альтернативні покарання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Рекомендація СМ/</a:t>
            </a:r>
            <a:r>
              <a:rPr lang="en-US" b="1" dirty="0"/>
              <a:t>Rec (2017)</a:t>
            </a:r>
            <a:r>
              <a:rPr lang="en-US" dirty="0"/>
              <a:t> – </a:t>
            </a:r>
            <a:r>
              <a:rPr lang="uk-UA" dirty="0"/>
              <a:t>спільнота як інструмент реабілітації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Рекомендація СМ/</a:t>
            </a:r>
            <a:r>
              <a:rPr lang="en-US" b="1" dirty="0"/>
              <a:t>Rec (2018) 8</a:t>
            </a:r>
            <a:r>
              <a:rPr lang="en-US" dirty="0"/>
              <a:t> – </a:t>
            </a:r>
            <a:r>
              <a:rPr lang="uk-UA" dirty="0"/>
              <a:t>використання відновного правосуддя</a:t>
            </a:r>
          </a:p>
        </p:txBody>
      </p:sp>
    </p:spTree>
    <p:extLst>
      <p:ext uri="{BB962C8B-B14F-4D97-AF65-F5344CB8AC3E}">
        <p14:creationId xmlns:p14="http://schemas.microsoft.com/office/powerpoint/2010/main" val="1468558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21D014-EB0B-418C-843D-A43D130F7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3. Смертна кара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6879BC1-9EFF-4758-AA2E-6E4FA0B48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53" y="2556366"/>
            <a:ext cx="8761412" cy="96925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Смертна кара - </a:t>
            </a:r>
            <a:r>
              <a:rPr lang="ru-RU" dirty="0" err="1"/>
              <a:t>виняткове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.</a:t>
            </a:r>
          </a:p>
          <a:p>
            <a:r>
              <a:rPr lang="ru-RU" dirty="0"/>
              <a:t>Право на </a:t>
            </a:r>
            <a:r>
              <a:rPr lang="ru-RU" dirty="0" err="1"/>
              <a:t>життя</a:t>
            </a:r>
            <a:r>
              <a:rPr lang="ru-RU" dirty="0"/>
              <a:t> - норма </a:t>
            </a:r>
            <a:r>
              <a:rPr lang="ru-RU" dirty="0" err="1"/>
              <a:t>jus</a:t>
            </a:r>
            <a:r>
              <a:rPr lang="ru-RU" dirty="0"/>
              <a:t> </a:t>
            </a:r>
            <a:r>
              <a:rPr lang="ru-RU" dirty="0" err="1"/>
              <a:t>cogens</a:t>
            </a:r>
            <a:endParaRPr lang="ru-RU" dirty="0"/>
          </a:p>
          <a:p>
            <a:r>
              <a:rPr lang="ru-RU" dirty="0" err="1"/>
              <a:t>Міжнародні</a:t>
            </a:r>
            <a:r>
              <a:rPr lang="ru-RU" dirty="0"/>
              <a:t> та </a:t>
            </a:r>
            <a:r>
              <a:rPr lang="ru-RU" dirty="0" err="1"/>
              <a:t>регіональні</a:t>
            </a:r>
            <a:r>
              <a:rPr lang="ru-RU" dirty="0"/>
              <a:t> договори </a:t>
            </a:r>
            <a:r>
              <a:rPr lang="ru-RU" dirty="0" err="1"/>
              <a:t>охороняють</a:t>
            </a:r>
            <a:r>
              <a:rPr lang="ru-RU" dirty="0"/>
              <a:t> право на </a:t>
            </a:r>
            <a:r>
              <a:rPr lang="ru-RU" dirty="0" err="1"/>
              <a:t>життя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3B33F9-5714-4EEE-BDE8-DD79B84243CE}"/>
              </a:ext>
            </a:extLst>
          </p:cNvPr>
          <p:cNvSpPr txBox="1"/>
          <p:nvPr/>
        </p:nvSpPr>
        <p:spPr>
          <a:xfrm>
            <a:off x="627053" y="3769532"/>
            <a:ext cx="1117530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/>
              <a:t>Міжнародні</a:t>
            </a:r>
            <a:r>
              <a:rPr lang="ru-RU" b="1" dirty="0"/>
              <a:t> </a:t>
            </a:r>
            <a:r>
              <a:rPr lang="ru-RU" b="1" dirty="0" err="1"/>
              <a:t>акти</a:t>
            </a:r>
            <a:r>
              <a:rPr lang="ru-RU" b="1" dirty="0"/>
              <a:t> та </a:t>
            </a:r>
            <a:r>
              <a:rPr lang="ru-RU" b="1" dirty="0" err="1"/>
              <a:t>норми</a:t>
            </a: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Нюрнберзький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воєнний</a:t>
            </a:r>
            <a:r>
              <a:rPr lang="ru-RU" dirty="0"/>
              <a:t> трибунал (1945): </a:t>
            </a:r>
            <a:r>
              <a:rPr lang="ru-RU" dirty="0" err="1"/>
              <a:t>Стаття</a:t>
            </a:r>
            <a:r>
              <a:rPr lang="ru-RU" dirty="0"/>
              <a:t> 27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Токійський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воєнний</a:t>
            </a:r>
            <a:r>
              <a:rPr lang="ru-RU" dirty="0"/>
              <a:t> трибунал (1946): </a:t>
            </a:r>
            <a:r>
              <a:rPr lang="ru-RU" dirty="0" err="1"/>
              <a:t>Стаття</a:t>
            </a:r>
            <a:r>
              <a:rPr lang="ru-RU" dirty="0"/>
              <a:t> 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Міжнародний</a:t>
            </a:r>
            <a:r>
              <a:rPr lang="ru-RU" dirty="0"/>
              <a:t> пакт про </a:t>
            </a:r>
            <a:r>
              <a:rPr lang="ru-RU" dirty="0" err="1"/>
              <a:t>громадянські</a:t>
            </a:r>
            <a:r>
              <a:rPr lang="ru-RU" dirty="0"/>
              <a:t> і </a:t>
            </a:r>
            <a:r>
              <a:rPr lang="ru-RU" dirty="0" err="1"/>
              <a:t>політичні</a:t>
            </a:r>
            <a:r>
              <a:rPr lang="ru-RU" dirty="0"/>
              <a:t> права (1966): </a:t>
            </a:r>
            <a:r>
              <a:rPr lang="ru-RU" dirty="0" err="1"/>
              <a:t>Стаття</a:t>
            </a:r>
            <a:r>
              <a:rPr lang="ru-RU" dirty="0"/>
              <a:t> 6 - право на </a:t>
            </a:r>
            <a:r>
              <a:rPr lang="ru-RU" dirty="0" err="1"/>
              <a:t>життя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Факультативний</a:t>
            </a:r>
            <a:r>
              <a:rPr lang="ru-RU" dirty="0"/>
              <a:t> протокол до МПГПП: Заборона </a:t>
            </a:r>
            <a:r>
              <a:rPr lang="ru-RU" dirty="0" err="1"/>
              <a:t>смертної</a:t>
            </a:r>
            <a:r>
              <a:rPr lang="ru-RU" dirty="0"/>
              <a:t> кари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Конвенція</a:t>
            </a:r>
            <a:r>
              <a:rPr lang="ru-RU" dirty="0"/>
              <a:t> про права </a:t>
            </a:r>
            <a:r>
              <a:rPr lang="ru-RU" dirty="0" err="1"/>
              <a:t>дитини</a:t>
            </a:r>
            <a:r>
              <a:rPr lang="ru-RU" dirty="0"/>
              <a:t> (1989): Заборона </a:t>
            </a:r>
            <a:r>
              <a:rPr lang="ru-RU" dirty="0" err="1"/>
              <a:t>смертної</a:t>
            </a:r>
            <a:r>
              <a:rPr lang="ru-RU" dirty="0"/>
              <a:t> кари для </a:t>
            </a:r>
            <a:r>
              <a:rPr lang="ru-RU" dirty="0" err="1"/>
              <a:t>осіб</a:t>
            </a:r>
            <a:r>
              <a:rPr lang="ru-RU" dirty="0"/>
              <a:t> до 18 </a:t>
            </a:r>
            <a:r>
              <a:rPr lang="ru-RU" dirty="0" err="1"/>
              <a:t>років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0187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DF3732-9611-4918-95CB-65F9ECB73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747" y="642725"/>
            <a:ext cx="10741673" cy="205334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b="1" dirty="0"/>
              <a:t>Право на </a:t>
            </a:r>
            <a:r>
              <a:rPr lang="ru-RU" b="1" dirty="0" err="1"/>
              <a:t>життя</a:t>
            </a:r>
            <a:r>
              <a:rPr lang="ru-RU" b="1" dirty="0"/>
              <a:t> в </a:t>
            </a:r>
            <a:r>
              <a:rPr lang="ru-RU" b="1" dirty="0" err="1"/>
              <a:t>міжнародних</a:t>
            </a:r>
            <a:r>
              <a:rPr lang="ru-RU" b="1" dirty="0"/>
              <a:t> актах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Комітет</a:t>
            </a:r>
            <a:r>
              <a:rPr lang="ru-RU" dirty="0"/>
              <a:t> ООН з прав </a:t>
            </a:r>
            <a:r>
              <a:rPr lang="ru-RU" dirty="0" err="1"/>
              <a:t>людини</a:t>
            </a:r>
            <a:r>
              <a:rPr lang="ru-RU" dirty="0"/>
              <a:t>: </a:t>
            </a:r>
            <a:r>
              <a:rPr lang="ru-RU" dirty="0" err="1"/>
              <a:t>Зауваження</a:t>
            </a:r>
            <a:r>
              <a:rPr lang="ru-RU" dirty="0"/>
              <a:t> №6 - </a:t>
            </a:r>
            <a:r>
              <a:rPr lang="ru-RU" dirty="0" err="1"/>
              <a:t>основоположне</a:t>
            </a:r>
            <a:r>
              <a:rPr lang="ru-RU" dirty="0"/>
              <a:t> право на </a:t>
            </a:r>
            <a:r>
              <a:rPr lang="ru-RU" dirty="0" err="1"/>
              <a:t>життя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Резолюція</a:t>
            </a:r>
            <a:r>
              <a:rPr lang="ru-RU" dirty="0"/>
              <a:t> 2857 (XXVI) </a:t>
            </a:r>
            <a:r>
              <a:rPr lang="ru-RU" dirty="0" err="1"/>
              <a:t>Генеральної</a:t>
            </a:r>
            <a:r>
              <a:rPr lang="ru-RU" dirty="0"/>
              <a:t> </a:t>
            </a:r>
            <a:r>
              <a:rPr lang="ru-RU" dirty="0" err="1"/>
              <a:t>Асамблеї</a:t>
            </a:r>
            <a:r>
              <a:rPr lang="ru-RU" dirty="0"/>
              <a:t> ООН (1971)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Резолюція</a:t>
            </a:r>
            <a:r>
              <a:rPr lang="ru-RU" dirty="0"/>
              <a:t> 1984/50 ЕКОСОР: Заходи </a:t>
            </a:r>
            <a:r>
              <a:rPr lang="ru-RU" dirty="0" err="1"/>
              <a:t>захисту</a:t>
            </a:r>
            <a:r>
              <a:rPr lang="ru-RU" dirty="0"/>
              <a:t> прав </a:t>
            </a:r>
            <a:r>
              <a:rPr lang="ru-RU" dirty="0" err="1"/>
              <a:t>засуджених</a:t>
            </a:r>
            <a:r>
              <a:rPr lang="ru-RU" dirty="0"/>
              <a:t> до </a:t>
            </a:r>
            <a:r>
              <a:rPr lang="ru-RU" dirty="0" err="1"/>
              <a:t>страти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08EEB6-0BFF-4EEE-BA53-516953529AD2}"/>
              </a:ext>
            </a:extLst>
          </p:cNvPr>
          <p:cNvSpPr txBox="1"/>
          <p:nvPr/>
        </p:nvSpPr>
        <p:spPr>
          <a:xfrm>
            <a:off x="730746" y="2912882"/>
            <a:ext cx="10741673" cy="1477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dirty="0"/>
              <a:t> </a:t>
            </a:r>
            <a:r>
              <a:rPr lang="uk-UA" b="1" dirty="0"/>
              <a:t>Основні положення резолюцій ООН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Резолюція 2857 (</a:t>
            </a:r>
            <a:r>
              <a:rPr lang="en-US" dirty="0"/>
              <a:t>XXVI): </a:t>
            </a:r>
            <a:r>
              <a:rPr lang="uk-UA" dirty="0"/>
              <a:t>Смертний вирок тільки за тяжкі злочини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Резолюція 1984/50: Обов'язкові гарантії справедливого судового розгляду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Резолюція 1989/64: Оскарження </a:t>
            </a:r>
            <a:r>
              <a:rPr lang="uk-UA" dirty="0" err="1"/>
              <a:t>вироку</a:t>
            </a:r>
            <a:r>
              <a:rPr lang="uk-UA" dirty="0"/>
              <a:t>, помилування, спеціальний захист для підозрюваних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CC6B54-7EEC-4963-8D05-E26B12BC186E}"/>
              </a:ext>
            </a:extLst>
          </p:cNvPr>
          <p:cNvSpPr txBox="1"/>
          <p:nvPr/>
        </p:nvSpPr>
        <p:spPr>
          <a:xfrm>
            <a:off x="730747" y="4703503"/>
            <a:ext cx="107416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/>
              <a:t>Обмеження</a:t>
            </a:r>
            <a:r>
              <a:rPr lang="ru-RU" b="1" dirty="0"/>
              <a:t> та заборони на </a:t>
            </a:r>
            <a:r>
              <a:rPr lang="ru-RU" b="1" dirty="0" err="1"/>
              <a:t>застосування</a:t>
            </a:r>
            <a:r>
              <a:rPr lang="ru-RU" b="1" dirty="0"/>
              <a:t> </a:t>
            </a:r>
            <a:r>
              <a:rPr lang="ru-RU" b="1" dirty="0" err="1"/>
              <a:t>смертної</a:t>
            </a:r>
            <a:r>
              <a:rPr lang="ru-RU" b="1" dirty="0"/>
              <a:t> кари</a:t>
            </a:r>
          </a:p>
          <a:p>
            <a:r>
              <a:rPr lang="ru-RU" dirty="0"/>
              <a:t>Заборона для </a:t>
            </a:r>
            <a:r>
              <a:rPr lang="ru-RU" dirty="0" err="1"/>
              <a:t>осіб</a:t>
            </a:r>
            <a:r>
              <a:rPr lang="ru-RU" dirty="0"/>
              <a:t> до 18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вагітних</a:t>
            </a:r>
            <a:r>
              <a:rPr lang="ru-RU" dirty="0"/>
              <a:t> </a:t>
            </a:r>
            <a:r>
              <a:rPr lang="ru-RU" dirty="0" err="1"/>
              <a:t>жінок</a:t>
            </a:r>
            <a:r>
              <a:rPr lang="ru-RU" dirty="0"/>
              <a:t>, </a:t>
            </a:r>
            <a:r>
              <a:rPr lang="ru-RU" dirty="0" err="1"/>
              <a:t>неосудних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endParaRPr lang="ru-RU" dirty="0"/>
          </a:p>
          <a:p>
            <a:r>
              <a:rPr lang="ru-RU" dirty="0"/>
              <a:t>Заборона </a:t>
            </a:r>
            <a:r>
              <a:rPr lang="ru-RU" dirty="0" err="1"/>
              <a:t>смертної</a:t>
            </a:r>
            <a:r>
              <a:rPr lang="ru-RU" dirty="0"/>
              <a:t> кари для </a:t>
            </a:r>
            <a:r>
              <a:rPr lang="ru-RU" dirty="0" err="1"/>
              <a:t>осіб</a:t>
            </a:r>
            <a:r>
              <a:rPr lang="ru-RU" dirty="0"/>
              <a:t> старших за 70 </a:t>
            </a:r>
            <a:r>
              <a:rPr lang="ru-RU" dirty="0" err="1"/>
              <a:t>років</a:t>
            </a:r>
            <a:r>
              <a:rPr lang="ru-RU" dirty="0"/>
              <a:t> (практика </a:t>
            </a:r>
            <a:r>
              <a:rPr lang="ru-RU" dirty="0" err="1"/>
              <a:t>Американської</a:t>
            </a:r>
            <a:r>
              <a:rPr lang="ru-RU" dirty="0"/>
              <a:t> </a:t>
            </a:r>
            <a:r>
              <a:rPr lang="ru-RU" dirty="0" err="1"/>
              <a:t>конвенції</a:t>
            </a:r>
            <a:r>
              <a:rPr lang="ru-RU" dirty="0"/>
              <a:t>)</a:t>
            </a:r>
          </a:p>
          <a:p>
            <a:r>
              <a:rPr lang="ru-RU" dirty="0" err="1"/>
              <a:t>Мінімальні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смертної</a:t>
            </a:r>
            <a:r>
              <a:rPr lang="ru-RU" dirty="0"/>
              <a:t> кари (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страждань</a:t>
            </a:r>
            <a:r>
              <a:rPr lang="ru-RU" dirty="0"/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7665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8DE17C8-F7D0-4FAF-8825-686B3B6BD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163" y="699285"/>
            <a:ext cx="10506002" cy="136518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/>
              <a:t>Європейські</a:t>
            </a:r>
            <a:r>
              <a:rPr lang="ru-RU" b="1" dirty="0"/>
              <a:t> та </a:t>
            </a:r>
            <a:r>
              <a:rPr lang="ru-RU" b="1" dirty="0" err="1"/>
              <a:t>регіональні</a:t>
            </a:r>
            <a:r>
              <a:rPr lang="ru-RU" b="1" dirty="0"/>
              <a:t> </a:t>
            </a:r>
            <a:r>
              <a:rPr lang="ru-RU" b="1" dirty="0" err="1"/>
              <a:t>акти</a:t>
            </a:r>
            <a:r>
              <a:rPr lang="ru-RU" b="1" dirty="0"/>
              <a:t> </a:t>
            </a:r>
            <a:br>
              <a:rPr lang="ru-RU" dirty="0"/>
            </a:br>
            <a:r>
              <a:rPr lang="ru-RU" dirty="0" err="1"/>
              <a:t>Конвенція</a:t>
            </a:r>
            <a:r>
              <a:rPr lang="ru-RU" dirty="0"/>
              <a:t> про </a:t>
            </a:r>
            <a:r>
              <a:rPr lang="ru-RU" dirty="0" err="1"/>
              <a:t>захист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(1950): </a:t>
            </a:r>
            <a:r>
              <a:rPr lang="ru-RU" dirty="0" err="1"/>
              <a:t>Стаття</a:t>
            </a:r>
            <a:r>
              <a:rPr lang="ru-RU" dirty="0"/>
              <a:t> 2 - право на </a:t>
            </a:r>
            <a:r>
              <a:rPr lang="ru-RU" dirty="0" err="1"/>
              <a:t>життя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Протокол Nº6 до </a:t>
            </a:r>
            <a:r>
              <a:rPr lang="ru-RU" dirty="0" err="1"/>
              <a:t>Конвенції</a:t>
            </a:r>
            <a:r>
              <a:rPr lang="ru-RU" dirty="0"/>
              <a:t> (1983):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смертної</a:t>
            </a:r>
            <a:r>
              <a:rPr lang="ru-RU" dirty="0"/>
              <a:t> кари, </a:t>
            </a:r>
            <a:r>
              <a:rPr lang="ru-RU" dirty="0" err="1"/>
              <a:t>винятки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війни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Протокол Nº13 до </a:t>
            </a:r>
            <a:r>
              <a:rPr lang="ru-RU" dirty="0" err="1"/>
              <a:t>Конвенції</a:t>
            </a:r>
            <a:r>
              <a:rPr lang="ru-RU" dirty="0"/>
              <a:t> (2002): Абсолютна заборона </a:t>
            </a:r>
            <a:r>
              <a:rPr lang="ru-RU" dirty="0" err="1"/>
              <a:t>смертної</a:t>
            </a:r>
            <a:r>
              <a:rPr lang="ru-RU" dirty="0"/>
              <a:t> кари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9956BE-6BF2-4261-BAFF-A55B134C89C3}"/>
              </a:ext>
            </a:extLst>
          </p:cNvPr>
          <p:cNvSpPr txBox="1"/>
          <p:nvPr/>
        </p:nvSpPr>
        <p:spPr>
          <a:xfrm>
            <a:off x="806163" y="2406986"/>
            <a:ext cx="10506002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err="1"/>
              <a:t>Сучасна</a:t>
            </a:r>
            <a:r>
              <a:rPr lang="ru-RU" b="1" dirty="0"/>
              <a:t> практика та </a:t>
            </a:r>
            <a:r>
              <a:rPr lang="ru-RU" b="1" dirty="0" err="1"/>
              <a:t>позиція</a:t>
            </a:r>
            <a:r>
              <a:rPr lang="ru-RU" b="1" dirty="0"/>
              <a:t> ЄС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Хартія</a:t>
            </a:r>
            <a:r>
              <a:rPr lang="ru-RU" dirty="0"/>
              <a:t> </a:t>
            </a:r>
            <a:r>
              <a:rPr lang="ru-RU" dirty="0" err="1"/>
              <a:t>фундаментальних</a:t>
            </a:r>
            <a:r>
              <a:rPr lang="ru-RU" dirty="0"/>
              <a:t> прав ЄС: </a:t>
            </a:r>
            <a:r>
              <a:rPr lang="ru-RU" dirty="0" err="1"/>
              <a:t>Стаття</a:t>
            </a:r>
            <a:r>
              <a:rPr lang="ru-RU" dirty="0"/>
              <a:t> 2 - право на </a:t>
            </a:r>
            <a:r>
              <a:rPr lang="ru-RU" dirty="0" err="1"/>
              <a:t>життя</a:t>
            </a:r>
            <a:r>
              <a:rPr lang="ru-RU" dirty="0"/>
              <a:t>, заборона </a:t>
            </a:r>
            <a:r>
              <a:rPr lang="ru-RU" dirty="0" err="1"/>
              <a:t>смертної</a:t>
            </a:r>
            <a:r>
              <a:rPr lang="ru-RU" dirty="0"/>
              <a:t> кари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Позиція</a:t>
            </a:r>
            <a:r>
              <a:rPr lang="ru-RU" dirty="0"/>
              <a:t> ЄС </a:t>
            </a:r>
            <a:r>
              <a:rPr lang="ru-RU" dirty="0" err="1"/>
              <a:t>щодо</a:t>
            </a:r>
            <a:r>
              <a:rPr lang="ru-RU" dirty="0"/>
              <a:t> глобального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смертної</a:t>
            </a:r>
            <a:r>
              <a:rPr lang="ru-RU" dirty="0"/>
              <a:t> кари</a:t>
            </a:r>
            <a:endParaRPr lang="uk-U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39DB26-05BE-44D6-875C-6E10B5DD6B23}"/>
              </a:ext>
            </a:extLst>
          </p:cNvPr>
          <p:cNvSpPr txBox="1"/>
          <p:nvPr/>
        </p:nvSpPr>
        <p:spPr>
          <a:xfrm>
            <a:off x="806163" y="3821006"/>
            <a:ext cx="10506002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b="1" dirty="0" err="1"/>
              <a:t>Міннесотський</a:t>
            </a:r>
            <a:r>
              <a:rPr lang="uk-UA" b="1" dirty="0"/>
              <a:t> протокол (2016)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Загальні стандарти розслідування випадків незаконного позбавлення життя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Зобов'язання для держав розслідувати випадки смерті під підозрілими обставинами</a:t>
            </a:r>
          </a:p>
        </p:txBody>
      </p:sp>
    </p:spTree>
    <p:extLst>
      <p:ext uri="{BB962C8B-B14F-4D97-AF65-F5344CB8AC3E}">
        <p14:creationId xmlns:p14="http://schemas.microsoft.com/office/powerpoint/2010/main" val="2346528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CA9D9E-933B-44F6-BDB2-37FA29ED9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/>
              <a:t>4. Заходи </a:t>
            </a:r>
            <a:r>
              <a:rPr lang="ru-RU" sz="1800" dirty="0" err="1"/>
              <a:t>впливу</a:t>
            </a:r>
            <a:r>
              <a:rPr lang="ru-RU" sz="1800" dirty="0"/>
              <a:t> і </a:t>
            </a:r>
            <a:r>
              <a:rPr lang="ru-RU" sz="1800" dirty="0" err="1"/>
              <a:t>санкції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застосовуються</a:t>
            </a:r>
            <a:r>
              <a:rPr lang="ru-RU" sz="1800" dirty="0"/>
              <a:t> до </a:t>
            </a:r>
            <a:r>
              <a:rPr lang="ru-RU" sz="1800" dirty="0" err="1"/>
              <a:t>окремих</a:t>
            </a:r>
            <a:r>
              <a:rPr lang="ru-RU" sz="1800" dirty="0"/>
              <a:t> </a:t>
            </a:r>
            <a:r>
              <a:rPr lang="ru-RU" sz="1800" dirty="0" err="1"/>
              <a:t>категорій</a:t>
            </a:r>
            <a:r>
              <a:rPr lang="ru-RU" sz="1800" dirty="0"/>
              <a:t> </a:t>
            </a:r>
            <a:r>
              <a:rPr lang="ru-RU" sz="1800" dirty="0" err="1"/>
              <a:t>осіб</a:t>
            </a:r>
            <a:r>
              <a:rPr lang="ru-RU" sz="1800" dirty="0"/>
              <a:t> (</a:t>
            </a:r>
            <a:r>
              <a:rPr lang="ru-RU" sz="1800" dirty="0" err="1"/>
              <a:t>діти</a:t>
            </a:r>
            <a:r>
              <a:rPr lang="ru-RU" sz="1800" dirty="0"/>
              <a:t>, </a:t>
            </a:r>
            <a:r>
              <a:rPr lang="ru-RU" sz="1800" dirty="0" err="1"/>
              <a:t>жінки</a:t>
            </a:r>
            <a:r>
              <a:rPr lang="ru-RU" sz="1800" dirty="0"/>
              <a:t>, </a:t>
            </a:r>
            <a:r>
              <a:rPr lang="ru-RU" sz="1800" dirty="0" err="1"/>
              <a:t>психічно</a:t>
            </a:r>
            <a:r>
              <a:rPr lang="ru-RU" sz="1800" dirty="0"/>
              <a:t> </a:t>
            </a:r>
            <a:r>
              <a:rPr lang="ru-RU" sz="1800" dirty="0" err="1"/>
              <a:t>хворі</a:t>
            </a:r>
            <a:r>
              <a:rPr lang="ru-RU" sz="1800" dirty="0"/>
              <a:t>, особи </a:t>
            </a:r>
            <a:r>
              <a:rPr lang="ru-RU" sz="1800" dirty="0" err="1"/>
              <a:t>похилого</a:t>
            </a:r>
            <a:r>
              <a:rPr lang="ru-RU" sz="1800" dirty="0"/>
              <a:t> </a:t>
            </a:r>
            <a:r>
              <a:rPr lang="ru-RU" sz="1800" dirty="0" err="1"/>
              <a:t>віку</a:t>
            </a:r>
            <a:r>
              <a:rPr lang="ru-RU" sz="1800" dirty="0"/>
              <a:t>, </a:t>
            </a:r>
            <a:r>
              <a:rPr lang="ru-RU" sz="1800" dirty="0" err="1"/>
              <a:t>наркозалежні</a:t>
            </a:r>
            <a:r>
              <a:rPr lang="ru-RU" sz="1800" dirty="0"/>
              <a:t>)</a:t>
            </a:r>
            <a:endParaRPr lang="uk-UA" sz="1800" dirty="0"/>
          </a:p>
        </p:txBody>
      </p:sp>
      <p:sp>
        <p:nvSpPr>
          <p:cNvPr id="7" name="Місце для тексту 6">
            <a:extLst>
              <a:ext uri="{FF2B5EF4-FFF2-40B4-BE49-F238E27FC236}">
                <a16:creationId xmlns:a16="http://schemas.microsoft.com/office/drawing/2014/main" id="{95DB37FE-7C5C-42B6-82C5-3A66E6C2F026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154954" y="2696066"/>
            <a:ext cx="3129168" cy="3330991"/>
          </a:xfrm>
        </p:spPr>
        <p:txBody>
          <a:bodyPr/>
          <a:lstStyle/>
          <a:p>
            <a:r>
              <a:rPr lang="uk-UA" b="1" dirty="0"/>
              <a:t>Заходи впливу на неповнолітніх</a:t>
            </a:r>
          </a:p>
          <a:p>
            <a:r>
              <a:rPr lang="uk-UA" i="1" dirty="0"/>
              <a:t>Конвенція ООН про права дитини (1989</a:t>
            </a:r>
            <a:r>
              <a:rPr lang="uk-UA" dirty="0"/>
              <a:t>): ув'язнення — лише як крайній захід, і на короткий період.</a:t>
            </a:r>
          </a:p>
          <a:p>
            <a:r>
              <a:rPr lang="uk-UA" i="1" dirty="0"/>
              <a:t>Пекінські правила (ООН): </a:t>
            </a:r>
            <a:r>
              <a:rPr lang="uk-UA" dirty="0"/>
              <a:t>широкий спектр заходів — </a:t>
            </a:r>
            <a:r>
              <a:rPr lang="uk-UA" dirty="0" err="1"/>
              <a:t>пробація</a:t>
            </a:r>
            <a:r>
              <a:rPr lang="uk-UA" dirty="0"/>
              <a:t>, психотерапія, соціальна реінтеграція.</a:t>
            </a:r>
          </a:p>
          <a:p>
            <a:r>
              <a:rPr lang="uk-UA" dirty="0"/>
              <a:t>Уникнення позбавлення волі для дітей через альтернативи, такі як громадські роботи та реабілітація.</a:t>
            </a:r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F5383724-D679-492C-849D-C52419BBAAFE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512721" y="2696065"/>
            <a:ext cx="3145380" cy="3330991"/>
          </a:xfrm>
        </p:spPr>
        <p:txBody>
          <a:bodyPr/>
          <a:lstStyle/>
          <a:p>
            <a:r>
              <a:rPr lang="uk-UA" b="1" dirty="0"/>
              <a:t>Жінки в системі правосуддя</a:t>
            </a:r>
          </a:p>
          <a:p>
            <a:r>
              <a:rPr lang="uk-UA" i="1" dirty="0"/>
              <a:t>Бангкокські правила (ООН): </a:t>
            </a:r>
            <a:r>
              <a:rPr lang="uk-UA" dirty="0" err="1"/>
              <a:t>гендерно</a:t>
            </a:r>
            <a:r>
              <a:rPr lang="uk-UA" dirty="0"/>
              <a:t> орієнтовані альтернативи тюремному ув'язненню.</a:t>
            </a:r>
          </a:p>
          <a:p>
            <a:r>
              <a:rPr lang="uk-UA" dirty="0"/>
              <a:t>Альтернативи включають догляд за дітьми, реабілітаційні програми, які ефективніші за ув'язнення.</a:t>
            </a:r>
          </a:p>
          <a:p>
            <a:r>
              <a:rPr lang="uk-UA" dirty="0"/>
              <a:t>Підвищення ефективності реабілітації жінок через надання підтримки для сімейних обов'язків.</a:t>
            </a:r>
          </a:p>
        </p:txBody>
      </p:sp>
      <p:sp>
        <p:nvSpPr>
          <p:cNvPr id="9" name="Місце для тексту 8">
            <a:extLst>
              <a:ext uri="{FF2B5EF4-FFF2-40B4-BE49-F238E27FC236}">
                <a16:creationId xmlns:a16="http://schemas.microsoft.com/office/drawing/2014/main" id="{5C2AEA25-CCBC-4BBD-8FEC-25619F05D78D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7886700" y="2696063"/>
            <a:ext cx="3164719" cy="3330991"/>
          </a:xfrm>
        </p:spPr>
        <p:txBody>
          <a:bodyPr/>
          <a:lstStyle/>
          <a:p>
            <a:r>
              <a:rPr lang="uk-UA" b="1" dirty="0"/>
              <a:t>Психічно хворі особи</a:t>
            </a:r>
          </a:p>
          <a:p>
            <a:r>
              <a:rPr lang="uk-UA" dirty="0"/>
              <a:t>Лікування психічно хворих поза в'язницею — принцип гуманності.</a:t>
            </a:r>
          </a:p>
          <a:p>
            <a:r>
              <a:rPr lang="uk-UA" dirty="0"/>
              <a:t>Принципи захисту психічно хворих осіб: право на лікування, доступ до кращої медичної допомоги.</a:t>
            </a:r>
          </a:p>
          <a:p>
            <a:r>
              <a:rPr lang="uk-UA" dirty="0"/>
              <a:t>В'язниці не є заміною психіатричних закладів — необхідність інтеграції у систему охорони здоров'я.</a:t>
            </a:r>
          </a:p>
        </p:txBody>
      </p:sp>
    </p:spTree>
    <p:extLst>
      <p:ext uri="{BB962C8B-B14F-4D97-AF65-F5344CB8AC3E}">
        <p14:creationId xmlns:p14="http://schemas.microsoft.com/office/powerpoint/2010/main" val="40496125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224</TotalTime>
  <Words>1181</Words>
  <Application>Microsoft Office PowerPoint</Application>
  <PresentationFormat>Широкий екран</PresentationFormat>
  <Paragraphs>128</Paragraphs>
  <Slides>10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Зал засідань</vt:lpstr>
      <vt:lpstr>САНКЦІЇ В МІЖНАРОДНОМУ КРИМІНАЛЬНОМУ ПРАВІ</vt:lpstr>
      <vt:lpstr>Презентація PowerPoint</vt:lpstr>
      <vt:lpstr>Презентація PowerPoint</vt:lpstr>
      <vt:lpstr>Презентація PowerPoint</vt:lpstr>
      <vt:lpstr>Презентація PowerPoint</vt:lpstr>
      <vt:lpstr>3. Смертна кара</vt:lpstr>
      <vt:lpstr>Презентація PowerPoint</vt:lpstr>
      <vt:lpstr>Презентація PowerPoint</vt:lpstr>
      <vt:lpstr>4. Заходи впливу і санкції, що застосовуються до окремих категорій осіб (діти, жінки, психічно хворі, особи похилого віку, наркозалежні)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САНКЦІЇ В МІЖНАРОДНОМУ КРИМІНАЛЬНОМУ ПРАВІ</dc:title>
  <dc:creator>User</dc:creator>
  <cp:lastModifiedBy>User</cp:lastModifiedBy>
  <cp:revision>6</cp:revision>
  <dcterms:created xsi:type="dcterms:W3CDTF">2025-03-16T15:33:15Z</dcterms:created>
  <dcterms:modified xsi:type="dcterms:W3CDTF">2025-03-24T10:53:26Z</dcterms:modified>
</cp:coreProperties>
</file>