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8" r:id="rId7"/>
    <p:sldId id="260" r:id="rId8"/>
    <p:sldId id="261" r:id="rId9"/>
    <p:sldId id="270" r:id="rId10"/>
    <p:sldId id="269" r:id="rId11"/>
    <p:sldId id="262" r:id="rId12"/>
    <p:sldId id="264" r:id="rId13"/>
    <p:sldId id="265" r:id="rId14"/>
  </p:sldIdLst>
  <p:sldSz cx="12192000" cy="6858000"/>
  <p:notesSz cx="6858000" cy="9144000"/>
  <p:embeddedFontLst>
    <p:embeddedFont>
      <p:font typeface="Plus Jakarta Sans"/>
      <p:bold r:id="rId15"/>
      <p:italic r:id="rId1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508"/>
    <p:restoredTop sz="94687"/>
  </p:normalViewPr>
  <p:slideViewPr>
    <p:cSldViewPr snapToGrid="0" snapToObjects="1">
      <p:cViewPr varScale="1">
        <p:scale>
          <a:sx n="67" d="100"/>
          <a:sy n="67" d="100"/>
        </p:scale>
        <p:origin x="200" y="9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670077"/>
            <a:ext cx="609600" cy="38100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2149822"/>
            <a:ext cx="3734099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 dirty="0">
                <a:solidFill>
                  <a:srgbClr val="A7F3D0"/>
                </a:solidFill>
                <a:latin typeface="Plus Jakarta Sans"/>
              </a:rPr>
              <a:t>ІНСТРУКЦІЯ ДО ЛАБОРАТОРНОЇ </a:t>
            </a:r>
            <a:r>
              <a:rPr lang="uk-UA" sz="1200" b="1" i="0" u="none" dirty="0">
                <a:solidFill>
                  <a:srgbClr val="A7F3D0"/>
                </a:solidFill>
                <a:latin typeface="Plus Jakarta Sans"/>
              </a:rPr>
              <a:t>(САМОСТІЙНОЇ) </a:t>
            </a:r>
            <a:r>
              <a:rPr sz="1200" b="1" i="0" u="none" dirty="0">
                <a:solidFill>
                  <a:srgbClr val="A7F3D0"/>
                </a:solidFill>
                <a:latin typeface="Plus Jakarta Sans"/>
              </a:rPr>
              <a:t>РОБОТИ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502247"/>
            <a:ext cx="9101137" cy="1139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>
                <a:solidFill>
                  <a:srgbClr val="FFFFFF"/>
                </a:solidFill>
                <a:latin typeface="Plus Jakarta Sans"/>
              </a:rPr>
              <a:t>Створення та редагування логотипа в ChatGPT і Canva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869977"/>
            <a:ext cx="6762750" cy="495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CBD5E1"/>
                </a:solidFill>
                <a:latin typeface="Plus Jakarta Sans"/>
              </a:rPr>
              <a:t>Практичне застосування штучного інтелекту для розробки та допрацювання графічного брендингу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28912"/>
            <a:ext cx="3454449" cy="2466975"/>
          </a:xfrm>
          <a:prstGeom prst="roundRect">
            <a:avLst>
              <a:gd name="adj" fmla="val 617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68849" y="2728912"/>
            <a:ext cx="3454449" cy="2466975"/>
          </a:xfrm>
          <a:prstGeom prst="roundRect">
            <a:avLst>
              <a:gd name="adj" fmla="val 617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128099" y="2728912"/>
            <a:ext cx="3454449" cy="2466975"/>
          </a:xfrm>
          <a:prstGeom prst="roundRect">
            <a:avLst>
              <a:gd name="adj" fmla="val 6177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5300" y="3043237"/>
            <a:ext cx="342900" cy="342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737" y="3043237"/>
            <a:ext cx="390525" cy="3429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9987" y="3043237"/>
            <a:ext cx="390525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766E"/>
                </a:solidFill>
                <a:latin typeface="Plus Jakarta Sans"/>
              </a:rPr>
              <a:t>ЗАГАЛЬНИЙ ОГЛЯД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81050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0F172A"/>
                </a:solidFill>
                <a:latin typeface="Plus Jakarta Sans"/>
              </a:rPr>
              <a:t>Мета</a:t>
            </a:r>
            <a:r>
              <a:rPr sz="27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Plus Jakarta Sans"/>
              </a:rPr>
              <a:t>та</a:t>
            </a:r>
            <a:r>
              <a:rPr sz="27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Plus Jakarta Sans"/>
              </a:rPr>
              <a:t>необхідні</a:t>
            </a:r>
            <a:r>
              <a:rPr sz="2700" b="1" i="0" u="none" dirty="0">
                <a:solidFill>
                  <a:srgbClr val="0F172A"/>
                </a:solidFill>
                <a:latin typeface="Plus Jakarta Sans"/>
              </a:rPr>
              <a:t> </a:t>
            </a:r>
            <a:r>
              <a:rPr sz="2700" b="1" i="0" u="none" dirty="0" err="1">
                <a:solidFill>
                  <a:srgbClr val="0F172A"/>
                </a:solidFill>
                <a:latin typeface="Plus Jakarta Sans"/>
              </a:rPr>
              <a:t>ресурси</a:t>
            </a:r>
            <a:endParaRPr sz="27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0700" y="3538537"/>
            <a:ext cx="3532249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0F172A"/>
                </a:solidFill>
                <a:latin typeface="Plus Jakarta Sans"/>
              </a:rPr>
              <a:t>45 хв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0700" y="4148137"/>
            <a:ext cx="353224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Тривалість виконання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9949" y="3538537"/>
            <a:ext cx="3532249" cy="1066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0F172A"/>
                </a:solidFill>
                <a:latin typeface="Plus Jakarta Sans"/>
              </a:rPr>
              <a:t>2 інструменти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9949" y="4681537"/>
            <a:ext cx="353224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ChatGPT GPTs + Canva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89199" y="3538537"/>
            <a:ext cx="3532249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0F172A"/>
                </a:solidFill>
                <a:latin typeface="Plus Jakarta Sans"/>
              </a:rPr>
              <a:t>PNG / SVG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89199" y="4148137"/>
            <a:ext cx="3532249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Підсумковий макет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09912"/>
            <a:ext cx="3505200" cy="1704975"/>
          </a:xfrm>
          <a:prstGeom prst="roundRect">
            <a:avLst>
              <a:gd name="adj" fmla="val 670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109912"/>
            <a:ext cx="3505200" cy="1704975"/>
          </a:xfrm>
          <a:prstGeom prst="roundRect">
            <a:avLst>
              <a:gd name="adj" fmla="val 670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109912"/>
            <a:ext cx="3505200" cy="1704975"/>
          </a:xfrm>
          <a:prstGeom prst="roundRect">
            <a:avLst>
              <a:gd name="adj" fmla="val 670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341471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48200" y="341471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382000" y="3414712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CCFB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766E"/>
                </a:solidFill>
                <a:latin typeface="Plus Jakarta Sans"/>
              </a:rPr>
              <a:t>ПОЧАТОК РОБОТИ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81050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Крок 1. Підключення розширення Canva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1525" y="341471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F766E"/>
                </a:solidFill>
                <a:latin typeface="Plus Jakarta San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48112"/>
            <a:ext cx="3800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Авторизація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310062"/>
            <a:ext cx="3619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Вхід у свій обліковий запис ChatGPT.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5325" y="341471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F766E"/>
                </a:solidFill>
                <a:latin typeface="Plus Jakarta San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948112"/>
            <a:ext cx="3800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Пошук плагіна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8200" y="4310062"/>
            <a:ext cx="3619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Перехід у меню Explore GPTs.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39125" y="3414712"/>
            <a:ext cx="628650" cy="3429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50" b="1" i="0" u="none">
                <a:solidFill>
                  <a:srgbClr val="0F766E"/>
                </a:solidFill>
                <a:latin typeface="Plus Jakarta San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2000" y="3948112"/>
            <a:ext cx="38004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Активація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0" y="4310062"/>
            <a:ext cx="36195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Вибір офіційного чат-бота Canva.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3D4B3E-E454-3C2A-E6FE-D2E914B32F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17" y="710822"/>
            <a:ext cx="7772400" cy="475055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453F77-1D6B-12C5-78A2-7D7ABB0D2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176" y="207834"/>
            <a:ext cx="3340100" cy="47371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7B464B-06B6-F3A0-4490-D0F149652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3076" y="5721951"/>
            <a:ext cx="2997200" cy="6858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DA90F335-4E23-EA12-B168-15F5178F027D}"/>
              </a:ext>
            </a:extLst>
          </p:cNvPr>
          <p:cNvCxnSpPr/>
          <p:nvPr/>
        </p:nvCxnSpPr>
        <p:spPr>
          <a:xfrm>
            <a:off x="7615238" y="4800600"/>
            <a:ext cx="1317838" cy="10287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B9A7F9A-F0FA-0253-CBA3-7D6645FB2D70}"/>
              </a:ext>
            </a:extLst>
          </p:cNvPr>
          <p:cNvSpPr txBox="1"/>
          <p:nvPr/>
        </p:nvSpPr>
        <p:spPr>
          <a:xfrm>
            <a:off x="7493794" y="4574897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none" dirty="0">
                <a:solidFill>
                  <a:srgbClr val="0F172A"/>
                </a:solidFill>
                <a:latin typeface="Plus Jakarta Sans"/>
              </a:rPr>
              <a:t>+</a:t>
            </a:r>
            <a:endParaRPr lang="ru-UA" dirty="0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6B79FC68-DD1B-C43E-5AA7-C76E31E59E6A}"/>
              </a:ext>
            </a:extLst>
          </p:cNvPr>
          <p:cNvCxnSpPr>
            <a:cxnSpLocks/>
          </p:cNvCxnSpPr>
          <p:nvPr/>
        </p:nvCxnSpPr>
        <p:spPr>
          <a:xfrm>
            <a:off x="1052513" y="2195512"/>
            <a:ext cx="7537663" cy="6905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090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981700" y="3100387"/>
            <a:ext cx="5600700" cy="1647825"/>
          </a:xfrm>
          <a:prstGeom prst="roundRect">
            <a:avLst>
              <a:gd name="adj" fmla="val 9248"/>
            </a:avLst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262312"/>
            <a:ext cx="171450" cy="1809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643312"/>
            <a:ext cx="171450" cy="1809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024312"/>
            <a:ext cx="171450" cy="1809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405312"/>
            <a:ext cx="171450" cy="1809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766E"/>
                </a:solidFill>
                <a:latin typeface="Plus Jakarta Sans"/>
              </a:rPr>
              <a:t>ГЕНЕРАЦІЯ ІДЕЙ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781050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Крок 2. Формування текстового промту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3405187"/>
            <a:ext cx="5905500" cy="152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4A3B8"/>
                </a:solidFill>
                <a:latin typeface="monospace"/>
              </a:rPr>
              <a:t>ПРИКЛАД ТЕКСТОВОГО ЗАПИТУ: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3671887"/>
            <a:ext cx="5086350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F8FAFC"/>
                </a:solidFill>
                <a:latin typeface="Plus Jakarta Sans"/>
              </a:rPr>
              <a:t>"Сформуй логотип: колір логотипу зелений + оливковий, товар — дивани, виробник — компанія TOP. Стиль — сучасний мінімалізм."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5350" y="3238500"/>
            <a:ext cx="5953125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Специфікація товару: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дивани та меблі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5350" y="3619500"/>
            <a:ext cx="5953125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Колірна гама: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зелений та оливковий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" y="4000500"/>
            <a:ext cx="5953125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Назва виробника: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компанія TOP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381500"/>
            <a:ext cx="5953125" cy="2286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350" b="1" i="0" u="none">
                <a:solidFill>
                  <a:srgbClr val="334155"/>
                </a:solidFill>
                <a:latin typeface="Plus Jakarta Sans"/>
              </a:rPr>
              <a:t>Стилістика:</a:t>
            </a:r>
            <a:r>
              <a:rPr sz="1350" b="0" i="0" u="none">
                <a:solidFill>
                  <a:srgbClr val="334155"/>
                </a:solidFill>
                <a:latin typeface="Plus Jakarta Sans"/>
              </a:rPr>
              <a:t> сучасний мінімалізм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974EC5-DF1F-B35A-7B8F-08803CB10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978672"/>
            <a:ext cx="10150080" cy="4900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3873DB-08DC-DD39-F257-DBA7A837118F}"/>
              </a:ext>
            </a:extLst>
          </p:cNvPr>
          <p:cNvSpPr txBox="1"/>
          <p:nvPr/>
        </p:nvSpPr>
        <p:spPr>
          <a:xfrm>
            <a:off x="757237" y="395287"/>
            <a:ext cx="5799857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uk-UA" sz="1400" i="0" u="none" dirty="0">
                <a:solidFill>
                  <a:srgbClr val="0F172A"/>
                </a:solidFill>
                <a:latin typeface="Plus Jakarta Sans"/>
              </a:rPr>
              <a:t>Входимо у програму </a:t>
            </a:r>
            <a:r>
              <a:rPr lang="en" sz="1400" dirty="0"/>
              <a:t>Canva</a:t>
            </a:r>
            <a:r>
              <a:rPr lang="uk-UA" sz="1400" dirty="0"/>
              <a:t>, натискаємо ШІ</a:t>
            </a:r>
            <a:r>
              <a:rPr lang="en" sz="1400" dirty="0"/>
              <a:t>Canva</a:t>
            </a:r>
            <a:r>
              <a:rPr lang="uk-UA" sz="1400" dirty="0"/>
              <a:t> і вносимо текстовий </a:t>
            </a:r>
            <a:r>
              <a:rPr lang="uk-UA" sz="1400" dirty="0" err="1"/>
              <a:t>промт</a:t>
            </a:r>
            <a:r>
              <a:rPr lang="uk-UA" sz="1400" dirty="0"/>
              <a:t> </a:t>
            </a:r>
            <a:endParaRPr sz="1400" i="0" u="none" dirty="0">
              <a:solidFill>
                <a:srgbClr val="0F172A"/>
              </a:solidFill>
              <a:latin typeface="Plus Jakarta Sans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C010DF3F-4790-BFC7-098E-D4C8093A3891}"/>
              </a:ext>
            </a:extLst>
          </p:cNvPr>
          <p:cNvCxnSpPr>
            <a:cxnSpLocks/>
          </p:cNvCxnSpPr>
          <p:nvPr/>
        </p:nvCxnSpPr>
        <p:spPr>
          <a:xfrm flipH="1">
            <a:off x="1157288" y="610731"/>
            <a:ext cx="2943225" cy="41041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773FCC6C-9D14-2A76-4391-2FC8B5ACD1FA}"/>
              </a:ext>
            </a:extLst>
          </p:cNvPr>
          <p:cNvCxnSpPr>
            <a:cxnSpLocks/>
          </p:cNvCxnSpPr>
          <p:nvPr/>
        </p:nvCxnSpPr>
        <p:spPr>
          <a:xfrm>
            <a:off x="6313772" y="610731"/>
            <a:ext cx="0" cy="18324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1133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86500" y="2828925"/>
            <a:ext cx="5295900" cy="98107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286500" y="2828925"/>
            <a:ext cx="38100" cy="98107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86500" y="4038600"/>
            <a:ext cx="38100" cy="981075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09800"/>
            <a:ext cx="5295900" cy="3429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766E"/>
                </a:solidFill>
                <a:latin typeface="Plus Jakarta Sans"/>
              </a:rPr>
              <a:t>ОТРИМАННЯ ВАРІАНТІВ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81050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Згенерований концепт логотипа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3200" y="3057525"/>
            <a:ext cx="563880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Автоматичний вибір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53200" y="3381375"/>
            <a:ext cx="563880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ChatGPT створює кілька графічних карток із готовими варіантами.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4591050"/>
            <a:ext cx="5003101" cy="18466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uk-UA" sz="1200" b="0" i="0" u="none" dirty="0">
                <a:solidFill>
                  <a:srgbClr val="475569"/>
                </a:solidFill>
                <a:latin typeface="Plus Jakarta Sans"/>
              </a:rPr>
              <a:t>Для повного редагування згенерованого логотипу натискаємо «Редагувати»</a:t>
            </a:r>
            <a:endParaRPr sz="1200" b="0" i="0" u="none" dirty="0">
              <a:solidFill>
                <a:srgbClr val="475569"/>
              </a:solidFill>
              <a:latin typeface="Plus Jakarta Sans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267977E-BA83-5036-B337-2550DC6C6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10" y="2085975"/>
            <a:ext cx="5600479" cy="3676650"/>
          </a:xfrm>
          <a:prstGeom prst="rect">
            <a:avLst/>
          </a:prstGeom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BC85A88C-B9CC-02FA-9326-A597DFFA3889}"/>
              </a:ext>
            </a:extLst>
          </p:cNvPr>
          <p:cNvCxnSpPr>
            <a:cxnSpLocks/>
          </p:cNvCxnSpPr>
          <p:nvPr/>
        </p:nvCxnSpPr>
        <p:spPr>
          <a:xfrm flipH="1" flipV="1">
            <a:off x="3086100" y="4038600"/>
            <a:ext cx="3238500" cy="73711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14675"/>
            <a:ext cx="3505200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114675"/>
            <a:ext cx="3505200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114675"/>
            <a:ext cx="3505200" cy="1695450"/>
          </a:xfrm>
          <a:prstGeom prst="roundRect">
            <a:avLst>
              <a:gd name="adj" fmla="val 6741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390900"/>
            <a:ext cx="238125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390900"/>
            <a:ext cx="26670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390900"/>
            <a:ext cx="26670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766E"/>
                </a:solidFill>
                <a:latin typeface="Plus Jakarta Sans"/>
              </a:rPr>
              <a:t>ВЕКТОРНА ДОРОБКА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81050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Крок 3. Редагування макета в Canva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810000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Типографіка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4133850"/>
            <a:ext cx="304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Заміна тексту "TOP", вибір шрифту та міжбуквеного інтервалу.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3810000"/>
            <a:ext cx="3875484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Колірна палітра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625" y="4133850"/>
            <a:ext cx="304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Налаштування точних відтінків зеленого та оливкового кольорів.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810000"/>
            <a:ext cx="38385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Графічні елементи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3425" y="4133850"/>
            <a:ext cx="3048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Plus Jakarta Sans"/>
              </a:rPr>
              <a:t>Додавання або заміна іконки дивана з бібліотеки Canva.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51B04A-6FB4-2ECF-9C24-B2C874400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63140"/>
            <a:ext cx="9810750" cy="6131719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635A0F68-785F-449C-2280-9CA295F20D87}"/>
              </a:ext>
            </a:extLst>
          </p:cNvPr>
          <p:cNvCxnSpPr>
            <a:cxnSpLocks/>
          </p:cNvCxnSpPr>
          <p:nvPr/>
        </p:nvCxnSpPr>
        <p:spPr>
          <a:xfrm>
            <a:off x="2514600" y="3428999"/>
            <a:ext cx="6210300" cy="25146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C5DEF1-CE43-ADA3-185D-370F7D5E0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330" y="4551759"/>
            <a:ext cx="3436729" cy="1943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44702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24A09B-2F7F-42B5-4811-2CE389184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5134" y="457200"/>
            <a:ext cx="9602625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209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19425"/>
            <a:ext cx="3505200" cy="1885950"/>
          </a:xfrm>
          <a:prstGeom prst="roundRect">
            <a:avLst>
              <a:gd name="adj" fmla="val 60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019425"/>
            <a:ext cx="3505200" cy="1885950"/>
          </a:xfrm>
          <a:prstGeom prst="roundRect">
            <a:avLst>
              <a:gd name="adj" fmla="val 60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019425"/>
            <a:ext cx="3505200" cy="1885950"/>
          </a:xfrm>
          <a:prstGeom prst="roundRect">
            <a:avLst>
              <a:gd name="adj" fmla="val 606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3324225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3324225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3324225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3476625"/>
            <a:ext cx="152400" cy="152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9800" y="3476625"/>
            <a:ext cx="152400" cy="152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72650" y="3476625"/>
            <a:ext cx="114300" cy="152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766E"/>
                </a:solidFill>
                <a:latin typeface="Plus Jakarta Sans"/>
              </a:rPr>
              <a:t>ФІНАЛЬНИЙ ЕТАП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81050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Крок 4. Експорт та формування звіту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62" y="3933825"/>
            <a:ext cx="38004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Експорт файла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2450" y="4238625"/>
            <a:ext cx="36195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475569"/>
                </a:solidFill>
                <a:latin typeface="Plus Jakarta Sans"/>
              </a:rPr>
              <a:t>Завантаження логотипа у форматі PNG або SVG.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5762" y="3933825"/>
            <a:ext cx="38004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Скріншот промту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6250" y="4238625"/>
            <a:ext cx="3619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475569"/>
                </a:solidFill>
                <a:latin typeface="Plus Jakarta Sans"/>
              </a:rPr>
              <a:t>Фіксація історії діалогу в чаті з ChatGPT.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29562" y="3933825"/>
            <a:ext cx="380047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Plus Jakarta Sans"/>
              </a:rPr>
              <a:t>Подання звіту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20050" y="4238625"/>
            <a:ext cx="36195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475569"/>
                </a:solidFill>
                <a:latin typeface="Plus Jakarta Sans"/>
              </a:rPr>
              <a:t>Оформлення практичної роботи та здача викладачу.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324100"/>
            <a:ext cx="10972800" cy="685800"/>
          </a:xfrm>
          <a:prstGeom prst="roundRect">
            <a:avLst>
              <a:gd name="adj" fmla="val 166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62300"/>
            <a:ext cx="10972800" cy="685800"/>
          </a:xfrm>
          <a:prstGeom prst="roundRect">
            <a:avLst>
              <a:gd name="adj" fmla="val 166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000500"/>
            <a:ext cx="10972800" cy="685800"/>
          </a:xfrm>
          <a:prstGeom prst="roundRect">
            <a:avLst>
              <a:gd name="adj" fmla="val 166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838700"/>
            <a:ext cx="10972800" cy="685800"/>
          </a:xfrm>
          <a:prstGeom prst="roundRect">
            <a:avLst>
              <a:gd name="adj" fmla="val 1666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324100"/>
            <a:ext cx="38100" cy="6858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3162300"/>
            <a:ext cx="38100" cy="6858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38100" cy="6858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" y="4838700"/>
            <a:ext cx="38100" cy="6858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766E"/>
                </a:solidFill>
                <a:latin typeface="Plus Jakarta Sans"/>
              </a:rPr>
              <a:t>САМОПЕРЕВІРКА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81050"/>
            <a:ext cx="11582400" cy="4381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Plus Jakarta Sans"/>
              </a:rPr>
              <a:t>Контрольні запитання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2500" y="2552700"/>
            <a:ext cx="112395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Які переваги надає комбінація генеративного AI та векторного редактора?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3390900"/>
            <a:ext cx="112395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Чому важливо чітко описувати стиль та кольори у початковому промті?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2500" y="4229100"/>
            <a:ext cx="112395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3. У чому полягає різниця між завантаженням логотипа в PNG та SVG?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" y="5067300"/>
            <a:ext cx="1123950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4. Як за допомогою Canva виправити можливі помилки AI у відтворенні літер?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4E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67400" y="4576762"/>
            <a:ext cx="457200" cy="28575"/>
          </a:xfrm>
          <a:prstGeom prst="rect">
            <a:avLst/>
          </a:prstGeom>
          <a:solidFill>
            <a:srgbClr val="A7F3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2252662"/>
            <a:ext cx="609600" cy="609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2405062"/>
            <a:ext cx="381000" cy="30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57163" y="3090862"/>
            <a:ext cx="8877672" cy="5334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300" b="1" i="0" u="none">
                <a:solidFill>
                  <a:srgbClr val="FFFFFF"/>
                </a:solidFill>
                <a:latin typeface="Plus Jakarta Sans"/>
              </a:rPr>
              <a:t>Лабораторна робота завершена!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4125" y="3776662"/>
            <a:ext cx="714375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Готові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логотипи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та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lus Jakarta Sans"/>
              </a:rPr>
              <a:t>скріншоти</a:t>
            </a:r>
            <a:r>
              <a:rPr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lang="uk-UA" sz="1500" b="0" i="0" u="none" dirty="0">
                <a:solidFill>
                  <a:srgbClr val="CBD5E1"/>
                </a:solidFill>
                <a:latin typeface="Plus Jakarta Sans"/>
              </a:rPr>
              <a:t>додайте в M</a:t>
            </a:r>
            <a:r>
              <a:rPr lang="en-US" sz="1500" b="0" i="0" u="none" dirty="0" err="1">
                <a:solidFill>
                  <a:srgbClr val="CBD5E1"/>
                </a:solidFill>
                <a:latin typeface="Plus Jakarta Sans"/>
              </a:rPr>
              <a:t>oodle</a:t>
            </a:r>
            <a:r>
              <a:rPr lang="en-US" sz="1500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lang="en-US" sz="1500" b="0" i="0" u="none" dirty="0" err="1">
                <a:solidFill>
                  <a:srgbClr val="CBD5E1"/>
                </a:solidFill>
                <a:latin typeface="Plus Jakarta Sans"/>
              </a:rPr>
              <a:t>т</a:t>
            </a:r>
            <a:r>
              <a:rPr lang="uk-UA" sz="1500" b="0" i="0" u="none" dirty="0">
                <a:solidFill>
                  <a:srgbClr val="CBD5E1"/>
                </a:solidFill>
                <a:latin typeface="Plus Jakarta Sans"/>
              </a:rPr>
              <a:t>а </a:t>
            </a:r>
            <a:r>
              <a:rPr lang="uk-UA" sz="1500" b="0" i="0" u="none" dirty="0" err="1">
                <a:solidFill>
                  <a:srgbClr val="CBD5E1"/>
                </a:solidFill>
                <a:latin typeface="Plus Jakarta Sans"/>
              </a:rPr>
              <a:t>представте</a:t>
            </a:r>
            <a:r>
              <a:rPr lang="uk-UA" sz="1500" b="0" i="0" u="none" dirty="0">
                <a:solidFill>
                  <a:srgbClr val="CBD5E1"/>
                </a:solidFill>
                <a:latin typeface="Plus Jakarta Sans"/>
              </a:rPr>
              <a:t> їх на занятті</a:t>
            </a:r>
            <a:endParaRPr sz="1500" b="0" i="0" u="none" dirty="0">
              <a:solidFill>
                <a:srgbClr val="CBD5E1"/>
              </a:solidFill>
              <a:latin typeface="Plus Jakarta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328</Words>
  <Application>Microsoft Macintosh PowerPoint</Application>
  <PresentationFormat>Широкоэкранный</PresentationFormat>
  <Paragraphs>61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Plus Jakarta Sans</vt:lpstr>
      <vt:lpstr>monospace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Виктория Малтиз</cp:lastModifiedBy>
  <cp:revision>6</cp:revision>
  <dcterms:created xsi:type="dcterms:W3CDTF">2013-01-27T09:14:16Z</dcterms:created>
  <dcterms:modified xsi:type="dcterms:W3CDTF">2026-09-18T07:37:03Z</dcterms:modified>
  <cp:category/>
</cp:coreProperties>
</file>