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1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4" r:id="rId30"/>
    <p:sldId id="285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8" r:id="rId70"/>
    <p:sldId id="324" r:id="rId71"/>
    <p:sldId id="329" r:id="rId72"/>
    <p:sldId id="325" r:id="rId73"/>
    <p:sldId id="330" r:id="rId74"/>
    <p:sldId id="326" r:id="rId75"/>
    <p:sldId id="331" r:id="rId76"/>
    <p:sldId id="332" r:id="rId77"/>
    <p:sldId id="333" r:id="rId78"/>
    <p:sldId id="335" r:id="rId79"/>
    <p:sldId id="336" r:id="rId80"/>
    <p:sldId id="334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9" r:id="rId102"/>
    <p:sldId id="358" r:id="rId103"/>
    <p:sldId id="360" r:id="rId104"/>
    <p:sldId id="327" r:id="rId105"/>
    <p:sldId id="357" r:id="rId10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езультат пошуку зображень за запитом &quot;Василь-Костянтин Острозький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32648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ПЕТРО ДОРОШЕНКО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 гетьман Правобережжя 1665-1676 рр. Спирався на підтримку Османської імперії. Створив корпус найманих козаків – </a:t>
            </a:r>
            <a:r>
              <a:rPr lang="uk-UA" b="1" dirty="0" smtClean="0">
                <a:solidFill>
                  <a:srgbClr val="FF0000"/>
                </a:solidFill>
              </a:rPr>
              <a:t>сердюків. </a:t>
            </a:r>
            <a:r>
              <a:rPr lang="uk-UA" dirty="0" smtClean="0"/>
              <a:t>У 1668 р. тимчасово став гетьманом обох берегів Дніпра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err="1" smtClean="0">
                <a:solidFill>
                  <a:srgbClr val="FF0000"/>
                </a:solidFill>
              </a:rPr>
              <a:t>Віктор</a:t>
            </a:r>
            <a:r>
              <a:rPr lang="ru-RU" dirty="0" smtClean="0">
                <a:solidFill>
                  <a:srgbClr val="FF0000"/>
                </a:solidFill>
              </a:rPr>
              <a:t> Ющенко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(1954 р.н.)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Український політик, голова партії «Наша Україна» (2005–2013 рр.), засновник та Голова Ради Інституту Президента Віктора Ющенка «Стратегічні ініціативи», третій Президент України (2005–2010 рр.), голова Національного банку України (1993–2000 рр.), Прем’єр-міністр України (1999–2001 рр.), </a:t>
            </a:r>
            <a:r>
              <a:rPr lang="uk-UA" b="1" dirty="0" smtClean="0"/>
              <a:t>лідер Помаранчевої революції.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istzno.dp.ua/wp-content/uploads/2018/03/53.-Lyubomir-Guzar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4818112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Любомир</a:t>
            </a:r>
            <a:r>
              <a:rPr lang="ru-RU" b="1" dirty="0" smtClean="0">
                <a:solidFill>
                  <a:srgbClr val="FF0000"/>
                </a:solidFill>
              </a:rPr>
              <a:t> Гузар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(1933-2017)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релігійний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, </a:t>
            </a:r>
            <a:r>
              <a:rPr lang="ru-RU" dirty="0" err="1" smtClean="0"/>
              <a:t>патріарх-предстоятель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Греко-Католицької</a:t>
            </a:r>
            <a:r>
              <a:rPr lang="ru-RU" dirty="0" smtClean="0"/>
              <a:t> Церкви (2001—2011).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istzno.dp.ua/wp-content/uploads/2018/03/54.-Petro-Poroshenko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Петро Порошенко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(1965 р.н.)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Український державний та політичний діяч, п’ятий Президент України. Був народним депутатом України III, IV, V та VII скликань, секретарем Ради Національної безпеки і оборони України, міністром економічного розвитку та торгівлі України, міністром закордонних справ України, головою Ради Національного банку України.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Іван Мазеп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s://istzno.dp.ua/wp-content/uploads/2018/01/52_Gravyura-%C2%ABIvan-Mazepa-sered-svo%D1%97h-dobrih-sprav%C2%BB.-1706.-I.-Migura-400x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ІВАН МАЗЕПА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гетьман Лівобережжя 1687-1709 рр. Підписав з Росією </a:t>
            </a:r>
            <a:r>
              <a:rPr lang="uk-UA" b="1" dirty="0" smtClean="0">
                <a:solidFill>
                  <a:srgbClr val="FF0000"/>
                </a:solidFill>
              </a:rPr>
              <a:t>«</a:t>
            </a:r>
            <a:r>
              <a:rPr lang="uk-UA" b="1" dirty="0" err="1" smtClean="0">
                <a:solidFill>
                  <a:srgbClr val="FF0000"/>
                </a:solidFill>
              </a:rPr>
              <a:t>Коломацькі</a:t>
            </a:r>
            <a:r>
              <a:rPr lang="uk-UA" b="1" dirty="0" smtClean="0">
                <a:solidFill>
                  <a:srgbClr val="FF0000"/>
                </a:solidFill>
              </a:rPr>
              <a:t> статті». </a:t>
            </a:r>
            <a:r>
              <a:rPr lang="uk-UA" dirty="0" smtClean="0"/>
              <a:t>Під час Північної війни у 1708 р. перейшов на бік ворогів Росії шведів, які в битві під </a:t>
            </a:r>
            <a:r>
              <a:rPr lang="uk-UA" b="1" dirty="0" smtClean="0">
                <a:solidFill>
                  <a:srgbClr val="FF0000"/>
                </a:solidFill>
              </a:rPr>
              <a:t>Полтавою у 1709 </a:t>
            </a:r>
            <a:r>
              <a:rPr lang="uk-UA" dirty="0" smtClean="0"/>
              <a:t>р. зазнали поразки. Сприяв розвитку української культури.</a:t>
            </a:r>
            <a:endParaRPr lang="ru-RU" dirty="0" smtClean="0"/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Григорій Сковород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0200"/>
            <a:ext cx="5256584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ГРИГОРІЙ СКОВОРОДА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 видатний український </a:t>
            </a:r>
            <a:r>
              <a:rPr lang="uk-UA" b="1" u="sng" dirty="0" smtClean="0"/>
              <a:t>філософ </a:t>
            </a:r>
            <a:r>
              <a:rPr lang="uk-UA" dirty="0" smtClean="0"/>
              <a:t>ХVІІІ ст. Поет та педагог. </a:t>
            </a:r>
            <a:r>
              <a:rPr lang="uk-UA" b="1" dirty="0" smtClean="0">
                <a:solidFill>
                  <a:srgbClr val="FF0000"/>
                </a:solidFill>
              </a:rPr>
              <a:t>Автор творів «Байки харківські» та «Сад божественних пісень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77467"/>
            <a:ext cx="4824536" cy="48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КИРИЛО РОЗУМОВСЬКИЙ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останній лівобережний гетьман Гетьманщини 1750- 1764 рр. Президент Петербурзької АН. У 1763 р. відправив до Катерини ІІ «Глухівські петиції» з проханням повернути втрачені права Гетьманщини. У 1764 р. позбавлений булави.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Іван Котляревський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067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ІВАН КОТЛЯРЕВСЬКИЙ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український громадський діяч, письменник, </a:t>
            </a:r>
            <a:r>
              <a:rPr lang="uk-UA" b="1" dirty="0" smtClean="0">
                <a:solidFill>
                  <a:srgbClr val="FF0000"/>
                </a:solidFill>
              </a:rPr>
              <a:t>автор «Енеїди» 1798 р</a:t>
            </a:r>
            <a:r>
              <a:rPr lang="uk-UA" dirty="0" smtClean="0"/>
              <a:t>. </a:t>
            </a:r>
          </a:p>
          <a:p>
            <a:pPr algn="ctr"/>
            <a:r>
              <a:rPr lang="uk-UA" dirty="0" smtClean="0"/>
              <a:t>Засновник української класичної літератури. </a:t>
            </a:r>
          </a:p>
          <a:p>
            <a:pPr algn="ctr"/>
            <a:r>
              <a:rPr lang="uk-UA" dirty="0" smtClean="0"/>
              <a:t>Організатор 5-го полтавського козачого полку під час російсько-французької війни 1812 р.</a:t>
            </a:r>
            <a:endParaRPr lang="ru-RU" dirty="0" smtClean="0"/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Микола Костомаров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ВАСИЛЬ-КОНСТЯНТИН ОСТРОЗЬКИЙ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син Костянтина Івановича Острозького. Один з найзаможніших магнатів Великого Князівства Литовського, сенатор Речі Посполитої, "</a:t>
            </a:r>
            <a:r>
              <a:rPr lang="uk-UA" b="1" dirty="0" smtClean="0">
                <a:solidFill>
                  <a:srgbClr val="FF0000"/>
                </a:solidFill>
              </a:rPr>
              <a:t>некоронований король Русі-України</a:t>
            </a:r>
            <a:r>
              <a:rPr lang="uk-UA" dirty="0" smtClean="0"/>
              <a:t>". Меценат. Засновник Острозької академії</a:t>
            </a:r>
            <a:endParaRPr lang="ru-RU" dirty="0" smtClean="0"/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МИКОЛА КОСТОМАРОВ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видатний український історик ХІХ ст., викладач київського університету. Один із </a:t>
            </a:r>
            <a:r>
              <a:rPr lang="uk-UA" b="1" dirty="0" smtClean="0">
                <a:solidFill>
                  <a:srgbClr val="FF0000"/>
                </a:solidFill>
              </a:rPr>
              <a:t>засновників Кирило-Мефодіївського братства 1846 р., автор «Книги буття українського народу»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Тарас Шевченк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6480720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ТАРАС ШЕВЧЕНКО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відомий український поет та художник ХІХ ст., </a:t>
            </a:r>
            <a:r>
              <a:rPr lang="uk-UA" dirty="0" err="1" smtClean="0"/>
              <a:t>громадсько-</a:t>
            </a:r>
            <a:r>
              <a:rPr lang="uk-UA" dirty="0" smtClean="0"/>
              <a:t> політичний діяч. </a:t>
            </a:r>
          </a:p>
          <a:p>
            <a:r>
              <a:rPr lang="uk-UA" dirty="0" smtClean="0"/>
              <a:t>Брав участь у заснуванні Кирило-Мефодіївського братства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антелеймон Куліш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701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ПАНТЕЛЕЙМОН КУЛІШ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український письменник ХІХ ст., автор роману </a:t>
            </a:r>
            <a:r>
              <a:rPr lang="uk-UA" b="1" dirty="0" smtClean="0">
                <a:solidFill>
                  <a:srgbClr val="FF0000"/>
                </a:solidFill>
              </a:rPr>
              <a:t>«Чорна рада», член Кирило-Мефодіївського братства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Маркіян Шашкевич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11" y="1600200"/>
            <a:ext cx="37751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МАРКІЯН ШАШКЕВИЧ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західноукраїнський поет, науковець, </a:t>
            </a:r>
            <a:r>
              <a:rPr lang="uk-UA" dirty="0" err="1" smtClean="0"/>
              <a:t>греко-</a:t>
            </a:r>
            <a:r>
              <a:rPr lang="uk-UA" dirty="0" smtClean="0"/>
              <a:t> католицький священик. </a:t>
            </a:r>
          </a:p>
          <a:p>
            <a:pPr algn="ctr"/>
            <a:r>
              <a:rPr lang="uk-UA" dirty="0" smtClean="0"/>
              <a:t>Очолив </a:t>
            </a:r>
            <a:r>
              <a:rPr lang="uk-UA" dirty="0" err="1" smtClean="0"/>
              <a:t>культурно-</a:t>
            </a:r>
            <a:r>
              <a:rPr lang="uk-UA" dirty="0" smtClean="0"/>
              <a:t> просвітній гурток </a:t>
            </a:r>
            <a:r>
              <a:rPr lang="uk-UA" dirty="0" smtClean="0">
                <a:solidFill>
                  <a:srgbClr val="FF0000"/>
                </a:solidFill>
              </a:rPr>
              <a:t>«Руська трійця» у 1833 р. </a:t>
            </a:r>
          </a:p>
          <a:p>
            <a:pPr algn="ctr"/>
            <a:r>
              <a:rPr lang="uk-UA" dirty="0" smtClean="0"/>
              <a:t>Ініціатор видання альманаху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«Русалка </a:t>
            </a:r>
            <a:r>
              <a:rPr lang="uk-UA" b="1" dirty="0" err="1" smtClean="0">
                <a:solidFill>
                  <a:srgbClr val="FF0000"/>
                </a:solidFill>
              </a:rPr>
              <a:t>Дністровая</a:t>
            </a:r>
            <a:r>
              <a:rPr lang="uk-UA" b="1" dirty="0" smtClean="0">
                <a:solidFill>
                  <a:srgbClr val="FF0000"/>
                </a:solidFill>
              </a:rPr>
              <a:t>» у 1837 р.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антонович володимир боніфатійович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9685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ВОЛОДИМИР АНТОНОВИЧ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 український історик, археолог, професор Київського університету. </a:t>
            </a:r>
          </a:p>
          <a:p>
            <a:pPr algn="ctr"/>
            <a:r>
              <a:rPr lang="uk-UA" dirty="0" smtClean="0"/>
              <a:t>Лідер </a:t>
            </a:r>
            <a:r>
              <a:rPr lang="uk-UA" dirty="0" smtClean="0">
                <a:solidFill>
                  <a:srgbClr val="FF0000"/>
                </a:solidFill>
              </a:rPr>
              <a:t>хлопоманів. </a:t>
            </a:r>
          </a:p>
          <a:p>
            <a:pPr algn="ctr"/>
            <a:r>
              <a:rPr lang="uk-UA" dirty="0" smtClean="0"/>
              <a:t>Очолював </a:t>
            </a:r>
            <a:r>
              <a:rPr lang="uk-UA" dirty="0" smtClean="0">
                <a:solidFill>
                  <a:srgbClr val="FF0000"/>
                </a:solidFill>
              </a:rPr>
              <a:t>Київську громаду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Павло Чубинський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0200"/>
            <a:ext cx="47525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іван золотаренко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32859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ПАВЛО ЧУБИНСЬКИЙ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 український етнолог, поет, громадський діяч ХІХ ст.,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автор слів сучасного українського гімну «Ще не вмерла України...» ;</a:t>
            </a:r>
          </a:p>
          <a:p>
            <a:pPr algn="ctr"/>
            <a:r>
              <a:rPr lang="uk-UA" dirty="0" smtClean="0"/>
              <a:t>Член Південно-Західного відділу Російського географічного товариства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зультат пошуку зображень за запитом &quot;Михайло Драгоманов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400600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МИХАЙЛО ДРАГОМАНОВ 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український учений та громадсько-політичний діяч, один з організаторів «Старої громади» в Києві. </a:t>
            </a:r>
          </a:p>
          <a:p>
            <a:r>
              <a:rPr lang="uk-UA" dirty="0" smtClean="0"/>
              <a:t>Емігрував до Женеви (Швейцарія), де видавав журнал «Громада».</a:t>
            </a:r>
          </a:p>
          <a:p>
            <a:r>
              <a:rPr lang="uk-UA" dirty="0" smtClean="0"/>
              <a:t> Відстоював соціалістичні ідеї.</a:t>
            </a:r>
            <a:endParaRPr lang="ru-RU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Іван Франк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6518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ІВАН ФРАНКО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український письменник, поет, громадсько-політичний діяч Галичини другої половини ХІХ — початку ХХ ст. </a:t>
            </a:r>
          </a:p>
          <a:p>
            <a:r>
              <a:rPr lang="uk-UA" dirty="0" smtClean="0"/>
              <a:t>Співзасновник та керівник </a:t>
            </a:r>
            <a:r>
              <a:rPr lang="uk-UA" b="1" dirty="0" smtClean="0">
                <a:solidFill>
                  <a:srgbClr val="FF0000"/>
                </a:solidFill>
              </a:rPr>
              <a:t>першої української політичної партії </a:t>
            </a:r>
            <a:r>
              <a:rPr lang="uk-UA" b="1" dirty="0" err="1" smtClean="0">
                <a:solidFill>
                  <a:srgbClr val="FF0000"/>
                </a:solidFill>
              </a:rPr>
              <a:t>РУРП</a:t>
            </a:r>
            <a:r>
              <a:rPr lang="uk-UA" b="1" dirty="0" smtClean="0">
                <a:solidFill>
                  <a:srgbClr val="FF0000"/>
                </a:solidFill>
              </a:rPr>
              <a:t> 1890 р. 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/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ru-RU" sz="4900" b="1" dirty="0" err="1" smtClean="0">
                <a:solidFill>
                  <a:srgbClr val="FF0000"/>
                </a:solidFill>
              </a:rPr>
              <a:t>Агатангел</a:t>
            </a:r>
            <a:r>
              <a:rPr lang="ru-RU" sz="4900" b="1" dirty="0" smtClean="0">
                <a:solidFill>
                  <a:srgbClr val="FF0000"/>
                </a:solidFill>
              </a:rPr>
              <a:t> </a:t>
            </a:r>
            <a:r>
              <a:rPr lang="ru-RU" sz="4900" b="1" dirty="0" err="1" smtClean="0">
                <a:solidFill>
                  <a:srgbClr val="FF0000"/>
                </a:solidFill>
              </a:rPr>
              <a:t>Кримський</a:t>
            </a:r>
            <a:r>
              <a:rPr lang="uk-UA" dirty="0" smtClean="0"/>
              <a:t>(1871—1942)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/>
              <a:t>Письменник, сходознавець, дослідник історії та літератури Ірану, Туреччини тощо, історик української мови та літератури, автор праць «Українська граматика», «Нариси з історії української мови», професор Київського університету, один із засновників УАН.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290" y="1600200"/>
            <a:ext cx="33854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Михайло </a:t>
            </a:r>
            <a:r>
              <a:rPr lang="ru-RU" b="1" dirty="0" err="1" smtClean="0">
                <a:solidFill>
                  <a:srgbClr val="FF0000"/>
                </a:solidFill>
              </a:rPr>
              <a:t>Вербицький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(1815-1870)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uk-UA" sz="4000" dirty="0" smtClean="0"/>
              <a:t>Український композитор, хоровий диригент, священик УГКЦ, громадський діяч, автор </a:t>
            </a:r>
            <a:r>
              <a:rPr lang="uk-UA" sz="4000" b="1" i="1" u="sng" dirty="0" smtClean="0"/>
              <a:t>музики</a:t>
            </a:r>
            <a:r>
              <a:rPr lang="uk-UA" sz="4000" dirty="0" smtClean="0"/>
              <a:t> державного гімну України «</a:t>
            </a:r>
            <a:r>
              <a:rPr lang="uk-UA" sz="4000" b="1" dirty="0" smtClean="0"/>
              <a:t>Ще не вмерла Україна»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ПЕТРО КОНАШЕВИЧ-САГАЙДАЧНИЙ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гетьман реєстрового козацтва першої чверті XVII ст. Козаки під проводом Сагайдачного здійснювали вдалі морські походи проти татар і турків, зупинили турецьку армію в </a:t>
            </a:r>
            <a:r>
              <a:rPr lang="uk-UA" b="1" dirty="0" smtClean="0">
                <a:solidFill>
                  <a:srgbClr val="FF0000"/>
                </a:solidFill>
              </a:rPr>
              <a:t>Хотинській битві 1621 р. </a:t>
            </a:r>
            <a:r>
              <a:rPr lang="uk-UA" dirty="0" smtClean="0"/>
              <a:t>Меценат </a:t>
            </a:r>
            <a:r>
              <a:rPr lang="uk-UA" b="1" dirty="0" smtClean="0"/>
              <a:t>православних братств. </a:t>
            </a:r>
            <a:endParaRPr lang="ru-RU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Микола</a:t>
            </a:r>
            <a:r>
              <a:rPr lang="ru-RU" b="1" dirty="0" smtClean="0">
                <a:solidFill>
                  <a:srgbClr val="FF0000"/>
                </a:solidFill>
              </a:rPr>
              <a:t> Лисенко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(1842—1912)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base"/>
            <a:r>
              <a:rPr lang="uk-UA" sz="4000" dirty="0" smtClean="0"/>
              <a:t>Український композитор, диригент, піаніст, автор опер «Наталка Полтавка», «Тарас Бульба», «Різдвяна ніч», творів на тексти Т. Шевченка «Музика до Кобзаря», «Гайдамаки», організатор щорічних шевченківських концертів.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Соломія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Крушельницька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(1872—1952)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dirty="0" smtClean="0"/>
              <a:t> </a:t>
            </a:r>
            <a:r>
              <a:rPr lang="uk-UA" dirty="0" smtClean="0"/>
              <a:t>Співачка, солістка Львівського оперного театру, виступала на оперних сценах театрів у Петербурзі, Кракові, Варшаві, Парижі, Мілані, виконала близько 60 партій в операх «Запорожець за Дунаєм», «Пікова дама», «Мадам Батерфляй» та ін., виступала с концертами, присвяченими пам’яті Т. Шевченка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381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Микола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Міхновський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(1873—1924)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Громадсько-політичний діяч, основоположник українського націоналізму, автор брошури </a:t>
            </a:r>
            <a:r>
              <a:rPr lang="uk-UA" b="1" dirty="0" smtClean="0"/>
              <a:t>«Самостійна Україна»; </a:t>
            </a:r>
            <a:r>
              <a:rPr lang="uk-UA" dirty="0" smtClean="0"/>
              <a:t>ідеолог і провідник Братства тарасівців, </a:t>
            </a:r>
            <a:r>
              <a:rPr lang="uk-UA" b="1" dirty="0" smtClean="0"/>
              <a:t>засновник Української народної партії</a:t>
            </a:r>
            <a:r>
              <a:rPr lang="uk-UA" dirty="0" smtClean="0"/>
              <a:t>, один із лідерів Української демократично-хліборобської партії, член Братства самостійників;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Андрей </a:t>
            </a:r>
            <a:r>
              <a:rPr lang="ru-RU" b="1" dirty="0" err="1" smtClean="0">
                <a:solidFill>
                  <a:srgbClr val="FF0000"/>
                </a:solidFill>
              </a:rPr>
              <a:t>Шептицький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(1865 ­ 1944)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Церковний, культурний та громадський діяч, </a:t>
            </a:r>
            <a:r>
              <a:rPr lang="uk-UA" b="1" dirty="0" smtClean="0"/>
              <a:t>митрополит Української греко-католицької церкви</a:t>
            </a:r>
            <a:r>
              <a:rPr lang="en-US" b="1" dirty="0" smtClean="0"/>
              <a:t> (</a:t>
            </a:r>
            <a:r>
              <a:rPr lang="uk-UA" b="1" dirty="0" smtClean="0"/>
              <a:t>з 1900 року)</a:t>
            </a:r>
            <a:r>
              <a:rPr lang="uk-UA" dirty="0" smtClean="0"/>
              <a:t>, меценат, дійсний член Наукового товариства </a:t>
            </a:r>
            <a:r>
              <a:rPr lang="uk-UA" dirty="0" err="1" smtClean="0"/>
              <a:t>ім.Т.Шевченка</a:t>
            </a:r>
            <a:r>
              <a:rPr lang="uk-UA" dirty="0" smtClean="0"/>
              <a:t>. Метою життя митрополита була єдність Української Церкви та побудова Української Держави, «наділеної християнською душею».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Кость </a:t>
            </a:r>
            <a:r>
              <a:rPr lang="ru-RU" b="1" dirty="0" err="1" smtClean="0">
                <a:solidFill>
                  <a:srgbClr val="FF0000"/>
                </a:solidFill>
              </a:rPr>
              <a:t>Левицький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(1859—1941)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Громадський, політичний і державний діяч, один із засновників Української національно-демократичної партії, депутат австрійського парламенту та Галицького сейму, керівник </a:t>
            </a:r>
            <a:r>
              <a:rPr lang="uk-UA" b="1" dirty="0" smtClean="0"/>
              <a:t>Головної української (згодом Загальної української) ради, засновник і голова Національної Ради у Львові.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ов’язане зображенн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4726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Дмитро</a:t>
            </a:r>
            <a:r>
              <a:rPr lang="ru-RU" b="1" dirty="0" smtClean="0">
                <a:solidFill>
                  <a:srgbClr val="FF0000"/>
                </a:solidFill>
              </a:rPr>
              <a:t> Донцов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(1883–1973)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uk-UA" dirty="0" smtClean="0"/>
              <a:t>Український політичний діяч, публіцист, літературний критик, </a:t>
            </a:r>
            <a:r>
              <a:rPr lang="uk-UA" b="1" i="1" dirty="0" smtClean="0"/>
              <a:t>ідеолог українського націоналізму</a:t>
            </a:r>
            <a:r>
              <a:rPr lang="uk-UA" dirty="0" smtClean="0"/>
              <a:t>, </a:t>
            </a:r>
            <a:r>
              <a:rPr lang="uk-UA" b="1" dirty="0" smtClean="0"/>
              <a:t>голова Союзу визволення України, </a:t>
            </a:r>
            <a:r>
              <a:rPr lang="uk-UA" dirty="0" smtClean="0"/>
              <a:t>автор праць, у яких обґрунтував необхідність політичної незалежності України.</a:t>
            </a:r>
            <a:endParaRPr lang="uk-U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392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Михайло </a:t>
            </a:r>
            <a:r>
              <a:rPr lang="ru-RU" b="1" dirty="0" err="1" smtClean="0">
                <a:solidFill>
                  <a:srgbClr val="FF0000"/>
                </a:solidFill>
              </a:rPr>
              <a:t>Грушевський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(1866–1934)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політичний і державний діяч, історик, </a:t>
            </a:r>
            <a:r>
              <a:rPr lang="uk-UA" b="1" dirty="0" smtClean="0"/>
              <a:t>голова Наукового товариства ім. Т. Шевченка,</a:t>
            </a:r>
            <a:r>
              <a:rPr lang="uk-UA" dirty="0" smtClean="0"/>
              <a:t> завідуючий кафедрою історії України Львівського університету, </a:t>
            </a:r>
            <a:r>
              <a:rPr lang="uk-UA" b="1" dirty="0" smtClean="0"/>
              <a:t>автор 10-томної «Історії України-Русі»</a:t>
            </a:r>
            <a:r>
              <a:rPr lang="uk-UA" dirty="0" smtClean="0"/>
              <a:t>, один із співзасновників Товариства українських поступовців, </a:t>
            </a:r>
            <a:r>
              <a:rPr lang="uk-UA" b="1" dirty="0" smtClean="0"/>
              <a:t>голова Української Центральної Ради.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uk-UA" b="1" dirty="0" smtClean="0">
                <a:solidFill>
                  <a:srgbClr val="FF0000"/>
                </a:solidFill>
              </a:rPr>
              <a:t>Володимир Винниченко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(1880-1951)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uk-UA" sz="3600" dirty="0" smtClean="0"/>
              <a:t>Громадсько-політичний діяч, письменник, автор мемуарно-публіцистичного твору «</a:t>
            </a:r>
            <a:r>
              <a:rPr lang="uk-UA" sz="3600" b="1" dirty="0" smtClean="0"/>
              <a:t>Відродження нації», </a:t>
            </a:r>
            <a:r>
              <a:rPr lang="uk-UA" sz="3600" dirty="0" smtClean="0"/>
              <a:t>один із засновників УСДРП, </a:t>
            </a:r>
            <a:r>
              <a:rPr lang="uk-UA" sz="3600" b="1" dirty="0" smtClean="0"/>
              <a:t>голова Генерального секретаріату Української Центральної Ради, згодом Директорії УНР.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uk-UA" b="1" dirty="0" smtClean="0">
                <a:solidFill>
                  <a:srgbClr val="FF0000"/>
                </a:solidFill>
              </a:rPr>
              <a:t>Павло Скоропадський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(1873–1945)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Український державний і політичний діяч, генерал-майор, флігель-ад’ютант російського імператора Миколи ІІ, учасник Першої світової війни, командуючий Першим українським корпусом, </a:t>
            </a:r>
            <a:r>
              <a:rPr lang="uk-UA" b="1" dirty="0" smtClean="0"/>
              <a:t>почесний військовий отаман Вільного козацтва, гетьман Української Держави (1918 р.)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Євген</a:t>
            </a:r>
            <a:r>
              <a:rPr lang="ru-RU" b="1" dirty="0" smtClean="0">
                <a:solidFill>
                  <a:srgbClr val="FF0000"/>
                </a:solidFill>
              </a:rPr>
              <a:t> Петрушевич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(1863–1940)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Український громадсько-політичний діяч, депутат австрійського парламенту та Галицького сейму, член Головної української (згодом Загальної української) ради, </a:t>
            </a:r>
            <a:r>
              <a:rPr lang="uk-UA" b="1" dirty="0" smtClean="0"/>
              <a:t>президент ЗУНР, після проголошення злуки УНР і ЗУНР — член Директорії, прихильник відновлення незалежності ЗУНР після підписання Варшавського договору 1920 р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ПЕТРО МОГИЛА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митрополит УПЦ з 1632 р. </a:t>
            </a:r>
            <a:r>
              <a:rPr lang="uk-UA" b="1" dirty="0" smtClean="0">
                <a:solidFill>
                  <a:srgbClr val="FF0000"/>
                </a:solidFill>
              </a:rPr>
              <a:t>Домігся офіційного визнання польським королем права на існування православної церкви в Речі Посполитої</a:t>
            </a:r>
            <a:r>
              <a:rPr lang="uk-UA" dirty="0" smtClean="0"/>
              <a:t>. Провів реформи серед православного духовенства. </a:t>
            </a:r>
            <a:r>
              <a:rPr lang="uk-UA" b="1" dirty="0" smtClean="0">
                <a:solidFill>
                  <a:srgbClr val="FF0000"/>
                </a:solidFill>
              </a:rPr>
              <a:t>Заснував Київський колегіум у 1632 р.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Симон</a:t>
            </a:r>
            <a:r>
              <a:rPr lang="ru-RU" b="1" dirty="0" smtClean="0">
                <a:solidFill>
                  <a:srgbClr val="FF0000"/>
                </a:solidFill>
              </a:rPr>
              <a:t> Петлюра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(1879–1926)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Громадсько-політичний і державний діяч, публіцист, член РУП і УСДРП, автор статті «Війна і українці», член Української Центральної Ради, </a:t>
            </a:r>
            <a:r>
              <a:rPr lang="uk-UA" b="1" dirty="0" smtClean="0"/>
              <a:t>секретар військових справ першого українського уряду — Генерального Секретаріату, Головний отаман військ УНР (з листопада 1918 р.). Голова Директорії УНР (9травня 1919 — 10листопада 1920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Нестор Махно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(1888–1934)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 smtClean="0"/>
              <a:t>Український повстанський отаман, один з лідерів анархістського руху. У січні 1919 р. розпочав боротьбу проти денікінців, військ Директорії і Антанти. Кілька разів ішов на зближення з більшовиками. З кінця листопада 1920 р. до серпня 1921 р. Махно вів боротьбу проти більшовицької влади.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71550"/>
            <a:ext cx="381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Володимир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Вернадський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(1863-1945)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uk-UA" dirty="0" smtClean="0"/>
              <a:t>Філософ, автор вчення про ноосферу і біосферу. </a:t>
            </a:r>
            <a:r>
              <a:rPr lang="uk-UA" b="1" dirty="0" smtClean="0"/>
              <a:t>Один із засновників Української академії наук (1918) та її перший президент</a:t>
            </a:r>
            <a:r>
              <a:rPr lang="uk-UA" dirty="0" smtClean="0"/>
              <a:t>. Засновник Національної бібліотеки Української держави в Києві (нині — Національна бібліотека України імені В. І. Вернадського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9" y="1600200"/>
            <a:ext cx="3371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Олександр</a:t>
            </a:r>
            <a:r>
              <a:rPr lang="ru-RU" b="1" dirty="0" smtClean="0">
                <a:solidFill>
                  <a:srgbClr val="FF0000"/>
                </a:solidFill>
              </a:rPr>
              <a:t> Довженко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(1894–1956)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uk-UA" dirty="0" smtClean="0"/>
              <a:t>Письменник, кінорежисер, художник-ілюстратор, один із засновників української кінематографії, працював на Одеській кіностудії, Київській кінофабриці, створив фільми «Арсенал», «Звенигора», «Земля», «Поема про море», автор книги «Зачарована Десна».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51" y="1600200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Євген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Коновалець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(1891–1938)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uk-UA" dirty="0" smtClean="0"/>
              <a:t>Український військовий і політичний діяч, керівник Галицько-Буковинського куреня Українських січових стрільців, полковник Армії УНР, ініціатор створення і голова Української військової організації, перший голова Проводу Організації українських націоналістів.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stzno.dp.ua/wp-content/uploads/2018/03/37.-Avgustin-Voloshin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674096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00200"/>
            <a:ext cx="5400600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Августин Волошин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(1874-1945)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uk-UA" dirty="0" smtClean="0"/>
              <a:t>Громадський, державний і культурний діяч, педагог, науковець, професор математики і фізики, автор понад 40 книг, здебільшого підручників і праць з педагогіки та психології; </a:t>
            </a:r>
          </a:p>
          <a:p>
            <a:pPr fontAlgn="base"/>
            <a:r>
              <a:rPr lang="uk-UA" dirty="0" smtClean="0"/>
              <a:t>греко-католицький священик Мукачівської єпархії, </a:t>
            </a:r>
            <a:r>
              <a:rPr lang="uk-UA" b="1" dirty="0" smtClean="0"/>
              <a:t>1938р. прем’єр-міністр автономного уряду Карпатської України, в 1939 р. став президентом цієї держави.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istzno.dp.ua/wp-content/uploads/2018/03/32.-Stepan-Bandera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Степан </a:t>
            </a:r>
            <a:r>
              <a:rPr lang="ru-RU" b="1" dirty="0" err="1" smtClean="0">
                <a:solidFill>
                  <a:srgbClr val="FF0000"/>
                </a:solidFill>
              </a:rPr>
              <a:t>Бандера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(1909–1959)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/>
              <a:t>Український політичний діяч, один із </a:t>
            </a:r>
            <a:r>
              <a:rPr lang="uk-UA" b="1" dirty="0" smtClean="0"/>
              <a:t>лідерів Організації українських націоналістів, противник польської політики «пацифікації»,</a:t>
            </a:r>
            <a:r>
              <a:rPr lang="uk-UA" dirty="0" smtClean="0"/>
              <a:t> голова ОУН-Б, прихильник відновлення української державності.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istzno.dp.ua/wp-content/uploads/2018/03/35.-Roman-SHuhevich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810000" cy="4914901"/>
          </a:xfrm>
          <a:prstGeom prst="rect">
            <a:avLst/>
          </a:prstGeom>
          <a:noFill/>
        </p:spPr>
      </p:pic>
      <p:sp>
        <p:nvSpPr>
          <p:cNvPr id="89092" name="AutoShape 4" descr="КОРОТКИЙ ЖИТТЄПИС РОМАНА ШУХЕВИЧА – Конотопська міськ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384376" cy="48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Роман Шухевич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(1907–1950)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Український політичний і військовий діяч, </a:t>
            </a:r>
            <a:r>
              <a:rPr lang="uk-UA" b="1" dirty="0" smtClean="0"/>
              <a:t>член Організації українських націоналістів (з 1929 р.), один із організаторів Карпатської Січі</a:t>
            </a:r>
            <a:r>
              <a:rPr lang="uk-UA" dirty="0" smtClean="0"/>
              <a:t> — збройних сил Карпатської України (1938 р.), </a:t>
            </a:r>
            <a:r>
              <a:rPr lang="uk-UA" b="1" dirty="0" smtClean="0"/>
              <a:t>головнокомандувач Української повстанської армії </a:t>
            </a:r>
            <a:r>
              <a:rPr lang="uk-UA" dirty="0" smtClean="0"/>
              <a:t>(1943—1950 рр.), голова Секретаріату Української головної визвольної ради (1943–1950 рр.).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s://istzno.dp.ua/wp-content/uploads/2018/03/36.-Yosip-Slipiy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Йосип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Сліпий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(1892-1984)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Український церковний діяч, ректор Львівської духовної семінарії, патріарх УГКЦ, звинувачений у «ворожій діяльності проти УРСР» і засуджений до 8 років ув’язнення (1945 р.), звільнений з ув’язнення й висланий за межі СРСР завдяки виступам відомих політичних діячів країн світу на його захист (1963р.).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istzno.dp.ua/wp-content/uploads/2018/03/41.-Levko-Lukyanenko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10000" cy="4914901"/>
          </a:xfrm>
          <a:prstGeom prst="rect">
            <a:avLst/>
          </a:prstGeom>
          <a:noFill/>
        </p:spPr>
      </p:pic>
      <p:sp>
        <p:nvSpPr>
          <p:cNvPr id="91140" name="AutoShape 4" descr="Левка Лук'яненка поховали в Києві (фото) - Останні та актуальні новини  України та світу, новини дня онлайн - Україна Мол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032448" cy="46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Левко </a:t>
            </a:r>
            <a:r>
              <a:rPr lang="ru-RU" b="1" dirty="0" err="1" smtClean="0">
                <a:solidFill>
                  <a:srgbClr val="FF0000"/>
                </a:solidFill>
              </a:rPr>
              <a:t>Лук’яненко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(1927-2018)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uk-UA" dirty="0" smtClean="0"/>
              <a:t>Український політичний і громадський діяч, адвокат, правозахисник, один із засновників </a:t>
            </a:r>
            <a:r>
              <a:rPr lang="uk-UA" b="1" dirty="0" smtClean="0"/>
              <a:t>Української робітничо-селянської спілки (1958 р.) й Української Гельсінської групи (1976 р.), засуджений за «антирадянську агітацію і пропаганду» до страти, згодом заміненої ув’язненням, </a:t>
            </a:r>
            <a:r>
              <a:rPr lang="uk-UA" dirty="0" smtClean="0"/>
              <a:t>автор книги «Сповідь у камері смертників», </a:t>
            </a:r>
            <a:r>
              <a:rPr lang="uk-UA" b="1" dirty="0" smtClean="0"/>
              <a:t>автор Акту про незалежність України від 24 серпня 1991 р., балотувався на посаду Президента України</a:t>
            </a:r>
            <a:r>
              <a:rPr lang="uk-UA" dirty="0" smtClean="0"/>
              <a:t>, був народним депутатом незалежної України кількох скликань, Герой України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istzno.dp.ua/wp-content/uploads/2018/03/39.-Vasil-Stus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0000" cy="4914901"/>
          </a:xfrm>
          <a:prstGeom prst="rect">
            <a:avLst/>
          </a:prstGeom>
          <a:noFill/>
        </p:spPr>
      </p:pic>
      <p:sp>
        <p:nvSpPr>
          <p:cNvPr id="93188" name="AutoShape 4" descr="Василь Стус - борець за незалежність | Блог сайта BookOpt (букопт)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76464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БОГДАН ХМЕЛЬНИЦЬКИЙ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український гетьман.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Керівник Національно-визвольної війни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1648-1657 рр.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Василь </a:t>
            </a:r>
            <a:r>
              <a:rPr lang="ru-RU" dirty="0" err="1" smtClean="0">
                <a:solidFill>
                  <a:srgbClr val="FF0000"/>
                </a:solidFill>
              </a:rPr>
              <a:t>Стус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(1938–1985)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uk-UA" dirty="0" smtClean="0"/>
              <a:t>Український поет, літературознавець, літературний критик, представник «шістдесятників», учасник акції протесту у київському кінотеатрі «Україна» 1965 р., правозахисник, член Української Гельсінської групи, неодноразово заарештований і засуджений за «антирадянську агітацію і пропаганду», помер у таборі для політв’язнів, автор поетичної збірки «Дорога болю», лауреат Державної премії ім. Т. Шевченка (посмертно).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istzno.dp.ua/wp-content/uploads/2018/03/43.-Vasil-Simonenko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10000" cy="4914901"/>
          </a:xfrm>
          <a:prstGeom prst="rect">
            <a:avLst/>
          </a:prstGeom>
          <a:noFill/>
        </p:spPr>
      </p:pic>
      <p:sp>
        <p:nvSpPr>
          <p:cNvPr id="96260" name="AutoShape 4" descr="Ті, що роблять те, чого «не можна»: до 85-річчя Василя Симон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888432" cy="44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Василь Симоненко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(1935–1963)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/>
              <a:t>Український поет, прозаїк, журналіст, представник покоління «шістдесятників», «</a:t>
            </a:r>
            <a:r>
              <a:rPr lang="uk-UA" b="1" dirty="0" smtClean="0">
                <a:solidFill>
                  <a:srgbClr val="FF0000"/>
                </a:solidFill>
              </a:rPr>
              <a:t>лицар українського відродження</a:t>
            </a:r>
            <a:r>
              <a:rPr lang="uk-UA" dirty="0" smtClean="0"/>
              <a:t>», автор збірок поезій «Тиша і грім», «Земне тяжіння», лауреат Державної премії ім. Т. Шевченка (посмертно).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istzno.dp.ua/wp-content/uploads/2018/03/44.-Ivan-Dzyuba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Іван</a:t>
            </a:r>
            <a:r>
              <a:rPr lang="ru-RU" b="1" dirty="0" smtClean="0">
                <a:solidFill>
                  <a:srgbClr val="FF0000"/>
                </a:solidFill>
              </a:rPr>
              <a:t> Дзюба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(1931 р.н.)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uk-UA" dirty="0" smtClean="0"/>
              <a:t>Літературознавець, громадський і політичний діяч. Участь у русі за незалежність України він розпочав ще у 1950-і роки. За гострі публіцистичні публікації й відкриті виступи на захист української інтелігенції, </a:t>
            </a:r>
            <a:r>
              <a:rPr lang="uk-UA" dirty="0" err="1" smtClean="0"/>
              <a:t>самвидавські</a:t>
            </a:r>
            <a:r>
              <a:rPr lang="uk-UA" dirty="0" smtClean="0"/>
              <a:t> матеріали, </a:t>
            </a:r>
            <a:r>
              <a:rPr lang="uk-UA" b="1" dirty="0" smtClean="0"/>
              <a:t>безпрецедентну працю «Інтернаціоналізм чи русифікація?» (1965) у 1972 р. був заарештований, у 2001 р. отримав звання Герой України.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istzno.dp.ua/wp-content/uploads/2018/03/45.-Petro-Grigorenko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Петро </a:t>
            </a:r>
            <a:r>
              <a:rPr lang="ru-RU" b="1" dirty="0" err="1" smtClean="0">
                <a:solidFill>
                  <a:srgbClr val="FF0000"/>
                </a:solidFill>
              </a:rPr>
              <a:t>Григоренко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(1907 — 1987)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Радянський генерал-майор, українець, правозахисник. </a:t>
            </a:r>
            <a:r>
              <a:rPr lang="uk-UA" b="1" dirty="0" smtClean="0"/>
              <a:t>Виступав на захист кримських татар т</a:t>
            </a:r>
            <a:r>
              <a:rPr lang="uk-UA" dirty="0" smtClean="0"/>
              <a:t>а інших депортованих народів. У 1964 році за легальну правозахисну діяльність розжалуваний у рядові і позбавлений усіх державних відзнак. Перебував у радянських тюрмах, таборах і «</a:t>
            </a:r>
            <a:r>
              <a:rPr lang="uk-UA" dirty="0" err="1" smtClean="0"/>
              <a:t>психушках</a:t>
            </a:r>
            <a:r>
              <a:rPr lang="uk-UA" dirty="0" smtClean="0"/>
              <a:t>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istzno.dp.ua/wp-content/uploads/2018/03/40.-Vyacheslav-CHornovil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10000" cy="4914901"/>
          </a:xfrm>
          <a:prstGeom prst="rect">
            <a:avLst/>
          </a:prstGeom>
          <a:noFill/>
        </p:spPr>
      </p:pic>
      <p:pic>
        <p:nvPicPr>
          <p:cNvPr id="101380" name="Picture 4" descr="Уже в Небесній Україні Твоя соборницька душа…» (до 80-річчя від дня  народження Вячеслава Чорновола) - Біблі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275856" cy="4564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В`ячеслав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Чорновіл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(1937—1999)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uk-UA" dirty="0" smtClean="0"/>
              <a:t>Український політичний і державний діяч, журналіст, </a:t>
            </a:r>
            <a:r>
              <a:rPr lang="uk-UA" b="1" dirty="0" smtClean="0"/>
              <a:t>правозахисник, член Української гельсінської групи (1976 р.), </a:t>
            </a:r>
            <a:r>
              <a:rPr lang="uk-UA" dirty="0" smtClean="0"/>
              <a:t>неодноразово засуджений за «наклепницьку діяльність на радянський суспільний лад» до ув’язнення, </a:t>
            </a:r>
            <a:r>
              <a:rPr lang="uk-UA" b="1" dirty="0" smtClean="0"/>
              <a:t>голова Народного Руху України, народний депутат незалежної України, автор книг «Лихо з розуму», «Правосуддя чи рецидиви терору», Герой України.</a:t>
            </a:r>
            <a:endParaRPr lang="uk-UA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s://istzno.dp.ua/wp-content/uploads/2018/03/41.-Sergiy-Paradzhanov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10000" cy="4914901"/>
          </a:xfrm>
          <a:prstGeom prst="rect">
            <a:avLst/>
          </a:prstGeom>
          <a:noFill/>
        </p:spPr>
      </p:pic>
      <p:sp>
        <p:nvSpPr>
          <p:cNvPr id="103428" name="AutoShape 4" descr="Сергей Параджанов - 25 произведений -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816424" cy="283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AutoShape 7" descr="За что сидел знаменитый режиссер Сергей Параджанов - Русская се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етро Дорошенк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7606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Сергій</a:t>
            </a:r>
            <a:r>
              <a:rPr lang="ru-RU" b="1" dirty="0" smtClean="0">
                <a:solidFill>
                  <a:srgbClr val="FF0000"/>
                </a:solidFill>
              </a:rPr>
              <a:t> Параджанов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(1924—1990)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Український і вірменський </a:t>
            </a:r>
            <a:r>
              <a:rPr lang="uk-UA" b="1" dirty="0" smtClean="0"/>
              <a:t>кінорежисер</a:t>
            </a:r>
            <a:r>
              <a:rPr lang="uk-UA" dirty="0" smtClean="0"/>
              <a:t>, народний артист УРСР, </a:t>
            </a:r>
            <a:r>
              <a:rPr lang="uk-UA" b="1" dirty="0" smtClean="0"/>
              <a:t>режисер фільму «Тіні забутих предків», «Колір гранату» </a:t>
            </a:r>
            <a:r>
              <a:rPr lang="uk-UA" dirty="0" smtClean="0"/>
              <a:t>тощо; учасник акцій протесту проти масових арештів інтелігенції у 1960-ті рр., заарештований і засуджений до тривалого ув’язнення, лауреат Державної премії ім. Т. Шевченка (посмертно).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istzno.dp.ua/wp-content/uploads/2018/03/48.-Ivan-Mikolajchuk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810000" cy="4914901"/>
          </a:xfrm>
          <a:prstGeom prst="rect">
            <a:avLst/>
          </a:prstGeom>
          <a:noFill/>
        </p:spPr>
      </p:pic>
      <p:sp>
        <p:nvSpPr>
          <p:cNvPr id="105476" name="AutoShape 4" descr="Iван Миколайчук і смер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СловОпис | ІВАН МИКОЛАЙЧУК: ТІНІ НЕЗАБУТИХ ПРЕДК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96044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err="1" smtClean="0">
                <a:solidFill>
                  <a:srgbClr val="FF0000"/>
                </a:solidFill>
              </a:rPr>
              <a:t>Іван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Миколайчук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(1941 — 1987)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 </a:t>
            </a:r>
            <a:r>
              <a:rPr lang="uk-UA" dirty="0" smtClean="0"/>
              <a:t>український </a:t>
            </a:r>
            <a:r>
              <a:rPr lang="uk-UA" b="1" dirty="0" smtClean="0"/>
              <a:t>кіноактор, кінорежисер, сценарист. «Тіні забутих предків», </a:t>
            </a:r>
            <a:r>
              <a:rPr lang="uk-UA" dirty="0" smtClean="0"/>
              <a:t>«Пропала грамота», «Білий птах з чорною ознакою», «Вавилон XX»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istzno.dp.ua/wp-content/uploads/2018/03/38.-Oles-Gonchar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810000" cy="4914901"/>
          </a:xfrm>
          <a:prstGeom prst="rect">
            <a:avLst/>
          </a:prstGeom>
          <a:noFill/>
        </p:spPr>
      </p:pic>
      <p:sp>
        <p:nvSpPr>
          <p:cNvPr id="107524" name="AutoShape 4" descr="Гончар Олесь Терентійович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5161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AutoShape 7" descr="Олесь Гончар Хмельницька міська централізована бібліотечна сист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529" name="AutoShape 9" descr="Олесь Гончар Хмельницька міська централізована бібліотечна сист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28083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Олесь Гончар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(1918–1995)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/>
              <a:t>Український прозаїк, публіцист, громадський і політичний діяч, учасник Великої Вітчизняної війни, голова правління Спілки письменників України, </a:t>
            </a:r>
            <a:r>
              <a:rPr lang="uk-UA" b="1" dirty="0" smtClean="0"/>
              <a:t>автор трилогії «Прапороносці», романів «Тронка», «Собор» (1968р.) тощо.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istzno.dp.ua/wp-content/uploads/2018/03/50.-Leonid-Kravchuk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err="1" smtClean="0">
                <a:solidFill>
                  <a:srgbClr val="FF0000"/>
                </a:solidFill>
              </a:rPr>
              <a:t>Леонід</a:t>
            </a:r>
            <a:r>
              <a:rPr lang="ru-RU" dirty="0" smtClean="0">
                <a:solidFill>
                  <a:srgbClr val="FF0000"/>
                </a:solidFill>
              </a:rPr>
              <a:t> Кравчук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(1934 р.н.)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/>
              <a:t>Український політичний діяч. </a:t>
            </a:r>
            <a:r>
              <a:rPr lang="uk-UA" b="1" dirty="0" smtClean="0"/>
              <a:t>Перший Президент України після здобуття нею незалежності (1991—1994 рр.), </a:t>
            </a:r>
            <a:r>
              <a:rPr lang="uk-UA" dirty="0" smtClean="0"/>
              <a:t>Голова Верховної Ради України у 1990—1991 роках, Народний депутат України у 1990—1991 рр. та 1994—2006 роках, Герой України (2001 р.).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350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solidFill>
                  <a:srgbClr val="FF0000"/>
                </a:solidFill>
              </a:rPr>
              <a:t>Леонід</a:t>
            </a:r>
            <a:r>
              <a:rPr lang="ru-RU" b="1" dirty="0" smtClean="0">
                <a:solidFill>
                  <a:srgbClr val="FF0000"/>
                </a:solidFill>
              </a:rPr>
              <a:t> Кучма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(1938р.н.) 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/>
              <a:t>Український політик, Прем’єр-міністр України з 13 жовтня 1992 р. до 21 вересня 1993 р., другий Президент України (19 липня 1994р. — 23 січня 2005р.)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s://istzno.dp.ua/wp-content/uploads/2018/03/52.-Viktor-YUshhenko-400x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3810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1878</Words>
  <Application>Microsoft Office PowerPoint</Application>
  <PresentationFormat>Экран (4:3)</PresentationFormat>
  <Paragraphs>120</Paragraphs>
  <Slides>105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Тема Office</vt:lpstr>
      <vt:lpstr>Слайд 1</vt:lpstr>
      <vt:lpstr>ВАСИЛЬ-КОНСТЯНТИН ОСТРОЗЬКИЙ </vt:lpstr>
      <vt:lpstr>Слайд 3</vt:lpstr>
      <vt:lpstr>ПЕТРО КОНАШЕВИЧ-САГАЙДАЧНИЙ  </vt:lpstr>
      <vt:lpstr>Слайд 5</vt:lpstr>
      <vt:lpstr>ПЕТРО МОГИЛА </vt:lpstr>
      <vt:lpstr>Слайд 7</vt:lpstr>
      <vt:lpstr>БОГДАН ХМЕЛЬНИЦЬКИЙ </vt:lpstr>
      <vt:lpstr>Слайд 9</vt:lpstr>
      <vt:lpstr>ПЕТРО ДОРОШЕНКО </vt:lpstr>
      <vt:lpstr>Слайд 11</vt:lpstr>
      <vt:lpstr>ІВАН МАЗЕПА </vt:lpstr>
      <vt:lpstr>Слайд 13</vt:lpstr>
      <vt:lpstr>ГРИГОРІЙ СКОВОРОДА </vt:lpstr>
      <vt:lpstr>Слайд 15</vt:lpstr>
      <vt:lpstr>КИРИЛО РОЗУМОВСЬКИЙ </vt:lpstr>
      <vt:lpstr>Слайд 17</vt:lpstr>
      <vt:lpstr>ІВАН КОТЛЯРЕВСЬКИЙ </vt:lpstr>
      <vt:lpstr>Слайд 19</vt:lpstr>
      <vt:lpstr>МИКОЛА КОСТОМАРОВ </vt:lpstr>
      <vt:lpstr>Слайд 21</vt:lpstr>
      <vt:lpstr>ТАРАС ШЕВЧЕНКО </vt:lpstr>
      <vt:lpstr>Слайд 23</vt:lpstr>
      <vt:lpstr>ПАНТЕЛЕЙМОН КУЛІШ </vt:lpstr>
      <vt:lpstr>Слайд 25</vt:lpstr>
      <vt:lpstr>МАРКІЯН ШАШКЕВИЧ </vt:lpstr>
      <vt:lpstr>Слайд 27</vt:lpstr>
      <vt:lpstr>ВОЛОДИМИР АНТОНОВИЧ </vt:lpstr>
      <vt:lpstr>Слайд 29</vt:lpstr>
      <vt:lpstr>ПАВЛО ЧУБИНСЬКИЙ </vt:lpstr>
      <vt:lpstr>Слайд 31</vt:lpstr>
      <vt:lpstr> МИХАЙЛО ДРАГОМАНОВ  </vt:lpstr>
      <vt:lpstr>Слайд 33</vt:lpstr>
      <vt:lpstr>ІВАН ФРАНКО </vt:lpstr>
      <vt:lpstr>Слайд 35</vt:lpstr>
      <vt:lpstr> Агатангел Кримський(1871—1942) </vt:lpstr>
      <vt:lpstr>Слайд 37</vt:lpstr>
      <vt:lpstr>Михайло Вербицький (1815-1870) </vt:lpstr>
      <vt:lpstr>Слайд 39</vt:lpstr>
      <vt:lpstr>Микола Лисенко (1842—1912) </vt:lpstr>
      <vt:lpstr>Слайд 41</vt:lpstr>
      <vt:lpstr>Соломія Крушельницька (1872—1952) </vt:lpstr>
      <vt:lpstr>Слайд 43</vt:lpstr>
      <vt:lpstr>Микола Міхновський (1873—1924) </vt:lpstr>
      <vt:lpstr>Слайд 45</vt:lpstr>
      <vt:lpstr>Андрей Шептицький (1865 ­ 1944) </vt:lpstr>
      <vt:lpstr>Слайд 47</vt:lpstr>
      <vt:lpstr>Кость Левицький (1859—1941) </vt:lpstr>
      <vt:lpstr>Слайд 49</vt:lpstr>
      <vt:lpstr>Дмитро Донцов (1883–1973) </vt:lpstr>
      <vt:lpstr>Слайд 51</vt:lpstr>
      <vt:lpstr>Михайло Грушевський (1866–1934) </vt:lpstr>
      <vt:lpstr>Слайд 53</vt:lpstr>
      <vt:lpstr>Володимир Винниченко (1880-1951)</vt:lpstr>
      <vt:lpstr>Слайд 55</vt:lpstr>
      <vt:lpstr>Павло Скоропадський (1873–1945) </vt:lpstr>
      <vt:lpstr>Слайд 57</vt:lpstr>
      <vt:lpstr>Євген Петрушевич (1863–1940)</vt:lpstr>
      <vt:lpstr>Слайд 59</vt:lpstr>
      <vt:lpstr>Симон Петлюра (1879–1926) </vt:lpstr>
      <vt:lpstr>Слайд 61</vt:lpstr>
      <vt:lpstr>Нестор Махно (1888–1934)</vt:lpstr>
      <vt:lpstr>Слайд 63</vt:lpstr>
      <vt:lpstr>Володимир Вернадський (1863-1945) </vt:lpstr>
      <vt:lpstr>Слайд 65</vt:lpstr>
      <vt:lpstr>Олександр Довженко (1894–1956) </vt:lpstr>
      <vt:lpstr>Слайд 67</vt:lpstr>
      <vt:lpstr>Євген Коновалець (1891–1938) </vt:lpstr>
      <vt:lpstr>Слайд 69</vt:lpstr>
      <vt:lpstr>Августин Волошин (1874-1945) </vt:lpstr>
      <vt:lpstr>Слайд 71</vt:lpstr>
      <vt:lpstr>Степан Бандера (1909–1959) </vt:lpstr>
      <vt:lpstr>Слайд 73</vt:lpstr>
      <vt:lpstr>Роман Шухевич (1907–1950) </vt:lpstr>
      <vt:lpstr>Слайд 75</vt:lpstr>
      <vt:lpstr>Йосип Сліпий (1892-1984) </vt:lpstr>
      <vt:lpstr>Слайд 77</vt:lpstr>
      <vt:lpstr>Левко Лук’яненко (1927-2018) </vt:lpstr>
      <vt:lpstr>Слайд 79</vt:lpstr>
      <vt:lpstr>Василь Стус (1938–1985) </vt:lpstr>
      <vt:lpstr>Слайд 81</vt:lpstr>
      <vt:lpstr>Василь Симоненко (1935–1963)</vt:lpstr>
      <vt:lpstr>Слайд 83</vt:lpstr>
      <vt:lpstr>Іван Дзюба (1931 р.н.) </vt:lpstr>
      <vt:lpstr>Слайд 85</vt:lpstr>
      <vt:lpstr>Петро Григоренко (1907 — 1987) </vt:lpstr>
      <vt:lpstr>Слайд 87</vt:lpstr>
      <vt:lpstr>В`ячеслав Чорновіл (1937—1999) </vt:lpstr>
      <vt:lpstr>Слайд 89</vt:lpstr>
      <vt:lpstr>Сергій Параджанов (1924—1990) </vt:lpstr>
      <vt:lpstr>Слайд 91</vt:lpstr>
      <vt:lpstr>Іван Миколайчук (1941 — 1987) </vt:lpstr>
      <vt:lpstr>Слайд 93</vt:lpstr>
      <vt:lpstr>Олесь Гончар (1918–1995) </vt:lpstr>
      <vt:lpstr>Слайд 95</vt:lpstr>
      <vt:lpstr>Леонід Кравчук (1934 р.н.) </vt:lpstr>
      <vt:lpstr>Слайд 97</vt:lpstr>
      <vt:lpstr>Леонід Кучма (1938р.н.) </vt:lpstr>
      <vt:lpstr>Слайд 99</vt:lpstr>
      <vt:lpstr>Віктор Ющенко (1954 р.н.) </vt:lpstr>
      <vt:lpstr>Слайд 101</vt:lpstr>
      <vt:lpstr>Любомир Гузар (1933-2017) </vt:lpstr>
      <vt:lpstr>Слайд 103</vt:lpstr>
      <vt:lpstr>Петро Порошенко (1965 р.н.) </vt:lpstr>
      <vt:lpstr>Слайд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userznu</dc:creator>
  <cp:lastModifiedBy>userznu</cp:lastModifiedBy>
  <cp:revision>12</cp:revision>
  <dcterms:created xsi:type="dcterms:W3CDTF">2021-10-18T18:59:01Z</dcterms:created>
  <dcterms:modified xsi:type="dcterms:W3CDTF">2021-11-23T20:22:18Z</dcterms:modified>
</cp:coreProperties>
</file>