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56" r:id="rId3"/>
    <p:sldId id="327" r:id="rId4"/>
    <p:sldId id="345" r:id="rId5"/>
    <p:sldId id="367" r:id="rId6"/>
    <p:sldId id="369" r:id="rId7"/>
    <p:sldId id="370" r:id="rId8"/>
    <p:sldId id="368" r:id="rId9"/>
    <p:sldId id="371" r:id="rId10"/>
    <p:sldId id="372" r:id="rId11"/>
    <p:sldId id="374" r:id="rId12"/>
    <p:sldId id="379" r:id="rId13"/>
    <p:sldId id="380" r:id="rId14"/>
    <p:sldId id="381" r:id="rId15"/>
    <p:sldId id="373" r:id="rId16"/>
    <p:sldId id="376" r:id="rId17"/>
    <p:sldId id="382" r:id="rId18"/>
    <p:sldId id="377" r:id="rId19"/>
    <p:sldId id="383" r:id="rId20"/>
    <p:sldId id="276" r:id="rId21"/>
    <p:sldId id="384" r:id="rId22"/>
    <p:sldId id="277" r:id="rId23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CC"/>
    <a:srgbClr val="CCFF99"/>
    <a:srgbClr val="950934"/>
    <a:srgbClr val="AABC02"/>
    <a:srgbClr val="FFFF99"/>
    <a:srgbClr val="D8CBAC"/>
    <a:srgbClr val="640623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1993" autoAdjust="0"/>
  </p:normalViewPr>
  <p:slideViewPr>
    <p:cSldViewPr>
      <p:cViewPr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D7D4F-12D0-4402-87DD-C77642F60456}" type="doc">
      <dgm:prSet loTypeId="urn:microsoft.com/office/officeart/2005/8/layout/vList3#1" loCatId="picture" qsTypeId="urn:microsoft.com/office/officeart/2005/8/quickstyle/simple5" qsCatId="simple" csTypeId="urn:microsoft.com/office/officeart/2005/8/colors/colorful5" csCatId="colorful" phldr="1"/>
      <dgm:spPr/>
    </dgm:pt>
    <dgm:pt modelId="{A725B3CD-EFC1-482F-B66E-52BD9F846396}">
      <dgm:prSet phldrT="[Текст]" custT="1"/>
      <dgm:spPr/>
      <dgm:t>
        <a:bodyPr/>
        <a:lstStyle/>
        <a:p>
          <a:pPr algn="ctr"/>
          <a:r>
            <a:rPr lang="ru-RU" sz="2400" b="1" i="0" dirty="0" smtClean="0"/>
            <a:t>у </a:t>
          </a:r>
          <a:r>
            <a:rPr lang="ru-RU" sz="2400" b="1" i="0" dirty="0" err="1" smtClean="0"/>
            <a:t>побуті</a:t>
          </a:r>
          <a:endParaRPr lang="ru-RU" sz="2400" b="1" dirty="0"/>
        </a:p>
      </dgm:t>
    </dgm:pt>
    <dgm:pt modelId="{861C14C1-22D5-494E-A271-D05C9DC570D0}" type="parTrans" cxnId="{4F6C3777-9EA6-4199-BD3D-C41492421A27}">
      <dgm:prSet/>
      <dgm:spPr/>
      <dgm:t>
        <a:bodyPr/>
        <a:lstStyle/>
        <a:p>
          <a:endParaRPr lang="ru-RU"/>
        </a:p>
      </dgm:t>
    </dgm:pt>
    <dgm:pt modelId="{88771B62-DDA5-4A72-9B80-3CB39581CF39}" type="sibTrans" cxnId="{4F6C3777-9EA6-4199-BD3D-C41492421A27}">
      <dgm:prSet/>
      <dgm:spPr/>
      <dgm:t>
        <a:bodyPr/>
        <a:lstStyle/>
        <a:p>
          <a:endParaRPr lang="ru-RU"/>
        </a:p>
      </dgm:t>
    </dgm:pt>
    <dgm:pt modelId="{1EAB7D65-26B5-48AA-B847-6CDE4BC66D77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на виробництві </a:t>
          </a:r>
          <a:endParaRPr lang="ru-RU" sz="2400" b="1" dirty="0"/>
        </a:p>
      </dgm:t>
    </dgm:pt>
    <dgm:pt modelId="{2BC99B52-B72B-4EDE-9387-ADFD07E555B2}" type="parTrans" cxnId="{2E9D91D0-F1BE-4B4F-B96B-8DF729DCE247}">
      <dgm:prSet/>
      <dgm:spPr/>
      <dgm:t>
        <a:bodyPr/>
        <a:lstStyle/>
        <a:p>
          <a:endParaRPr lang="ru-RU"/>
        </a:p>
      </dgm:t>
    </dgm:pt>
    <dgm:pt modelId="{43A2DC71-A423-4AAE-A4CB-1727533FC7AB}" type="sibTrans" cxnId="{2E9D91D0-F1BE-4B4F-B96B-8DF729DCE247}">
      <dgm:prSet/>
      <dgm:spPr/>
      <dgm:t>
        <a:bodyPr/>
        <a:lstStyle/>
        <a:p>
          <a:endParaRPr lang="ru-RU"/>
        </a:p>
      </dgm:t>
    </dgm:pt>
    <dgm:pt modelId="{B44E8832-2ECD-4EE3-A830-68B2B400A6E7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в економіці </a:t>
          </a:r>
          <a:endParaRPr lang="ru-RU" sz="2400" b="1" dirty="0"/>
        </a:p>
      </dgm:t>
    </dgm:pt>
    <dgm:pt modelId="{194083BC-EAF4-4C95-80D0-D5F8CE472156}" type="parTrans" cxnId="{3BE20775-B80D-4EE7-9547-78063C26C6A5}">
      <dgm:prSet/>
      <dgm:spPr/>
      <dgm:t>
        <a:bodyPr/>
        <a:lstStyle/>
        <a:p>
          <a:endParaRPr lang="ru-RU"/>
        </a:p>
      </dgm:t>
    </dgm:pt>
    <dgm:pt modelId="{55603E69-3F39-4BE8-9213-69EC8E59F8BA}" type="sibTrans" cxnId="{3BE20775-B80D-4EE7-9547-78063C26C6A5}">
      <dgm:prSet/>
      <dgm:spPr/>
      <dgm:t>
        <a:bodyPr/>
        <a:lstStyle/>
        <a:p>
          <a:endParaRPr lang="ru-RU"/>
        </a:p>
      </dgm:t>
    </dgm:pt>
    <dgm:pt modelId="{B393A9F1-9CA4-43F2-8108-DEC92D81043B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на транспорті </a:t>
          </a:r>
          <a:endParaRPr lang="ru-RU" sz="2400" b="1" dirty="0"/>
        </a:p>
      </dgm:t>
    </dgm:pt>
    <dgm:pt modelId="{F616A268-D5A5-42AD-A151-A6FB7FF09924}" type="parTrans" cxnId="{E1DC6FE1-3157-426A-B098-5F2FBA3B0816}">
      <dgm:prSet/>
      <dgm:spPr/>
      <dgm:t>
        <a:bodyPr/>
        <a:lstStyle/>
        <a:p>
          <a:endParaRPr lang="ru-RU"/>
        </a:p>
      </dgm:t>
    </dgm:pt>
    <dgm:pt modelId="{EEE46006-4BC8-46BD-BDD0-6D3D00B9D007}" type="sibTrans" cxnId="{E1DC6FE1-3157-426A-B098-5F2FBA3B0816}">
      <dgm:prSet/>
      <dgm:spPr/>
      <dgm:t>
        <a:bodyPr/>
        <a:lstStyle/>
        <a:p>
          <a:endParaRPr lang="ru-RU"/>
        </a:p>
      </dgm:t>
    </dgm:pt>
    <dgm:pt modelId="{A9DFE309-8B5A-41CC-BCC2-147430B4C5E3}">
      <dgm:prSet phldrT="[Текст]" custT="1"/>
      <dgm:spPr/>
      <dgm:t>
        <a:bodyPr/>
        <a:lstStyle/>
        <a:p>
          <a:pPr algn="ctr"/>
          <a:r>
            <a:rPr lang="uk-UA" sz="2400" b="1" i="0" dirty="0" smtClean="0"/>
            <a:t>у військовій справі</a:t>
          </a:r>
        </a:p>
      </dgm:t>
    </dgm:pt>
    <dgm:pt modelId="{A3011262-4CAC-40E0-9160-6DDAB0B66242}" type="parTrans" cxnId="{CD42F0BA-3877-4380-A3FA-666AD328A95A}">
      <dgm:prSet/>
      <dgm:spPr/>
      <dgm:t>
        <a:bodyPr/>
        <a:lstStyle/>
        <a:p>
          <a:endParaRPr lang="ru-RU"/>
        </a:p>
      </dgm:t>
    </dgm:pt>
    <dgm:pt modelId="{97BB6C86-AC3E-436F-A776-FAD9E8F20036}" type="sibTrans" cxnId="{CD42F0BA-3877-4380-A3FA-666AD328A95A}">
      <dgm:prSet/>
      <dgm:spPr/>
      <dgm:t>
        <a:bodyPr/>
        <a:lstStyle/>
        <a:p>
          <a:endParaRPr lang="ru-RU"/>
        </a:p>
      </dgm:t>
    </dgm:pt>
    <dgm:pt modelId="{F70A47A6-B2FA-4CBB-BE9C-58C21865E0B3}" type="pres">
      <dgm:prSet presAssocID="{0FDD7D4F-12D0-4402-87DD-C77642F60456}" presName="linearFlow" presStyleCnt="0">
        <dgm:presLayoutVars>
          <dgm:dir/>
          <dgm:resizeHandles val="exact"/>
        </dgm:presLayoutVars>
      </dgm:prSet>
      <dgm:spPr/>
    </dgm:pt>
    <dgm:pt modelId="{B11BBB66-3597-4D36-914F-A57488F4CAFD}" type="pres">
      <dgm:prSet presAssocID="{A725B3CD-EFC1-482F-B66E-52BD9F846396}" presName="composite" presStyleCnt="0"/>
      <dgm:spPr/>
    </dgm:pt>
    <dgm:pt modelId="{367995F6-1422-433E-B1A3-12D86D9CE85A}" type="pres">
      <dgm:prSet presAssocID="{A725B3CD-EFC1-482F-B66E-52BD9F846396}" presName="imgShp" presStyleLbl="fgImgPlace1" presStyleIdx="0" presStyleCnt="5"/>
      <dgm:spPr/>
    </dgm:pt>
    <dgm:pt modelId="{7DD3CCAE-A561-41D2-8D9E-2A1A09CECFA3}" type="pres">
      <dgm:prSet presAssocID="{A725B3CD-EFC1-482F-B66E-52BD9F84639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BA6F-FF88-430B-99F1-524975610A53}" type="pres">
      <dgm:prSet presAssocID="{88771B62-DDA5-4A72-9B80-3CB39581CF39}" presName="spacing" presStyleCnt="0"/>
      <dgm:spPr/>
    </dgm:pt>
    <dgm:pt modelId="{4CAC2194-B5F3-4730-B821-F280D75E7D2E}" type="pres">
      <dgm:prSet presAssocID="{1EAB7D65-26B5-48AA-B847-6CDE4BC66D77}" presName="composite" presStyleCnt="0"/>
      <dgm:spPr/>
    </dgm:pt>
    <dgm:pt modelId="{C5484930-B102-4DB0-924A-BD0409172C61}" type="pres">
      <dgm:prSet presAssocID="{1EAB7D65-26B5-48AA-B847-6CDE4BC66D77}" presName="imgShp" presStyleLbl="fgImgPlace1" presStyleIdx="1" presStyleCnt="5"/>
      <dgm:spPr/>
    </dgm:pt>
    <dgm:pt modelId="{C218EC80-A61D-4B39-B432-2619B13849F6}" type="pres">
      <dgm:prSet presAssocID="{1EAB7D65-26B5-48AA-B847-6CDE4BC66D7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5CDB8-D56F-4767-A930-52B2DE5347B4}" type="pres">
      <dgm:prSet presAssocID="{43A2DC71-A423-4AAE-A4CB-1727533FC7AB}" presName="spacing" presStyleCnt="0"/>
      <dgm:spPr/>
    </dgm:pt>
    <dgm:pt modelId="{EC6D916A-8AA2-483D-8003-01A34C7FCE2F}" type="pres">
      <dgm:prSet presAssocID="{B44E8832-2ECD-4EE3-A830-68B2B400A6E7}" presName="composite" presStyleCnt="0"/>
      <dgm:spPr/>
    </dgm:pt>
    <dgm:pt modelId="{8C261BEB-495A-4130-8DE2-7EE94B2D23B0}" type="pres">
      <dgm:prSet presAssocID="{B44E8832-2ECD-4EE3-A830-68B2B400A6E7}" presName="imgShp" presStyleLbl="fgImgPlace1" presStyleIdx="2" presStyleCnt="5"/>
      <dgm:spPr/>
    </dgm:pt>
    <dgm:pt modelId="{068B33AC-634F-4AA0-81D8-53D6F0913F7A}" type="pres">
      <dgm:prSet presAssocID="{B44E8832-2ECD-4EE3-A830-68B2B400A6E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F7CB7-99CD-4D68-B410-DE003A3056F1}" type="pres">
      <dgm:prSet presAssocID="{55603E69-3F39-4BE8-9213-69EC8E59F8BA}" presName="spacing" presStyleCnt="0"/>
      <dgm:spPr/>
    </dgm:pt>
    <dgm:pt modelId="{8D5F5957-D185-4A1F-9D80-62BE8170A59B}" type="pres">
      <dgm:prSet presAssocID="{B393A9F1-9CA4-43F2-8108-DEC92D81043B}" presName="composite" presStyleCnt="0"/>
      <dgm:spPr/>
    </dgm:pt>
    <dgm:pt modelId="{ACFA1FC8-5E97-4718-BC35-655599543AAF}" type="pres">
      <dgm:prSet presAssocID="{B393A9F1-9CA4-43F2-8108-DEC92D81043B}" presName="imgShp" presStyleLbl="fgImgPlace1" presStyleIdx="3" presStyleCnt="5"/>
      <dgm:spPr/>
    </dgm:pt>
    <dgm:pt modelId="{E2F54FA3-F6D6-458C-8616-F27AAF44FEEE}" type="pres">
      <dgm:prSet presAssocID="{B393A9F1-9CA4-43F2-8108-DEC92D81043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B832-41CF-4C64-BE23-0225E4981D70}" type="pres">
      <dgm:prSet presAssocID="{EEE46006-4BC8-46BD-BDD0-6D3D00B9D007}" presName="spacing" presStyleCnt="0"/>
      <dgm:spPr/>
    </dgm:pt>
    <dgm:pt modelId="{9F71EE16-8F81-49F8-A4BD-5B462C5A5639}" type="pres">
      <dgm:prSet presAssocID="{A9DFE309-8B5A-41CC-BCC2-147430B4C5E3}" presName="composite" presStyleCnt="0"/>
      <dgm:spPr/>
    </dgm:pt>
    <dgm:pt modelId="{9671DF43-E81D-4F67-A61A-07B2C904B595}" type="pres">
      <dgm:prSet presAssocID="{A9DFE309-8B5A-41CC-BCC2-147430B4C5E3}" presName="imgShp" presStyleLbl="fgImgPlace1" presStyleIdx="4" presStyleCnt="5"/>
      <dgm:spPr/>
    </dgm:pt>
    <dgm:pt modelId="{B7BA54CF-F0D0-4DF7-93B2-45BF1C8BD31E}" type="pres">
      <dgm:prSet presAssocID="{A9DFE309-8B5A-41CC-BCC2-147430B4C5E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2F0BA-3877-4380-A3FA-666AD328A95A}" srcId="{0FDD7D4F-12D0-4402-87DD-C77642F60456}" destId="{A9DFE309-8B5A-41CC-BCC2-147430B4C5E3}" srcOrd="4" destOrd="0" parTransId="{A3011262-4CAC-40E0-9160-6DDAB0B66242}" sibTransId="{97BB6C86-AC3E-436F-A776-FAD9E8F20036}"/>
    <dgm:cxn modelId="{4ACDAAED-318F-45BC-8A6D-1DBB46C0CEC3}" type="presOf" srcId="{1EAB7D65-26B5-48AA-B847-6CDE4BC66D77}" destId="{C218EC80-A61D-4B39-B432-2619B13849F6}" srcOrd="0" destOrd="0" presId="urn:microsoft.com/office/officeart/2005/8/layout/vList3#1"/>
    <dgm:cxn modelId="{4882DD83-9DB4-4FF0-80D1-58A8D8C0EE38}" type="presOf" srcId="{B393A9F1-9CA4-43F2-8108-DEC92D81043B}" destId="{E2F54FA3-F6D6-458C-8616-F27AAF44FEEE}" srcOrd="0" destOrd="0" presId="urn:microsoft.com/office/officeart/2005/8/layout/vList3#1"/>
    <dgm:cxn modelId="{2E9D91D0-F1BE-4B4F-B96B-8DF729DCE247}" srcId="{0FDD7D4F-12D0-4402-87DD-C77642F60456}" destId="{1EAB7D65-26B5-48AA-B847-6CDE4BC66D77}" srcOrd="1" destOrd="0" parTransId="{2BC99B52-B72B-4EDE-9387-ADFD07E555B2}" sibTransId="{43A2DC71-A423-4AAE-A4CB-1727533FC7AB}"/>
    <dgm:cxn modelId="{4F6C3777-9EA6-4199-BD3D-C41492421A27}" srcId="{0FDD7D4F-12D0-4402-87DD-C77642F60456}" destId="{A725B3CD-EFC1-482F-B66E-52BD9F846396}" srcOrd="0" destOrd="0" parTransId="{861C14C1-22D5-494E-A271-D05C9DC570D0}" sibTransId="{88771B62-DDA5-4A72-9B80-3CB39581CF39}"/>
    <dgm:cxn modelId="{5D0C3FC1-529E-4E63-9A14-A1043CC376E7}" type="presOf" srcId="{A725B3CD-EFC1-482F-B66E-52BD9F846396}" destId="{7DD3CCAE-A561-41D2-8D9E-2A1A09CECFA3}" srcOrd="0" destOrd="0" presId="urn:microsoft.com/office/officeart/2005/8/layout/vList3#1"/>
    <dgm:cxn modelId="{05BCC64E-81AF-441C-96A4-09FB5085E940}" type="presOf" srcId="{A9DFE309-8B5A-41CC-BCC2-147430B4C5E3}" destId="{B7BA54CF-F0D0-4DF7-93B2-45BF1C8BD31E}" srcOrd="0" destOrd="0" presId="urn:microsoft.com/office/officeart/2005/8/layout/vList3#1"/>
    <dgm:cxn modelId="{1D2EBD82-722F-47A0-B8F9-570467B8938E}" type="presOf" srcId="{0FDD7D4F-12D0-4402-87DD-C77642F60456}" destId="{F70A47A6-B2FA-4CBB-BE9C-58C21865E0B3}" srcOrd="0" destOrd="0" presId="urn:microsoft.com/office/officeart/2005/8/layout/vList3#1"/>
    <dgm:cxn modelId="{3BE20775-B80D-4EE7-9547-78063C26C6A5}" srcId="{0FDD7D4F-12D0-4402-87DD-C77642F60456}" destId="{B44E8832-2ECD-4EE3-A830-68B2B400A6E7}" srcOrd="2" destOrd="0" parTransId="{194083BC-EAF4-4C95-80D0-D5F8CE472156}" sibTransId="{55603E69-3F39-4BE8-9213-69EC8E59F8BA}"/>
    <dgm:cxn modelId="{D6A25F7E-1423-4648-8123-A79175EB4760}" type="presOf" srcId="{B44E8832-2ECD-4EE3-A830-68B2B400A6E7}" destId="{068B33AC-634F-4AA0-81D8-53D6F0913F7A}" srcOrd="0" destOrd="0" presId="urn:microsoft.com/office/officeart/2005/8/layout/vList3#1"/>
    <dgm:cxn modelId="{E1DC6FE1-3157-426A-B098-5F2FBA3B0816}" srcId="{0FDD7D4F-12D0-4402-87DD-C77642F60456}" destId="{B393A9F1-9CA4-43F2-8108-DEC92D81043B}" srcOrd="3" destOrd="0" parTransId="{F616A268-D5A5-42AD-A151-A6FB7FF09924}" sibTransId="{EEE46006-4BC8-46BD-BDD0-6D3D00B9D007}"/>
    <dgm:cxn modelId="{A50DAFE3-62E6-425E-98AE-7660AFE977D0}" type="presParOf" srcId="{F70A47A6-B2FA-4CBB-BE9C-58C21865E0B3}" destId="{B11BBB66-3597-4D36-914F-A57488F4CAFD}" srcOrd="0" destOrd="0" presId="urn:microsoft.com/office/officeart/2005/8/layout/vList3#1"/>
    <dgm:cxn modelId="{0ADA620C-E913-4B5C-9033-2AA84411BDA1}" type="presParOf" srcId="{B11BBB66-3597-4D36-914F-A57488F4CAFD}" destId="{367995F6-1422-433E-B1A3-12D86D9CE85A}" srcOrd="0" destOrd="0" presId="urn:microsoft.com/office/officeart/2005/8/layout/vList3#1"/>
    <dgm:cxn modelId="{EDED5781-201F-4776-9E43-3D79F4A51E2D}" type="presParOf" srcId="{B11BBB66-3597-4D36-914F-A57488F4CAFD}" destId="{7DD3CCAE-A561-41D2-8D9E-2A1A09CECFA3}" srcOrd="1" destOrd="0" presId="urn:microsoft.com/office/officeart/2005/8/layout/vList3#1"/>
    <dgm:cxn modelId="{4CDBFAEF-403A-4421-A5EE-31290651FC01}" type="presParOf" srcId="{F70A47A6-B2FA-4CBB-BE9C-58C21865E0B3}" destId="{12AEBA6F-FF88-430B-99F1-524975610A53}" srcOrd="1" destOrd="0" presId="urn:microsoft.com/office/officeart/2005/8/layout/vList3#1"/>
    <dgm:cxn modelId="{C3639D16-30E1-4F9E-9E9D-E2786B0B5889}" type="presParOf" srcId="{F70A47A6-B2FA-4CBB-BE9C-58C21865E0B3}" destId="{4CAC2194-B5F3-4730-B821-F280D75E7D2E}" srcOrd="2" destOrd="0" presId="urn:microsoft.com/office/officeart/2005/8/layout/vList3#1"/>
    <dgm:cxn modelId="{C936246F-3E67-4C8E-BF92-021063EC3A85}" type="presParOf" srcId="{4CAC2194-B5F3-4730-B821-F280D75E7D2E}" destId="{C5484930-B102-4DB0-924A-BD0409172C61}" srcOrd="0" destOrd="0" presId="urn:microsoft.com/office/officeart/2005/8/layout/vList3#1"/>
    <dgm:cxn modelId="{97AD4895-148B-4039-B08B-3D48DE8AF9E6}" type="presParOf" srcId="{4CAC2194-B5F3-4730-B821-F280D75E7D2E}" destId="{C218EC80-A61D-4B39-B432-2619B13849F6}" srcOrd="1" destOrd="0" presId="urn:microsoft.com/office/officeart/2005/8/layout/vList3#1"/>
    <dgm:cxn modelId="{722FD991-4837-434C-894A-5FF52BE45A48}" type="presParOf" srcId="{F70A47A6-B2FA-4CBB-BE9C-58C21865E0B3}" destId="{0E05CDB8-D56F-4767-A930-52B2DE5347B4}" srcOrd="3" destOrd="0" presId="urn:microsoft.com/office/officeart/2005/8/layout/vList3#1"/>
    <dgm:cxn modelId="{FDE03C53-5874-40AA-86AE-2EA363305D55}" type="presParOf" srcId="{F70A47A6-B2FA-4CBB-BE9C-58C21865E0B3}" destId="{EC6D916A-8AA2-483D-8003-01A34C7FCE2F}" srcOrd="4" destOrd="0" presId="urn:microsoft.com/office/officeart/2005/8/layout/vList3#1"/>
    <dgm:cxn modelId="{A5D27EB9-72A3-428F-804A-DA0CCCCEABDA}" type="presParOf" srcId="{EC6D916A-8AA2-483D-8003-01A34C7FCE2F}" destId="{8C261BEB-495A-4130-8DE2-7EE94B2D23B0}" srcOrd="0" destOrd="0" presId="urn:microsoft.com/office/officeart/2005/8/layout/vList3#1"/>
    <dgm:cxn modelId="{8A35F92A-5492-4A73-BDA3-FA96F19FF48F}" type="presParOf" srcId="{EC6D916A-8AA2-483D-8003-01A34C7FCE2F}" destId="{068B33AC-634F-4AA0-81D8-53D6F0913F7A}" srcOrd="1" destOrd="0" presId="urn:microsoft.com/office/officeart/2005/8/layout/vList3#1"/>
    <dgm:cxn modelId="{6D67A949-02C8-488D-82B7-08561C101BA7}" type="presParOf" srcId="{F70A47A6-B2FA-4CBB-BE9C-58C21865E0B3}" destId="{297F7CB7-99CD-4D68-B410-DE003A3056F1}" srcOrd="5" destOrd="0" presId="urn:microsoft.com/office/officeart/2005/8/layout/vList3#1"/>
    <dgm:cxn modelId="{79E13504-EA7D-477D-81CC-2CD504F63CFB}" type="presParOf" srcId="{F70A47A6-B2FA-4CBB-BE9C-58C21865E0B3}" destId="{8D5F5957-D185-4A1F-9D80-62BE8170A59B}" srcOrd="6" destOrd="0" presId="urn:microsoft.com/office/officeart/2005/8/layout/vList3#1"/>
    <dgm:cxn modelId="{7BB08DE0-940B-4DC0-BF8C-AB5746C483FD}" type="presParOf" srcId="{8D5F5957-D185-4A1F-9D80-62BE8170A59B}" destId="{ACFA1FC8-5E97-4718-BC35-655599543AAF}" srcOrd="0" destOrd="0" presId="urn:microsoft.com/office/officeart/2005/8/layout/vList3#1"/>
    <dgm:cxn modelId="{FC0A330E-DA6E-4A07-9263-630D56EB26D5}" type="presParOf" srcId="{8D5F5957-D185-4A1F-9D80-62BE8170A59B}" destId="{E2F54FA3-F6D6-458C-8616-F27AAF44FEEE}" srcOrd="1" destOrd="0" presId="urn:microsoft.com/office/officeart/2005/8/layout/vList3#1"/>
    <dgm:cxn modelId="{E299CBBF-7571-4DCB-B9F4-7670C4D0A93A}" type="presParOf" srcId="{F70A47A6-B2FA-4CBB-BE9C-58C21865E0B3}" destId="{36E1B832-41CF-4C64-BE23-0225E4981D70}" srcOrd="7" destOrd="0" presId="urn:microsoft.com/office/officeart/2005/8/layout/vList3#1"/>
    <dgm:cxn modelId="{571EF95D-1828-4E6A-AAC0-21AC3C672DAD}" type="presParOf" srcId="{F70A47A6-B2FA-4CBB-BE9C-58C21865E0B3}" destId="{9F71EE16-8F81-49F8-A4BD-5B462C5A5639}" srcOrd="8" destOrd="0" presId="urn:microsoft.com/office/officeart/2005/8/layout/vList3#1"/>
    <dgm:cxn modelId="{4B5ADD01-B52A-486D-9CA2-63837AA64D2E}" type="presParOf" srcId="{9F71EE16-8F81-49F8-A4BD-5B462C5A5639}" destId="{9671DF43-E81D-4F67-A61A-07B2C904B595}" srcOrd="0" destOrd="0" presId="urn:microsoft.com/office/officeart/2005/8/layout/vList3#1"/>
    <dgm:cxn modelId="{B08FF631-0BC2-4AD0-B07D-8A527488CB07}" type="presParOf" srcId="{9F71EE16-8F81-49F8-A4BD-5B462C5A5639}" destId="{B7BA54CF-F0D0-4DF7-93B2-45BF1C8BD31E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3BBCC-5826-4524-A167-54AC1CD395CC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0425840-1277-4BF6-9436-552DA27BF3C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84A690C-0605-455B-BCEF-F896C97A8806}" type="parTrans" cxnId="{0DF360E4-F6D3-404A-BA82-EEB293385171}">
      <dgm:prSet/>
      <dgm:spPr/>
      <dgm:t>
        <a:bodyPr/>
        <a:lstStyle/>
        <a:p>
          <a:endParaRPr lang="ru-RU"/>
        </a:p>
      </dgm:t>
    </dgm:pt>
    <dgm:pt modelId="{D9E1B5A0-2B0E-4CBB-96AA-C691D2E60BB5}" type="sibTrans" cxnId="{0DF360E4-F6D3-404A-BA82-EEB293385171}">
      <dgm:prSet/>
      <dgm:spPr/>
      <dgm:t>
        <a:bodyPr/>
        <a:lstStyle/>
        <a:p>
          <a:endParaRPr lang="ru-RU"/>
        </a:p>
      </dgm:t>
    </dgm:pt>
    <dgm:pt modelId="{C02D8436-46C9-4DA6-9FD8-226EB66661FC}">
      <dgm:prSet phldrT="[Текст]" custT="1"/>
      <dgm:spPr/>
      <dgm:t>
        <a:bodyPr/>
        <a:lstStyle/>
        <a:p>
          <a:r>
            <a:rPr lang="ru-RU" sz="2400" b="1" i="0" dirty="0" err="1" smtClean="0"/>
            <a:t>Найдешевший</a:t>
          </a:r>
          <a:r>
            <a:rPr lang="ru-RU" sz="2400" b="1" i="0" dirty="0" smtClean="0"/>
            <a:t> маршрут</a:t>
          </a:r>
          <a:endParaRPr lang="ru-RU" sz="2800" b="1" dirty="0"/>
        </a:p>
      </dgm:t>
    </dgm:pt>
    <dgm:pt modelId="{7F0BFCA6-B142-47DB-9D7D-52AC8F7C5C8F}" type="parTrans" cxnId="{3EF61DF3-2B25-4E06-BC16-9A43DBD53C6A}">
      <dgm:prSet/>
      <dgm:spPr/>
      <dgm:t>
        <a:bodyPr/>
        <a:lstStyle/>
        <a:p>
          <a:endParaRPr lang="ru-RU"/>
        </a:p>
      </dgm:t>
    </dgm:pt>
    <dgm:pt modelId="{33EC8622-D3D1-41BB-953E-8CFAEEF73253}" type="sibTrans" cxnId="{3EF61DF3-2B25-4E06-BC16-9A43DBD53C6A}">
      <dgm:prSet/>
      <dgm:spPr/>
      <dgm:t>
        <a:bodyPr/>
        <a:lstStyle/>
        <a:p>
          <a:endParaRPr lang="ru-RU"/>
        </a:p>
      </dgm:t>
    </dgm:pt>
    <dgm:pt modelId="{BD2ABECF-5CAD-4F96-9730-5A3A42E07D96}">
      <dgm:prSet phldrT="[Текст]" custT="1"/>
      <dgm:spPr/>
      <dgm:t>
        <a:bodyPr/>
        <a:lstStyle/>
        <a:p>
          <a:r>
            <a:rPr lang="ru-RU" sz="2400" b="1" i="0" dirty="0" err="1" smtClean="0"/>
            <a:t>Найшвидший</a:t>
          </a:r>
          <a:r>
            <a:rPr lang="ru-RU" sz="2400" b="1" i="0" dirty="0" smtClean="0"/>
            <a:t> маршрут</a:t>
          </a:r>
          <a:endParaRPr lang="ru-RU" sz="2400" b="1" dirty="0"/>
        </a:p>
      </dgm:t>
    </dgm:pt>
    <dgm:pt modelId="{F31079FA-F4AD-4D34-9ACC-90F2FB5EFCD8}" type="sibTrans" cxnId="{474A78E0-5B93-46E7-99C5-78EE9659569E}">
      <dgm:prSet/>
      <dgm:spPr/>
      <dgm:t>
        <a:bodyPr/>
        <a:lstStyle/>
        <a:p>
          <a:endParaRPr lang="ru-RU"/>
        </a:p>
      </dgm:t>
    </dgm:pt>
    <dgm:pt modelId="{55F07428-9D57-470E-8BAF-58E3BBD7B0AC}" type="parTrans" cxnId="{474A78E0-5B93-46E7-99C5-78EE9659569E}">
      <dgm:prSet/>
      <dgm:spPr/>
      <dgm:t>
        <a:bodyPr/>
        <a:lstStyle/>
        <a:p>
          <a:endParaRPr lang="ru-RU"/>
        </a:p>
      </dgm:t>
    </dgm:pt>
    <dgm:pt modelId="{E9C51864-5F7D-4938-B1DD-1A42A6EEA2A5}" type="pres">
      <dgm:prSet presAssocID="{51A3BBCC-5826-4524-A167-54AC1CD395C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69C63D-8646-491A-9870-A2035D423A2E}" type="pres">
      <dgm:prSet presAssocID="{B0425840-1277-4BF6-9436-552DA27BF3C2}" presName="hierRoot1" presStyleCnt="0">
        <dgm:presLayoutVars>
          <dgm:hierBranch val="init"/>
        </dgm:presLayoutVars>
      </dgm:prSet>
      <dgm:spPr/>
    </dgm:pt>
    <dgm:pt modelId="{3074B89B-227E-4E52-AD9F-23116115CE63}" type="pres">
      <dgm:prSet presAssocID="{B0425840-1277-4BF6-9436-552DA27BF3C2}" presName="rootComposite1" presStyleCnt="0"/>
      <dgm:spPr/>
    </dgm:pt>
    <dgm:pt modelId="{6CEC84C7-9C92-495A-AF2B-4590EC2C3584}" type="pres">
      <dgm:prSet presAssocID="{B0425840-1277-4BF6-9436-552DA27BF3C2}" presName="rootText1" presStyleLbl="alignAcc1" presStyleIdx="0" presStyleCnt="0" custScaleX="45496" custScaleY="63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6A9FE5-F912-4002-BADB-6DB20ABE7CA7}" type="pres">
      <dgm:prSet presAssocID="{B0425840-1277-4BF6-9436-552DA27BF3C2}" presName="topArc1" presStyleLbl="parChTrans1D1" presStyleIdx="0" presStyleCnt="6"/>
      <dgm:spPr/>
    </dgm:pt>
    <dgm:pt modelId="{897AE42A-EA3F-4EC4-8723-E1258D98CBC1}" type="pres">
      <dgm:prSet presAssocID="{B0425840-1277-4BF6-9436-552DA27BF3C2}" presName="bottomArc1" presStyleLbl="parChTrans1D1" presStyleIdx="1" presStyleCnt="6"/>
      <dgm:spPr/>
    </dgm:pt>
    <dgm:pt modelId="{F0167A44-D69E-4BC7-8F36-D03548726D7A}" type="pres">
      <dgm:prSet presAssocID="{B0425840-1277-4BF6-9436-552DA27BF3C2}" presName="topConnNode1" presStyleLbl="node1" presStyleIdx="0" presStyleCnt="0"/>
      <dgm:spPr/>
      <dgm:t>
        <a:bodyPr/>
        <a:lstStyle/>
        <a:p>
          <a:endParaRPr lang="ru-RU"/>
        </a:p>
      </dgm:t>
    </dgm:pt>
    <dgm:pt modelId="{6F259E48-BC1A-48AB-8CC5-6BF5BB762A1A}" type="pres">
      <dgm:prSet presAssocID="{B0425840-1277-4BF6-9436-552DA27BF3C2}" presName="hierChild2" presStyleCnt="0"/>
      <dgm:spPr/>
    </dgm:pt>
    <dgm:pt modelId="{3E7DD4DD-6F0C-478E-97AE-9B81E6212554}" type="pres">
      <dgm:prSet presAssocID="{55F07428-9D57-470E-8BAF-58E3BBD7B0AC}" presName="Name28" presStyleLbl="parChTrans1D2" presStyleIdx="0" presStyleCnt="2"/>
      <dgm:spPr/>
      <dgm:t>
        <a:bodyPr/>
        <a:lstStyle/>
        <a:p>
          <a:endParaRPr lang="ru-RU"/>
        </a:p>
      </dgm:t>
    </dgm:pt>
    <dgm:pt modelId="{ED332100-CC4B-4014-8C22-FF92E1EB2398}" type="pres">
      <dgm:prSet presAssocID="{BD2ABECF-5CAD-4F96-9730-5A3A42E07D96}" presName="hierRoot2" presStyleCnt="0">
        <dgm:presLayoutVars>
          <dgm:hierBranch val="init"/>
        </dgm:presLayoutVars>
      </dgm:prSet>
      <dgm:spPr/>
    </dgm:pt>
    <dgm:pt modelId="{40152D18-6BBD-4CB7-8FEA-2854DF3E16C0}" type="pres">
      <dgm:prSet presAssocID="{BD2ABECF-5CAD-4F96-9730-5A3A42E07D96}" presName="rootComposite2" presStyleCnt="0"/>
      <dgm:spPr/>
    </dgm:pt>
    <dgm:pt modelId="{4F3B4AA1-9E23-4272-B7B6-BC779885EAC4}" type="pres">
      <dgm:prSet presAssocID="{BD2ABECF-5CAD-4F96-9730-5A3A42E07D9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DCF81-EDB9-4B38-9B20-58016C6AE376}" type="pres">
      <dgm:prSet presAssocID="{BD2ABECF-5CAD-4F96-9730-5A3A42E07D96}" presName="topArc2" presStyleLbl="parChTrans1D1" presStyleIdx="2" presStyleCnt="6"/>
      <dgm:spPr/>
    </dgm:pt>
    <dgm:pt modelId="{1F72A136-53F7-448E-8569-6FD408A34E7C}" type="pres">
      <dgm:prSet presAssocID="{BD2ABECF-5CAD-4F96-9730-5A3A42E07D96}" presName="bottomArc2" presStyleLbl="parChTrans1D1" presStyleIdx="3" presStyleCnt="6"/>
      <dgm:spPr/>
    </dgm:pt>
    <dgm:pt modelId="{E99E9CB5-4B1B-4450-B004-E5EE98F66E26}" type="pres">
      <dgm:prSet presAssocID="{BD2ABECF-5CAD-4F96-9730-5A3A42E07D96}" presName="topConnNode2" presStyleLbl="node2" presStyleIdx="0" presStyleCnt="0"/>
      <dgm:spPr/>
      <dgm:t>
        <a:bodyPr/>
        <a:lstStyle/>
        <a:p>
          <a:endParaRPr lang="ru-RU"/>
        </a:p>
      </dgm:t>
    </dgm:pt>
    <dgm:pt modelId="{4FE65B98-CEBE-440F-826D-DC40FB20D0A6}" type="pres">
      <dgm:prSet presAssocID="{BD2ABECF-5CAD-4F96-9730-5A3A42E07D96}" presName="hierChild4" presStyleCnt="0"/>
      <dgm:spPr/>
    </dgm:pt>
    <dgm:pt modelId="{A005CBDC-F6E0-45A0-86AA-55D20D9966BE}" type="pres">
      <dgm:prSet presAssocID="{BD2ABECF-5CAD-4F96-9730-5A3A42E07D96}" presName="hierChild5" presStyleCnt="0"/>
      <dgm:spPr/>
    </dgm:pt>
    <dgm:pt modelId="{56E69E68-DDA6-440E-94A2-CB432EC8D059}" type="pres">
      <dgm:prSet presAssocID="{7F0BFCA6-B142-47DB-9D7D-52AC8F7C5C8F}" presName="Name28" presStyleLbl="parChTrans1D2" presStyleIdx="1" presStyleCnt="2"/>
      <dgm:spPr/>
      <dgm:t>
        <a:bodyPr/>
        <a:lstStyle/>
        <a:p>
          <a:endParaRPr lang="ru-RU"/>
        </a:p>
      </dgm:t>
    </dgm:pt>
    <dgm:pt modelId="{6C984BD5-117C-4FF2-9138-B62BA8193E65}" type="pres">
      <dgm:prSet presAssocID="{C02D8436-46C9-4DA6-9FD8-226EB66661FC}" presName="hierRoot2" presStyleCnt="0">
        <dgm:presLayoutVars>
          <dgm:hierBranch val="init"/>
        </dgm:presLayoutVars>
      </dgm:prSet>
      <dgm:spPr/>
    </dgm:pt>
    <dgm:pt modelId="{0B189F8B-103E-4361-966A-AB8B6966B2D2}" type="pres">
      <dgm:prSet presAssocID="{C02D8436-46C9-4DA6-9FD8-226EB66661FC}" presName="rootComposite2" presStyleCnt="0"/>
      <dgm:spPr/>
    </dgm:pt>
    <dgm:pt modelId="{ABD435E5-1C25-412E-AB80-345684B531EE}" type="pres">
      <dgm:prSet presAssocID="{C02D8436-46C9-4DA6-9FD8-226EB66661F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6C029E-710E-48FE-9435-70C3A1F5B543}" type="pres">
      <dgm:prSet presAssocID="{C02D8436-46C9-4DA6-9FD8-226EB66661FC}" presName="topArc2" presStyleLbl="parChTrans1D1" presStyleIdx="4" presStyleCnt="6"/>
      <dgm:spPr/>
    </dgm:pt>
    <dgm:pt modelId="{334CF8C5-9977-4900-B308-4FD63692661E}" type="pres">
      <dgm:prSet presAssocID="{C02D8436-46C9-4DA6-9FD8-226EB66661FC}" presName="bottomArc2" presStyleLbl="parChTrans1D1" presStyleIdx="5" presStyleCnt="6"/>
      <dgm:spPr/>
    </dgm:pt>
    <dgm:pt modelId="{C86E2B2E-D306-44E6-B466-0968E0805468}" type="pres">
      <dgm:prSet presAssocID="{C02D8436-46C9-4DA6-9FD8-226EB66661FC}" presName="topConnNode2" presStyleLbl="node2" presStyleIdx="0" presStyleCnt="0"/>
      <dgm:spPr/>
      <dgm:t>
        <a:bodyPr/>
        <a:lstStyle/>
        <a:p>
          <a:endParaRPr lang="ru-RU"/>
        </a:p>
      </dgm:t>
    </dgm:pt>
    <dgm:pt modelId="{92941D93-676C-433C-81B6-877EF328B4BC}" type="pres">
      <dgm:prSet presAssocID="{C02D8436-46C9-4DA6-9FD8-226EB66661FC}" presName="hierChild4" presStyleCnt="0"/>
      <dgm:spPr/>
    </dgm:pt>
    <dgm:pt modelId="{23FE7478-43F1-491F-9A31-CBF6982DFCA6}" type="pres">
      <dgm:prSet presAssocID="{C02D8436-46C9-4DA6-9FD8-226EB66661FC}" presName="hierChild5" presStyleCnt="0"/>
      <dgm:spPr/>
    </dgm:pt>
    <dgm:pt modelId="{19462828-DF82-4C4E-8770-FD46AA1146BB}" type="pres">
      <dgm:prSet presAssocID="{B0425840-1277-4BF6-9436-552DA27BF3C2}" presName="hierChild3" presStyleCnt="0"/>
      <dgm:spPr/>
    </dgm:pt>
  </dgm:ptLst>
  <dgm:cxnLst>
    <dgm:cxn modelId="{2FA3B1CE-2993-4C64-8962-0497EA8FA3B8}" type="presOf" srcId="{B0425840-1277-4BF6-9436-552DA27BF3C2}" destId="{F0167A44-D69E-4BC7-8F36-D03548726D7A}" srcOrd="1" destOrd="0" presId="urn:microsoft.com/office/officeart/2008/layout/HalfCircleOrganizationChart"/>
    <dgm:cxn modelId="{BBAB46A5-67D6-4851-8558-A0E1DE51BACA}" type="presOf" srcId="{7F0BFCA6-B142-47DB-9D7D-52AC8F7C5C8F}" destId="{56E69E68-DDA6-440E-94A2-CB432EC8D059}" srcOrd="0" destOrd="0" presId="urn:microsoft.com/office/officeart/2008/layout/HalfCircleOrganizationChart"/>
    <dgm:cxn modelId="{3EF61DF3-2B25-4E06-BC16-9A43DBD53C6A}" srcId="{B0425840-1277-4BF6-9436-552DA27BF3C2}" destId="{C02D8436-46C9-4DA6-9FD8-226EB66661FC}" srcOrd="1" destOrd="0" parTransId="{7F0BFCA6-B142-47DB-9D7D-52AC8F7C5C8F}" sibTransId="{33EC8622-D3D1-41BB-953E-8CFAEEF73253}"/>
    <dgm:cxn modelId="{C9B07B9A-AAAE-47B4-9894-4F357B35F157}" type="presOf" srcId="{55F07428-9D57-470E-8BAF-58E3BBD7B0AC}" destId="{3E7DD4DD-6F0C-478E-97AE-9B81E6212554}" srcOrd="0" destOrd="0" presId="urn:microsoft.com/office/officeart/2008/layout/HalfCircleOrganizationChart"/>
    <dgm:cxn modelId="{DD77963C-4AE5-485D-A113-C11A8F404533}" type="presOf" srcId="{B0425840-1277-4BF6-9436-552DA27BF3C2}" destId="{6CEC84C7-9C92-495A-AF2B-4590EC2C3584}" srcOrd="0" destOrd="0" presId="urn:microsoft.com/office/officeart/2008/layout/HalfCircleOrganizationChart"/>
    <dgm:cxn modelId="{2F41ECD4-D629-443E-9277-E2243CD48A98}" type="presOf" srcId="{51A3BBCC-5826-4524-A167-54AC1CD395CC}" destId="{E9C51864-5F7D-4938-B1DD-1A42A6EEA2A5}" srcOrd="0" destOrd="0" presId="urn:microsoft.com/office/officeart/2008/layout/HalfCircleOrganizationChart"/>
    <dgm:cxn modelId="{0DF360E4-F6D3-404A-BA82-EEB293385171}" srcId="{51A3BBCC-5826-4524-A167-54AC1CD395CC}" destId="{B0425840-1277-4BF6-9436-552DA27BF3C2}" srcOrd="0" destOrd="0" parTransId="{E84A690C-0605-455B-BCEF-F896C97A8806}" sibTransId="{D9E1B5A0-2B0E-4CBB-96AA-C691D2E60BB5}"/>
    <dgm:cxn modelId="{BC28B144-81E7-4AF6-BED9-126AB26FB6D5}" type="presOf" srcId="{BD2ABECF-5CAD-4F96-9730-5A3A42E07D96}" destId="{4F3B4AA1-9E23-4272-B7B6-BC779885EAC4}" srcOrd="0" destOrd="0" presId="urn:microsoft.com/office/officeart/2008/layout/HalfCircleOrganizationChart"/>
    <dgm:cxn modelId="{708B7233-D457-4502-9F24-62CF419B8E3B}" type="presOf" srcId="{C02D8436-46C9-4DA6-9FD8-226EB66661FC}" destId="{ABD435E5-1C25-412E-AB80-345684B531EE}" srcOrd="0" destOrd="0" presId="urn:microsoft.com/office/officeart/2008/layout/HalfCircleOrganizationChart"/>
    <dgm:cxn modelId="{E1B641DA-47B7-4786-A30C-0D04654CE3CE}" type="presOf" srcId="{C02D8436-46C9-4DA6-9FD8-226EB66661FC}" destId="{C86E2B2E-D306-44E6-B466-0968E0805468}" srcOrd="1" destOrd="0" presId="urn:microsoft.com/office/officeart/2008/layout/HalfCircleOrganizationChart"/>
    <dgm:cxn modelId="{F1967F2B-14D6-451B-8553-ABB270BB27CA}" type="presOf" srcId="{BD2ABECF-5CAD-4F96-9730-5A3A42E07D96}" destId="{E99E9CB5-4B1B-4450-B004-E5EE98F66E26}" srcOrd="1" destOrd="0" presId="urn:microsoft.com/office/officeart/2008/layout/HalfCircleOrganizationChart"/>
    <dgm:cxn modelId="{474A78E0-5B93-46E7-99C5-78EE9659569E}" srcId="{B0425840-1277-4BF6-9436-552DA27BF3C2}" destId="{BD2ABECF-5CAD-4F96-9730-5A3A42E07D96}" srcOrd="0" destOrd="0" parTransId="{55F07428-9D57-470E-8BAF-58E3BBD7B0AC}" sibTransId="{F31079FA-F4AD-4D34-9ACC-90F2FB5EFCD8}"/>
    <dgm:cxn modelId="{54C864E8-FB68-49EF-9693-A7B2993052EF}" type="presParOf" srcId="{E9C51864-5F7D-4938-B1DD-1A42A6EEA2A5}" destId="{2669C63D-8646-491A-9870-A2035D423A2E}" srcOrd="0" destOrd="0" presId="urn:microsoft.com/office/officeart/2008/layout/HalfCircleOrganizationChart"/>
    <dgm:cxn modelId="{2DE07D4D-6595-4A05-BF18-7AE3797E1166}" type="presParOf" srcId="{2669C63D-8646-491A-9870-A2035D423A2E}" destId="{3074B89B-227E-4E52-AD9F-23116115CE63}" srcOrd="0" destOrd="0" presId="urn:microsoft.com/office/officeart/2008/layout/HalfCircleOrganizationChart"/>
    <dgm:cxn modelId="{6889C9DD-783A-4588-B91B-26D0F9AB98D6}" type="presParOf" srcId="{3074B89B-227E-4E52-AD9F-23116115CE63}" destId="{6CEC84C7-9C92-495A-AF2B-4590EC2C3584}" srcOrd="0" destOrd="0" presId="urn:microsoft.com/office/officeart/2008/layout/HalfCircleOrganizationChart"/>
    <dgm:cxn modelId="{6E682980-325F-4065-989E-8A8FDBE2C775}" type="presParOf" srcId="{3074B89B-227E-4E52-AD9F-23116115CE63}" destId="{6B6A9FE5-F912-4002-BADB-6DB20ABE7CA7}" srcOrd="1" destOrd="0" presId="urn:microsoft.com/office/officeart/2008/layout/HalfCircleOrganizationChart"/>
    <dgm:cxn modelId="{C4F40E1E-F84E-4FDB-ACD9-A5471AF0BED1}" type="presParOf" srcId="{3074B89B-227E-4E52-AD9F-23116115CE63}" destId="{897AE42A-EA3F-4EC4-8723-E1258D98CBC1}" srcOrd="2" destOrd="0" presId="urn:microsoft.com/office/officeart/2008/layout/HalfCircleOrganizationChart"/>
    <dgm:cxn modelId="{7162D617-2DFB-4458-843A-00487E1433AC}" type="presParOf" srcId="{3074B89B-227E-4E52-AD9F-23116115CE63}" destId="{F0167A44-D69E-4BC7-8F36-D03548726D7A}" srcOrd="3" destOrd="0" presId="urn:microsoft.com/office/officeart/2008/layout/HalfCircleOrganizationChart"/>
    <dgm:cxn modelId="{12A92BD9-8271-4DDB-918D-302D7426A900}" type="presParOf" srcId="{2669C63D-8646-491A-9870-A2035D423A2E}" destId="{6F259E48-BC1A-48AB-8CC5-6BF5BB762A1A}" srcOrd="1" destOrd="0" presId="urn:microsoft.com/office/officeart/2008/layout/HalfCircleOrganizationChart"/>
    <dgm:cxn modelId="{4A187D2B-579E-4D6C-A123-C14D8F3CED5B}" type="presParOf" srcId="{6F259E48-BC1A-48AB-8CC5-6BF5BB762A1A}" destId="{3E7DD4DD-6F0C-478E-97AE-9B81E6212554}" srcOrd="0" destOrd="0" presId="urn:microsoft.com/office/officeart/2008/layout/HalfCircleOrganizationChart"/>
    <dgm:cxn modelId="{4EE931D1-7749-461D-8782-B9E90B849568}" type="presParOf" srcId="{6F259E48-BC1A-48AB-8CC5-6BF5BB762A1A}" destId="{ED332100-CC4B-4014-8C22-FF92E1EB2398}" srcOrd="1" destOrd="0" presId="urn:microsoft.com/office/officeart/2008/layout/HalfCircleOrganizationChart"/>
    <dgm:cxn modelId="{238054AE-E1AB-4EDD-B813-C629191DC2DB}" type="presParOf" srcId="{ED332100-CC4B-4014-8C22-FF92E1EB2398}" destId="{40152D18-6BBD-4CB7-8FEA-2854DF3E16C0}" srcOrd="0" destOrd="0" presId="urn:microsoft.com/office/officeart/2008/layout/HalfCircleOrganizationChart"/>
    <dgm:cxn modelId="{4F345D48-E00D-4A9E-B47E-70DC9ABB5984}" type="presParOf" srcId="{40152D18-6BBD-4CB7-8FEA-2854DF3E16C0}" destId="{4F3B4AA1-9E23-4272-B7B6-BC779885EAC4}" srcOrd="0" destOrd="0" presId="urn:microsoft.com/office/officeart/2008/layout/HalfCircleOrganizationChart"/>
    <dgm:cxn modelId="{196CF018-4AC1-429E-B8C0-DBD321793A57}" type="presParOf" srcId="{40152D18-6BBD-4CB7-8FEA-2854DF3E16C0}" destId="{F95DCF81-EDB9-4B38-9B20-58016C6AE376}" srcOrd="1" destOrd="0" presId="urn:microsoft.com/office/officeart/2008/layout/HalfCircleOrganizationChart"/>
    <dgm:cxn modelId="{9E20ECCB-E3BF-4CB4-A260-803E71355004}" type="presParOf" srcId="{40152D18-6BBD-4CB7-8FEA-2854DF3E16C0}" destId="{1F72A136-53F7-448E-8569-6FD408A34E7C}" srcOrd="2" destOrd="0" presId="urn:microsoft.com/office/officeart/2008/layout/HalfCircleOrganizationChart"/>
    <dgm:cxn modelId="{55745B06-D4C8-45A8-926E-2870F61DF371}" type="presParOf" srcId="{40152D18-6BBD-4CB7-8FEA-2854DF3E16C0}" destId="{E99E9CB5-4B1B-4450-B004-E5EE98F66E26}" srcOrd="3" destOrd="0" presId="urn:microsoft.com/office/officeart/2008/layout/HalfCircleOrganizationChart"/>
    <dgm:cxn modelId="{31A443EF-AE52-4FF4-A030-E34F6C62FE8D}" type="presParOf" srcId="{ED332100-CC4B-4014-8C22-FF92E1EB2398}" destId="{4FE65B98-CEBE-440F-826D-DC40FB20D0A6}" srcOrd="1" destOrd="0" presId="urn:microsoft.com/office/officeart/2008/layout/HalfCircleOrganizationChart"/>
    <dgm:cxn modelId="{43D1EB9E-1084-4D38-A3F6-AFFAD129BF38}" type="presParOf" srcId="{ED332100-CC4B-4014-8C22-FF92E1EB2398}" destId="{A005CBDC-F6E0-45A0-86AA-55D20D9966BE}" srcOrd="2" destOrd="0" presId="urn:microsoft.com/office/officeart/2008/layout/HalfCircleOrganizationChart"/>
    <dgm:cxn modelId="{1227BEC3-90CD-42C2-A3FC-35CE44A0B9FA}" type="presParOf" srcId="{6F259E48-BC1A-48AB-8CC5-6BF5BB762A1A}" destId="{56E69E68-DDA6-440E-94A2-CB432EC8D059}" srcOrd="2" destOrd="0" presId="urn:microsoft.com/office/officeart/2008/layout/HalfCircleOrganizationChart"/>
    <dgm:cxn modelId="{A3AC01B5-FBAC-4D15-8668-889EA8E013D2}" type="presParOf" srcId="{6F259E48-BC1A-48AB-8CC5-6BF5BB762A1A}" destId="{6C984BD5-117C-4FF2-9138-B62BA8193E65}" srcOrd="3" destOrd="0" presId="urn:microsoft.com/office/officeart/2008/layout/HalfCircleOrganizationChart"/>
    <dgm:cxn modelId="{E6A998F7-C781-4EA5-8C7B-71866D006BE7}" type="presParOf" srcId="{6C984BD5-117C-4FF2-9138-B62BA8193E65}" destId="{0B189F8B-103E-4361-966A-AB8B6966B2D2}" srcOrd="0" destOrd="0" presId="urn:microsoft.com/office/officeart/2008/layout/HalfCircleOrganizationChart"/>
    <dgm:cxn modelId="{2A702A00-D693-42B3-B79C-63556ED2791B}" type="presParOf" srcId="{0B189F8B-103E-4361-966A-AB8B6966B2D2}" destId="{ABD435E5-1C25-412E-AB80-345684B531EE}" srcOrd="0" destOrd="0" presId="urn:microsoft.com/office/officeart/2008/layout/HalfCircleOrganizationChart"/>
    <dgm:cxn modelId="{CE8C57B9-BF89-4F78-A900-52A5E04299EC}" type="presParOf" srcId="{0B189F8B-103E-4361-966A-AB8B6966B2D2}" destId="{C56C029E-710E-48FE-9435-70C3A1F5B543}" srcOrd="1" destOrd="0" presId="urn:microsoft.com/office/officeart/2008/layout/HalfCircleOrganizationChart"/>
    <dgm:cxn modelId="{E604F962-DAE0-4AB6-B52D-B54EA4BC7FCF}" type="presParOf" srcId="{0B189F8B-103E-4361-966A-AB8B6966B2D2}" destId="{334CF8C5-9977-4900-B308-4FD63692661E}" srcOrd="2" destOrd="0" presId="urn:microsoft.com/office/officeart/2008/layout/HalfCircleOrganizationChart"/>
    <dgm:cxn modelId="{D32AA20F-14AA-4B83-91B1-26278160816A}" type="presParOf" srcId="{0B189F8B-103E-4361-966A-AB8B6966B2D2}" destId="{C86E2B2E-D306-44E6-B466-0968E0805468}" srcOrd="3" destOrd="0" presId="urn:microsoft.com/office/officeart/2008/layout/HalfCircleOrganizationChart"/>
    <dgm:cxn modelId="{E6395BCA-F690-449C-A0D2-A40F2CD0949D}" type="presParOf" srcId="{6C984BD5-117C-4FF2-9138-B62BA8193E65}" destId="{92941D93-676C-433C-81B6-877EF328B4BC}" srcOrd="1" destOrd="0" presId="urn:microsoft.com/office/officeart/2008/layout/HalfCircleOrganizationChart"/>
    <dgm:cxn modelId="{541A7230-66CE-434C-AABE-054C32B59290}" type="presParOf" srcId="{6C984BD5-117C-4FF2-9138-B62BA8193E65}" destId="{23FE7478-43F1-491F-9A31-CBF6982DFCA6}" srcOrd="2" destOrd="0" presId="urn:microsoft.com/office/officeart/2008/layout/HalfCircleOrganizationChart"/>
    <dgm:cxn modelId="{D566417F-D4B1-4D8E-91E6-EAE39753C741}" type="presParOf" srcId="{2669C63D-8646-491A-9870-A2035D423A2E}" destId="{19462828-DF82-4C4E-8770-FD46AA1146BB}" srcOrd="2" destOrd="0" presId="urn:microsoft.com/office/officeart/2008/layout/HalfCircleOrganization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4F676-E253-4D9C-A964-B2283267F3BD}" type="doc">
      <dgm:prSet loTypeId="urn:microsoft.com/office/officeart/2005/8/layout/hProcess7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40191AF-129E-4A1B-AB4E-A2AF03D87EE9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endParaRPr lang="ru-RU" sz="2000" dirty="0"/>
        </a:p>
      </dgm:t>
    </dgm:pt>
    <dgm:pt modelId="{CA4177C7-ADD2-4121-A2BB-A8B4AB85AEBF}" type="parTrans" cxnId="{1F27B4C2-7BD9-4E95-89F4-D45CD738AE20}">
      <dgm:prSet/>
      <dgm:spPr/>
      <dgm:t>
        <a:bodyPr/>
        <a:lstStyle/>
        <a:p>
          <a:endParaRPr lang="ru-RU" sz="2000"/>
        </a:p>
      </dgm:t>
    </dgm:pt>
    <dgm:pt modelId="{4B4C3CA7-0DCD-47BB-BADA-A1443D85A94C}" type="sibTrans" cxnId="{1F27B4C2-7BD9-4E95-89F4-D45CD738AE20}">
      <dgm:prSet/>
      <dgm:spPr/>
      <dgm:t>
        <a:bodyPr/>
        <a:lstStyle/>
        <a:p>
          <a:endParaRPr lang="ru-RU" sz="2000"/>
        </a:p>
      </dgm:t>
    </dgm:pt>
    <dgm:pt modelId="{4DB99AFB-94DB-4521-ADD8-D2095BE5D66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dirty="0" smtClean="0">
            <a:solidFill>
              <a:schemeClr val="accent6">
                <a:lumMod val="50000"/>
              </a:schemeClr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chemeClr val="accent6">
                  <a:lumMod val="50000"/>
                </a:schemeClr>
              </a:solidFill>
            </a:rPr>
            <a:t>Які матеріали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083C3B5F-9B9E-4DBD-95BF-E4EAC1944E8A}" type="parTrans" cxnId="{329A2B92-F3F7-4460-9FAB-648BFA5879EA}">
      <dgm:prSet/>
      <dgm:spPr/>
      <dgm:t>
        <a:bodyPr/>
        <a:lstStyle/>
        <a:p>
          <a:endParaRPr lang="ru-RU" sz="2000"/>
        </a:p>
      </dgm:t>
    </dgm:pt>
    <dgm:pt modelId="{1E4127E2-0E83-4A61-A9AF-3DBC0EE5D8E7}" type="sibTrans" cxnId="{329A2B92-F3F7-4460-9FAB-648BFA5879EA}">
      <dgm:prSet/>
      <dgm:spPr/>
      <dgm:t>
        <a:bodyPr/>
        <a:lstStyle/>
        <a:p>
          <a:endParaRPr lang="ru-RU" sz="2000"/>
        </a:p>
      </dgm:t>
    </dgm:pt>
    <dgm:pt modelId="{08F9424A-0A1E-4ECC-8341-864DE290D70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3600"/>
            </a:spcAft>
          </a:pPr>
          <a:r>
            <a:rPr lang="ru-RU" sz="2000" b="1" dirty="0" smtClean="0">
              <a:solidFill>
                <a:srgbClr val="950934"/>
              </a:solidFill>
            </a:rPr>
            <a:t>  </a:t>
          </a:r>
          <a:endParaRPr lang="ru-RU" sz="2000" b="1" dirty="0">
            <a:solidFill>
              <a:srgbClr val="950934"/>
            </a:solidFill>
          </a:endParaRPr>
        </a:p>
      </dgm:t>
    </dgm:pt>
    <dgm:pt modelId="{03919D52-8EFF-46A1-BF38-6F6711CE7FE6}" type="parTrans" cxnId="{78F61E01-10EE-4F1B-84E6-19D7A8E29444}">
      <dgm:prSet/>
      <dgm:spPr/>
      <dgm:t>
        <a:bodyPr/>
        <a:lstStyle/>
        <a:p>
          <a:endParaRPr lang="ru-RU" sz="2000"/>
        </a:p>
      </dgm:t>
    </dgm:pt>
    <dgm:pt modelId="{619E8AF8-6538-4A95-BC0B-8DEC6CFE7FC6}" type="sibTrans" cxnId="{78F61E01-10EE-4F1B-84E6-19D7A8E29444}">
      <dgm:prSet/>
      <dgm:spPr/>
      <dgm:t>
        <a:bodyPr/>
        <a:lstStyle/>
        <a:p>
          <a:endParaRPr lang="ru-RU" sz="2000"/>
        </a:p>
      </dgm:t>
    </dgm:pt>
    <dgm:pt modelId="{208A83D2-E2FF-4EF8-BDCC-4FFB038278F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dirty="0" smtClean="0">
            <a:solidFill>
              <a:schemeClr val="accent6">
                <a:lumMod val="50000"/>
              </a:schemeClr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chemeClr val="accent6">
                  <a:lumMod val="50000"/>
                </a:schemeClr>
              </a:solidFill>
            </a:rPr>
            <a:t>Скільки людей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C0843513-4FBD-46CD-B652-98BCB33F0AB2}" type="parTrans" cxnId="{7F361FDA-000F-4D87-8866-BFC53EB0E03A}">
      <dgm:prSet/>
      <dgm:spPr/>
      <dgm:t>
        <a:bodyPr/>
        <a:lstStyle/>
        <a:p>
          <a:endParaRPr lang="ru-RU" sz="2000"/>
        </a:p>
      </dgm:t>
    </dgm:pt>
    <dgm:pt modelId="{6D5CC8BA-8A57-4AAF-867B-55F4B2709CD5}" type="sibTrans" cxnId="{7F361FDA-000F-4D87-8866-BFC53EB0E03A}">
      <dgm:prSet/>
      <dgm:spPr/>
      <dgm:t>
        <a:bodyPr/>
        <a:lstStyle/>
        <a:p>
          <a:endParaRPr lang="ru-RU" sz="2000"/>
        </a:p>
      </dgm:t>
    </dgm:pt>
    <dgm:pt modelId="{6B57BC94-7FE3-4857-9877-B79394BC2BB9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3600"/>
            </a:spcAft>
          </a:pPr>
          <a:r>
            <a:rPr lang="ru-RU" sz="2000" b="1" dirty="0" smtClean="0">
              <a:solidFill>
                <a:srgbClr val="950934"/>
              </a:solidFill>
            </a:rPr>
            <a:t> </a:t>
          </a:r>
          <a:endParaRPr lang="ru-RU" sz="2000" b="1" dirty="0">
            <a:solidFill>
              <a:srgbClr val="950934"/>
            </a:solidFill>
          </a:endParaRPr>
        </a:p>
      </dgm:t>
    </dgm:pt>
    <dgm:pt modelId="{0EA34D14-5C7F-4926-BAB0-DACC12B600DD}" type="parTrans" cxnId="{9CC70E9E-94A1-476A-BC5D-352CA3B778E1}">
      <dgm:prSet/>
      <dgm:spPr/>
      <dgm:t>
        <a:bodyPr/>
        <a:lstStyle/>
        <a:p>
          <a:endParaRPr lang="ru-RU" sz="2000"/>
        </a:p>
      </dgm:t>
    </dgm:pt>
    <dgm:pt modelId="{4C8B3484-5AF3-491B-BBB5-A7CD3BD29268}" type="sibTrans" cxnId="{9CC70E9E-94A1-476A-BC5D-352CA3B778E1}">
      <dgm:prSet/>
      <dgm:spPr/>
      <dgm:t>
        <a:bodyPr/>
        <a:lstStyle/>
        <a:p>
          <a:endParaRPr lang="ru-RU" sz="2000"/>
        </a:p>
      </dgm:t>
    </dgm:pt>
    <dgm:pt modelId="{7961EC9D-74F6-4E54-B784-B4DB79747AE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i="0" dirty="0" smtClean="0">
            <a:solidFill>
              <a:schemeClr val="accent6">
                <a:lumMod val="50000"/>
              </a:schemeClr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i="0" dirty="0" err="1" smtClean="0">
              <a:solidFill>
                <a:schemeClr val="accent6">
                  <a:lumMod val="50000"/>
                </a:schemeClr>
              </a:solidFill>
            </a:rPr>
            <a:t>Скільки</a:t>
          </a:r>
          <a:r>
            <a:rPr lang="ru-RU" sz="2000" b="1" i="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000" b="1" i="0" dirty="0" err="1" smtClean="0">
              <a:solidFill>
                <a:schemeClr val="accent6">
                  <a:lumMod val="50000"/>
                </a:schemeClr>
              </a:solidFill>
            </a:rPr>
            <a:t>енергоре-ресурсів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8EF90BBE-DED6-463E-95AB-CA09F311F713}" type="parTrans" cxnId="{BDB5A5AA-60C1-46F8-A2BA-F4F5D2221A37}">
      <dgm:prSet/>
      <dgm:spPr/>
      <dgm:t>
        <a:bodyPr/>
        <a:lstStyle/>
        <a:p>
          <a:endParaRPr lang="ru-RU" sz="2000"/>
        </a:p>
      </dgm:t>
    </dgm:pt>
    <dgm:pt modelId="{052A0147-0B3A-4076-8F9F-591FB53D6C9C}" type="sibTrans" cxnId="{BDB5A5AA-60C1-46F8-A2BA-F4F5D2221A37}">
      <dgm:prSet/>
      <dgm:spPr/>
      <dgm:t>
        <a:bodyPr/>
        <a:lstStyle/>
        <a:p>
          <a:endParaRPr lang="ru-RU" sz="2000"/>
        </a:p>
      </dgm:t>
    </dgm:pt>
    <dgm:pt modelId="{9CD4FBA4-C945-47AE-B6E7-010600F0085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i="0" dirty="0" smtClean="0">
            <a:solidFill>
              <a:schemeClr val="accent6">
                <a:lumMod val="50000"/>
              </a:schemeClr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i="0" dirty="0" err="1" smtClean="0">
              <a:solidFill>
                <a:schemeClr val="accent6">
                  <a:lumMod val="50000"/>
                </a:schemeClr>
              </a:solidFill>
            </a:rPr>
            <a:t>Скільки</a:t>
          </a:r>
          <a:r>
            <a:rPr lang="ru-RU" sz="2000" b="1" i="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000" b="1" i="0" dirty="0" err="1" smtClean="0">
              <a:solidFill>
                <a:schemeClr val="accent6">
                  <a:lumMod val="50000"/>
                </a:schemeClr>
              </a:solidFill>
            </a:rPr>
            <a:t>коштів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7986CA56-BE4A-4FDA-B7A7-0AA734A74041}" type="parTrans" cxnId="{2AA32C65-5641-46C7-8E5E-F5BB61F0F8CD}">
      <dgm:prSet/>
      <dgm:spPr/>
      <dgm:t>
        <a:bodyPr/>
        <a:lstStyle/>
        <a:p>
          <a:endParaRPr lang="ru-RU" sz="2000"/>
        </a:p>
      </dgm:t>
    </dgm:pt>
    <dgm:pt modelId="{E5BCE850-87DC-4378-9AAF-3A799B32AB32}" type="sibTrans" cxnId="{2AA32C65-5641-46C7-8E5E-F5BB61F0F8CD}">
      <dgm:prSet/>
      <dgm:spPr/>
      <dgm:t>
        <a:bodyPr/>
        <a:lstStyle/>
        <a:p>
          <a:endParaRPr lang="ru-RU" sz="2000"/>
        </a:p>
      </dgm:t>
    </dgm:pt>
    <dgm:pt modelId="{047B455D-967F-463D-B613-6A42E898148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3600"/>
            </a:spcAft>
          </a:pPr>
          <a:endParaRPr lang="ru-RU" sz="2000" b="1" dirty="0">
            <a:solidFill>
              <a:srgbClr val="950934"/>
            </a:solidFill>
          </a:endParaRPr>
        </a:p>
      </dgm:t>
    </dgm:pt>
    <dgm:pt modelId="{BAC4B78B-AD03-488E-A6C4-B71DA9085226}" type="parTrans" cxnId="{154E6C87-00F9-4099-9D7B-3216C34D087D}">
      <dgm:prSet/>
      <dgm:spPr/>
      <dgm:t>
        <a:bodyPr/>
        <a:lstStyle/>
        <a:p>
          <a:endParaRPr lang="ru-RU" sz="2000"/>
        </a:p>
      </dgm:t>
    </dgm:pt>
    <dgm:pt modelId="{6295E3A4-588B-4312-BBCA-5943D92B5FD3}" type="sibTrans" cxnId="{154E6C87-00F9-4099-9D7B-3216C34D087D}">
      <dgm:prSet/>
      <dgm:spPr/>
      <dgm:t>
        <a:bodyPr/>
        <a:lstStyle/>
        <a:p>
          <a:endParaRPr lang="ru-RU" sz="2000"/>
        </a:p>
      </dgm:t>
    </dgm:pt>
    <dgm:pt modelId="{6217A94B-EB61-4A96-953B-EFDC26257C76}" type="pres">
      <dgm:prSet presAssocID="{80A4F676-E253-4D9C-A964-B2283267F3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A8D3D-3055-4615-B15F-AF56B5598F38}" type="pres">
      <dgm:prSet presAssocID="{540191AF-129E-4A1B-AB4E-A2AF03D87EE9}" presName="compositeNode" presStyleCnt="0">
        <dgm:presLayoutVars>
          <dgm:bulletEnabled val="1"/>
        </dgm:presLayoutVars>
      </dgm:prSet>
      <dgm:spPr/>
    </dgm:pt>
    <dgm:pt modelId="{92A1A83F-49B6-4302-A7E8-DD3E2D568B4E}" type="pres">
      <dgm:prSet presAssocID="{540191AF-129E-4A1B-AB4E-A2AF03D87EE9}" presName="bgRect" presStyleLbl="node1" presStyleIdx="0" presStyleCnt="4"/>
      <dgm:spPr/>
      <dgm:t>
        <a:bodyPr/>
        <a:lstStyle/>
        <a:p>
          <a:endParaRPr lang="ru-RU"/>
        </a:p>
      </dgm:t>
    </dgm:pt>
    <dgm:pt modelId="{615F912B-4F96-4039-BE93-ADD8428FF68A}" type="pres">
      <dgm:prSet presAssocID="{540191AF-129E-4A1B-AB4E-A2AF03D87EE9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2F1C4-442B-4FE8-A75A-87889FDE75B5}" type="pres">
      <dgm:prSet presAssocID="{540191AF-129E-4A1B-AB4E-A2AF03D87EE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B33E0-C01F-4537-A910-508E55BBB6C5}" type="pres">
      <dgm:prSet presAssocID="{4B4C3CA7-0DCD-47BB-BADA-A1443D85A94C}" presName="hSp" presStyleCnt="0"/>
      <dgm:spPr/>
    </dgm:pt>
    <dgm:pt modelId="{18586CDE-511C-4E5F-AB61-CD11B5641E70}" type="pres">
      <dgm:prSet presAssocID="{4B4C3CA7-0DCD-47BB-BADA-A1443D85A94C}" presName="vProcSp" presStyleCnt="0"/>
      <dgm:spPr/>
    </dgm:pt>
    <dgm:pt modelId="{73010D8C-2E4E-4316-B750-7A0BEB8E36C6}" type="pres">
      <dgm:prSet presAssocID="{4B4C3CA7-0DCD-47BB-BADA-A1443D85A94C}" presName="vSp1" presStyleCnt="0"/>
      <dgm:spPr/>
    </dgm:pt>
    <dgm:pt modelId="{7AD20BE3-9696-4D05-9361-8B7908FF0EC8}" type="pres">
      <dgm:prSet presAssocID="{4B4C3CA7-0DCD-47BB-BADA-A1443D85A94C}" presName="simulatedConn" presStyleLbl="solidFgAcc1" presStyleIdx="0" presStyleCnt="3"/>
      <dgm:spPr/>
    </dgm:pt>
    <dgm:pt modelId="{A1E39578-EF5C-499F-B4D2-4BE69135932A}" type="pres">
      <dgm:prSet presAssocID="{4B4C3CA7-0DCD-47BB-BADA-A1443D85A94C}" presName="vSp2" presStyleCnt="0"/>
      <dgm:spPr/>
    </dgm:pt>
    <dgm:pt modelId="{4DFC550B-8FAB-475E-BF4D-61498AB282D4}" type="pres">
      <dgm:prSet presAssocID="{4B4C3CA7-0DCD-47BB-BADA-A1443D85A94C}" presName="sibTrans" presStyleCnt="0"/>
      <dgm:spPr/>
    </dgm:pt>
    <dgm:pt modelId="{E8671402-BC06-40EE-8170-6C2DFB8127A2}" type="pres">
      <dgm:prSet presAssocID="{08F9424A-0A1E-4ECC-8341-864DE290D703}" presName="compositeNode" presStyleCnt="0">
        <dgm:presLayoutVars>
          <dgm:bulletEnabled val="1"/>
        </dgm:presLayoutVars>
      </dgm:prSet>
      <dgm:spPr/>
    </dgm:pt>
    <dgm:pt modelId="{0F0CE44A-A65C-44AC-84B8-2576DA1941E9}" type="pres">
      <dgm:prSet presAssocID="{08F9424A-0A1E-4ECC-8341-864DE290D703}" presName="bgRect" presStyleLbl="node1" presStyleIdx="1" presStyleCnt="4"/>
      <dgm:spPr/>
      <dgm:t>
        <a:bodyPr/>
        <a:lstStyle/>
        <a:p>
          <a:endParaRPr lang="ru-RU"/>
        </a:p>
      </dgm:t>
    </dgm:pt>
    <dgm:pt modelId="{C91C93E3-4141-4165-80E8-6F8045CA91EE}" type="pres">
      <dgm:prSet presAssocID="{08F9424A-0A1E-4ECC-8341-864DE290D70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EC2DC-C6D7-43BC-B7A0-CE3E347BE389}" type="pres">
      <dgm:prSet presAssocID="{08F9424A-0A1E-4ECC-8341-864DE290D70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F8451-8F2B-4B80-8063-1F57A77BE791}" type="pres">
      <dgm:prSet presAssocID="{619E8AF8-6538-4A95-BC0B-8DEC6CFE7FC6}" presName="hSp" presStyleCnt="0"/>
      <dgm:spPr/>
    </dgm:pt>
    <dgm:pt modelId="{07EF3322-286B-49C4-9A92-3D93D90DC786}" type="pres">
      <dgm:prSet presAssocID="{619E8AF8-6538-4A95-BC0B-8DEC6CFE7FC6}" presName="vProcSp" presStyleCnt="0"/>
      <dgm:spPr/>
    </dgm:pt>
    <dgm:pt modelId="{F8A9F50A-235A-4BB6-BDB6-77873BD911D0}" type="pres">
      <dgm:prSet presAssocID="{619E8AF8-6538-4A95-BC0B-8DEC6CFE7FC6}" presName="vSp1" presStyleCnt="0"/>
      <dgm:spPr/>
    </dgm:pt>
    <dgm:pt modelId="{B0D70348-60A9-49F9-B72A-7E528148FEEC}" type="pres">
      <dgm:prSet presAssocID="{619E8AF8-6538-4A95-BC0B-8DEC6CFE7FC6}" presName="simulatedConn" presStyleLbl="solidFgAcc1" presStyleIdx="1" presStyleCnt="3"/>
      <dgm:spPr/>
    </dgm:pt>
    <dgm:pt modelId="{98692369-8B70-4426-95BA-02A9AE6EC234}" type="pres">
      <dgm:prSet presAssocID="{619E8AF8-6538-4A95-BC0B-8DEC6CFE7FC6}" presName="vSp2" presStyleCnt="0"/>
      <dgm:spPr/>
    </dgm:pt>
    <dgm:pt modelId="{841D439B-9FCB-48ED-A560-20862F17E6DE}" type="pres">
      <dgm:prSet presAssocID="{619E8AF8-6538-4A95-BC0B-8DEC6CFE7FC6}" presName="sibTrans" presStyleCnt="0"/>
      <dgm:spPr/>
    </dgm:pt>
    <dgm:pt modelId="{ACFAC5B7-9A3E-4F7A-BFBC-C4741249F526}" type="pres">
      <dgm:prSet presAssocID="{6B57BC94-7FE3-4857-9877-B79394BC2BB9}" presName="compositeNode" presStyleCnt="0">
        <dgm:presLayoutVars>
          <dgm:bulletEnabled val="1"/>
        </dgm:presLayoutVars>
      </dgm:prSet>
      <dgm:spPr/>
    </dgm:pt>
    <dgm:pt modelId="{59E06AC6-EF8B-44C3-AAD6-970C7771927C}" type="pres">
      <dgm:prSet presAssocID="{6B57BC94-7FE3-4857-9877-B79394BC2BB9}" presName="bgRect" presStyleLbl="node1" presStyleIdx="2" presStyleCnt="4"/>
      <dgm:spPr/>
      <dgm:t>
        <a:bodyPr/>
        <a:lstStyle/>
        <a:p>
          <a:endParaRPr lang="ru-RU"/>
        </a:p>
      </dgm:t>
    </dgm:pt>
    <dgm:pt modelId="{8DF56ADA-6E69-4941-AD93-8E9CA53C3304}" type="pres">
      <dgm:prSet presAssocID="{6B57BC94-7FE3-4857-9877-B79394BC2BB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21791-5BFD-4764-B8AC-E0C7BA621797}" type="pres">
      <dgm:prSet presAssocID="{6B57BC94-7FE3-4857-9877-B79394BC2BB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8B7B3-FA65-4A2B-B62D-72B5E634DFF9}" type="pres">
      <dgm:prSet presAssocID="{4C8B3484-5AF3-491B-BBB5-A7CD3BD29268}" presName="hSp" presStyleCnt="0"/>
      <dgm:spPr/>
    </dgm:pt>
    <dgm:pt modelId="{331C7C76-E22D-434D-8A59-23D3EBA6D7B6}" type="pres">
      <dgm:prSet presAssocID="{4C8B3484-5AF3-491B-BBB5-A7CD3BD29268}" presName="vProcSp" presStyleCnt="0"/>
      <dgm:spPr/>
    </dgm:pt>
    <dgm:pt modelId="{30B80BBA-829D-4817-A4EF-4E0ADCDE80EB}" type="pres">
      <dgm:prSet presAssocID="{4C8B3484-5AF3-491B-BBB5-A7CD3BD29268}" presName="vSp1" presStyleCnt="0"/>
      <dgm:spPr/>
    </dgm:pt>
    <dgm:pt modelId="{5C25F6AC-E515-4AAD-998B-501DA5BDBF6F}" type="pres">
      <dgm:prSet presAssocID="{4C8B3484-5AF3-491B-BBB5-A7CD3BD29268}" presName="simulatedConn" presStyleLbl="solidFgAcc1" presStyleIdx="2" presStyleCnt="3"/>
      <dgm:spPr/>
    </dgm:pt>
    <dgm:pt modelId="{77EDC209-A035-4A48-A168-F7B33B5DF291}" type="pres">
      <dgm:prSet presAssocID="{4C8B3484-5AF3-491B-BBB5-A7CD3BD29268}" presName="vSp2" presStyleCnt="0"/>
      <dgm:spPr/>
    </dgm:pt>
    <dgm:pt modelId="{9DF863CE-02CA-4654-8E79-C1BCF9F03CC6}" type="pres">
      <dgm:prSet presAssocID="{4C8B3484-5AF3-491B-BBB5-A7CD3BD29268}" presName="sibTrans" presStyleCnt="0"/>
      <dgm:spPr/>
    </dgm:pt>
    <dgm:pt modelId="{60547B38-454D-456D-A619-72B5ED0AE2CC}" type="pres">
      <dgm:prSet presAssocID="{047B455D-967F-463D-B613-6A42E8981483}" presName="compositeNode" presStyleCnt="0">
        <dgm:presLayoutVars>
          <dgm:bulletEnabled val="1"/>
        </dgm:presLayoutVars>
      </dgm:prSet>
      <dgm:spPr/>
    </dgm:pt>
    <dgm:pt modelId="{AC2B7D70-74F1-42E0-B2FE-9571954A18DB}" type="pres">
      <dgm:prSet presAssocID="{047B455D-967F-463D-B613-6A42E8981483}" presName="bgRect" presStyleLbl="node1" presStyleIdx="3" presStyleCnt="4" custLinFactNeighborX="-1238"/>
      <dgm:spPr/>
      <dgm:t>
        <a:bodyPr/>
        <a:lstStyle/>
        <a:p>
          <a:endParaRPr lang="ru-RU"/>
        </a:p>
      </dgm:t>
    </dgm:pt>
    <dgm:pt modelId="{0ED9170C-795C-40ED-88C3-626A5E23E530}" type="pres">
      <dgm:prSet presAssocID="{047B455D-967F-463D-B613-6A42E8981483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04853-098C-45EB-9414-30EB646DE4BB}" type="pres">
      <dgm:prSet presAssocID="{047B455D-967F-463D-B613-6A42E898148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5A5AA-60C1-46F8-A2BA-F4F5D2221A37}" srcId="{6B57BC94-7FE3-4857-9877-B79394BC2BB9}" destId="{7961EC9D-74F6-4E54-B784-B4DB79747AE6}" srcOrd="0" destOrd="0" parTransId="{8EF90BBE-DED6-463E-95AB-CA09F311F713}" sibTransId="{052A0147-0B3A-4076-8F9F-591FB53D6C9C}"/>
    <dgm:cxn modelId="{1F27B4C2-7BD9-4E95-89F4-D45CD738AE20}" srcId="{80A4F676-E253-4D9C-A964-B2283267F3BD}" destId="{540191AF-129E-4A1B-AB4E-A2AF03D87EE9}" srcOrd="0" destOrd="0" parTransId="{CA4177C7-ADD2-4121-A2BB-A8B4AB85AEBF}" sibTransId="{4B4C3CA7-0DCD-47BB-BADA-A1443D85A94C}"/>
    <dgm:cxn modelId="{9CC70E9E-94A1-476A-BC5D-352CA3B778E1}" srcId="{80A4F676-E253-4D9C-A964-B2283267F3BD}" destId="{6B57BC94-7FE3-4857-9877-B79394BC2BB9}" srcOrd="2" destOrd="0" parTransId="{0EA34D14-5C7F-4926-BAB0-DACC12B600DD}" sibTransId="{4C8B3484-5AF3-491B-BBB5-A7CD3BD29268}"/>
    <dgm:cxn modelId="{154E6C87-00F9-4099-9D7B-3216C34D087D}" srcId="{80A4F676-E253-4D9C-A964-B2283267F3BD}" destId="{047B455D-967F-463D-B613-6A42E8981483}" srcOrd="3" destOrd="0" parTransId="{BAC4B78B-AD03-488E-A6C4-B71DA9085226}" sibTransId="{6295E3A4-588B-4312-BBCA-5943D92B5FD3}"/>
    <dgm:cxn modelId="{85A4E61A-A5C7-4626-94E9-59BC0E662C25}" type="presOf" srcId="{540191AF-129E-4A1B-AB4E-A2AF03D87EE9}" destId="{92A1A83F-49B6-4302-A7E8-DD3E2D568B4E}" srcOrd="0" destOrd="0" presId="urn:microsoft.com/office/officeart/2005/8/layout/hProcess7#1"/>
    <dgm:cxn modelId="{78F61E01-10EE-4F1B-84E6-19D7A8E29444}" srcId="{80A4F676-E253-4D9C-A964-B2283267F3BD}" destId="{08F9424A-0A1E-4ECC-8341-864DE290D703}" srcOrd="1" destOrd="0" parTransId="{03919D52-8EFF-46A1-BF38-6F6711CE7FE6}" sibTransId="{619E8AF8-6538-4A95-BC0B-8DEC6CFE7FC6}"/>
    <dgm:cxn modelId="{B59A98C3-80D8-4F8B-A313-EF06705131D4}" type="presOf" srcId="{540191AF-129E-4A1B-AB4E-A2AF03D87EE9}" destId="{615F912B-4F96-4039-BE93-ADD8428FF68A}" srcOrd="1" destOrd="0" presId="urn:microsoft.com/office/officeart/2005/8/layout/hProcess7#1"/>
    <dgm:cxn modelId="{B9D92EA8-C8D6-435D-ADE2-E9F4A059F4B5}" type="presOf" srcId="{6B57BC94-7FE3-4857-9877-B79394BC2BB9}" destId="{59E06AC6-EF8B-44C3-AAD6-970C7771927C}" srcOrd="0" destOrd="0" presId="urn:microsoft.com/office/officeart/2005/8/layout/hProcess7#1"/>
    <dgm:cxn modelId="{B63E9BD0-C63E-4DCE-869F-F3414C5D033E}" type="presOf" srcId="{047B455D-967F-463D-B613-6A42E8981483}" destId="{AC2B7D70-74F1-42E0-B2FE-9571954A18DB}" srcOrd="0" destOrd="0" presId="urn:microsoft.com/office/officeart/2005/8/layout/hProcess7#1"/>
    <dgm:cxn modelId="{840C5C24-0162-4A2E-8C21-65278B9A945A}" type="presOf" srcId="{9CD4FBA4-C945-47AE-B6E7-010600F00852}" destId="{04304853-098C-45EB-9414-30EB646DE4BB}" srcOrd="0" destOrd="0" presId="urn:microsoft.com/office/officeart/2005/8/layout/hProcess7#1"/>
    <dgm:cxn modelId="{356AF551-6CAC-4812-BEA1-6284BBE5CA42}" type="presOf" srcId="{047B455D-967F-463D-B613-6A42E8981483}" destId="{0ED9170C-795C-40ED-88C3-626A5E23E530}" srcOrd="1" destOrd="0" presId="urn:microsoft.com/office/officeart/2005/8/layout/hProcess7#1"/>
    <dgm:cxn modelId="{C3711DAF-9DFC-4D19-AB51-B7962837A29F}" type="presOf" srcId="{4DB99AFB-94DB-4521-ADD8-D2095BE5D660}" destId="{BF62F1C4-442B-4FE8-A75A-87889FDE75B5}" srcOrd="0" destOrd="0" presId="urn:microsoft.com/office/officeart/2005/8/layout/hProcess7#1"/>
    <dgm:cxn modelId="{2AA32C65-5641-46C7-8E5E-F5BB61F0F8CD}" srcId="{047B455D-967F-463D-B613-6A42E8981483}" destId="{9CD4FBA4-C945-47AE-B6E7-010600F00852}" srcOrd="0" destOrd="0" parTransId="{7986CA56-BE4A-4FDA-B7A7-0AA734A74041}" sibTransId="{E5BCE850-87DC-4378-9AAF-3A799B32AB32}"/>
    <dgm:cxn modelId="{7F361FDA-000F-4D87-8866-BFC53EB0E03A}" srcId="{08F9424A-0A1E-4ECC-8341-864DE290D703}" destId="{208A83D2-E2FF-4EF8-BDCC-4FFB038278F6}" srcOrd="0" destOrd="0" parTransId="{C0843513-4FBD-46CD-B652-98BCB33F0AB2}" sibTransId="{6D5CC8BA-8A57-4AAF-867B-55F4B2709CD5}"/>
    <dgm:cxn modelId="{329A2B92-F3F7-4460-9FAB-648BFA5879EA}" srcId="{540191AF-129E-4A1B-AB4E-A2AF03D87EE9}" destId="{4DB99AFB-94DB-4521-ADD8-D2095BE5D660}" srcOrd="0" destOrd="0" parTransId="{083C3B5F-9B9E-4DBD-95BF-E4EAC1944E8A}" sibTransId="{1E4127E2-0E83-4A61-A9AF-3DBC0EE5D8E7}"/>
    <dgm:cxn modelId="{29BE0CFB-4170-4895-BB27-500A8713D886}" type="presOf" srcId="{6B57BC94-7FE3-4857-9877-B79394BC2BB9}" destId="{8DF56ADA-6E69-4941-AD93-8E9CA53C3304}" srcOrd="1" destOrd="0" presId="urn:microsoft.com/office/officeart/2005/8/layout/hProcess7#1"/>
    <dgm:cxn modelId="{3CFEFF67-C3DC-45AF-9913-039FED043D13}" type="presOf" srcId="{208A83D2-E2FF-4EF8-BDCC-4FFB038278F6}" destId="{1EAEC2DC-C6D7-43BC-B7A0-CE3E347BE389}" srcOrd="0" destOrd="0" presId="urn:microsoft.com/office/officeart/2005/8/layout/hProcess7#1"/>
    <dgm:cxn modelId="{052DFBDB-A5C5-4ECA-B1DC-D028F7ABDF07}" type="presOf" srcId="{08F9424A-0A1E-4ECC-8341-864DE290D703}" destId="{0F0CE44A-A65C-44AC-84B8-2576DA1941E9}" srcOrd="0" destOrd="0" presId="urn:microsoft.com/office/officeart/2005/8/layout/hProcess7#1"/>
    <dgm:cxn modelId="{FA4BFE78-590B-44F2-A914-368A8AD3581D}" type="presOf" srcId="{08F9424A-0A1E-4ECC-8341-864DE290D703}" destId="{C91C93E3-4141-4165-80E8-6F8045CA91EE}" srcOrd="1" destOrd="0" presId="urn:microsoft.com/office/officeart/2005/8/layout/hProcess7#1"/>
    <dgm:cxn modelId="{BE052742-A358-4DE5-9C8E-82C119E51593}" type="presOf" srcId="{7961EC9D-74F6-4E54-B784-B4DB79747AE6}" destId="{BD621791-5BFD-4764-B8AC-E0C7BA621797}" srcOrd="0" destOrd="0" presId="urn:microsoft.com/office/officeart/2005/8/layout/hProcess7#1"/>
    <dgm:cxn modelId="{DDAE2774-37E0-40AB-BAC9-B1EF1B624E53}" type="presOf" srcId="{80A4F676-E253-4D9C-A964-B2283267F3BD}" destId="{6217A94B-EB61-4A96-953B-EFDC26257C76}" srcOrd="0" destOrd="0" presId="urn:microsoft.com/office/officeart/2005/8/layout/hProcess7#1"/>
    <dgm:cxn modelId="{26FE46B6-F7CD-4889-A974-4524540146CF}" type="presParOf" srcId="{6217A94B-EB61-4A96-953B-EFDC26257C76}" destId="{39CA8D3D-3055-4615-B15F-AF56B5598F38}" srcOrd="0" destOrd="0" presId="urn:microsoft.com/office/officeart/2005/8/layout/hProcess7#1"/>
    <dgm:cxn modelId="{0DBD8DFE-CE2A-484C-B3B4-3728523F8444}" type="presParOf" srcId="{39CA8D3D-3055-4615-B15F-AF56B5598F38}" destId="{92A1A83F-49B6-4302-A7E8-DD3E2D568B4E}" srcOrd="0" destOrd="0" presId="urn:microsoft.com/office/officeart/2005/8/layout/hProcess7#1"/>
    <dgm:cxn modelId="{EA5142AF-2C24-4921-BF4E-1A1ECD53D4F4}" type="presParOf" srcId="{39CA8D3D-3055-4615-B15F-AF56B5598F38}" destId="{615F912B-4F96-4039-BE93-ADD8428FF68A}" srcOrd="1" destOrd="0" presId="urn:microsoft.com/office/officeart/2005/8/layout/hProcess7#1"/>
    <dgm:cxn modelId="{4E9014F2-EE64-4DEA-89DC-DC1CFB93A466}" type="presParOf" srcId="{39CA8D3D-3055-4615-B15F-AF56B5598F38}" destId="{BF62F1C4-442B-4FE8-A75A-87889FDE75B5}" srcOrd="2" destOrd="0" presId="urn:microsoft.com/office/officeart/2005/8/layout/hProcess7#1"/>
    <dgm:cxn modelId="{A8C89519-109C-4DEC-B37B-C19C841B8FDE}" type="presParOf" srcId="{6217A94B-EB61-4A96-953B-EFDC26257C76}" destId="{C05B33E0-C01F-4537-A910-508E55BBB6C5}" srcOrd="1" destOrd="0" presId="urn:microsoft.com/office/officeart/2005/8/layout/hProcess7#1"/>
    <dgm:cxn modelId="{9BA539FC-7A55-42B7-921F-740764A24EBF}" type="presParOf" srcId="{6217A94B-EB61-4A96-953B-EFDC26257C76}" destId="{18586CDE-511C-4E5F-AB61-CD11B5641E70}" srcOrd="2" destOrd="0" presId="urn:microsoft.com/office/officeart/2005/8/layout/hProcess7#1"/>
    <dgm:cxn modelId="{9101C1F3-F213-419C-803A-4392E67AFFC4}" type="presParOf" srcId="{18586CDE-511C-4E5F-AB61-CD11B5641E70}" destId="{73010D8C-2E4E-4316-B750-7A0BEB8E36C6}" srcOrd="0" destOrd="0" presId="urn:microsoft.com/office/officeart/2005/8/layout/hProcess7#1"/>
    <dgm:cxn modelId="{6DBB9AB9-E724-4608-990C-555B52766A89}" type="presParOf" srcId="{18586CDE-511C-4E5F-AB61-CD11B5641E70}" destId="{7AD20BE3-9696-4D05-9361-8B7908FF0EC8}" srcOrd="1" destOrd="0" presId="urn:microsoft.com/office/officeart/2005/8/layout/hProcess7#1"/>
    <dgm:cxn modelId="{B01B5D0A-1644-4F2D-AB21-C0DB36F328FA}" type="presParOf" srcId="{18586CDE-511C-4E5F-AB61-CD11B5641E70}" destId="{A1E39578-EF5C-499F-B4D2-4BE69135932A}" srcOrd="2" destOrd="0" presId="urn:microsoft.com/office/officeart/2005/8/layout/hProcess7#1"/>
    <dgm:cxn modelId="{16FEC334-A7BE-4C0A-8C59-BFD61B042755}" type="presParOf" srcId="{6217A94B-EB61-4A96-953B-EFDC26257C76}" destId="{4DFC550B-8FAB-475E-BF4D-61498AB282D4}" srcOrd="3" destOrd="0" presId="urn:microsoft.com/office/officeart/2005/8/layout/hProcess7#1"/>
    <dgm:cxn modelId="{70B650B4-6E4D-4E61-9C53-F1F7E8CE118A}" type="presParOf" srcId="{6217A94B-EB61-4A96-953B-EFDC26257C76}" destId="{E8671402-BC06-40EE-8170-6C2DFB8127A2}" srcOrd="4" destOrd="0" presId="urn:microsoft.com/office/officeart/2005/8/layout/hProcess7#1"/>
    <dgm:cxn modelId="{E6F35437-EA77-4305-BF14-9BDC3928BA27}" type="presParOf" srcId="{E8671402-BC06-40EE-8170-6C2DFB8127A2}" destId="{0F0CE44A-A65C-44AC-84B8-2576DA1941E9}" srcOrd="0" destOrd="0" presId="urn:microsoft.com/office/officeart/2005/8/layout/hProcess7#1"/>
    <dgm:cxn modelId="{E5C9F5FE-6218-43A9-B068-468CBDC29E04}" type="presParOf" srcId="{E8671402-BC06-40EE-8170-6C2DFB8127A2}" destId="{C91C93E3-4141-4165-80E8-6F8045CA91EE}" srcOrd="1" destOrd="0" presId="urn:microsoft.com/office/officeart/2005/8/layout/hProcess7#1"/>
    <dgm:cxn modelId="{623B8637-752A-4FE1-8B45-AE3916C78FDD}" type="presParOf" srcId="{E8671402-BC06-40EE-8170-6C2DFB8127A2}" destId="{1EAEC2DC-C6D7-43BC-B7A0-CE3E347BE389}" srcOrd="2" destOrd="0" presId="urn:microsoft.com/office/officeart/2005/8/layout/hProcess7#1"/>
    <dgm:cxn modelId="{6521E88B-0D8B-4A1C-8ECC-50B803EE5E1E}" type="presParOf" srcId="{6217A94B-EB61-4A96-953B-EFDC26257C76}" destId="{922F8451-8F2B-4B80-8063-1F57A77BE791}" srcOrd="5" destOrd="0" presId="urn:microsoft.com/office/officeart/2005/8/layout/hProcess7#1"/>
    <dgm:cxn modelId="{A6043D41-FD3B-49D4-BBEC-9087D0433BD3}" type="presParOf" srcId="{6217A94B-EB61-4A96-953B-EFDC26257C76}" destId="{07EF3322-286B-49C4-9A92-3D93D90DC786}" srcOrd="6" destOrd="0" presId="urn:microsoft.com/office/officeart/2005/8/layout/hProcess7#1"/>
    <dgm:cxn modelId="{F0F2F766-1F40-47B7-A80E-F7DFFE79D100}" type="presParOf" srcId="{07EF3322-286B-49C4-9A92-3D93D90DC786}" destId="{F8A9F50A-235A-4BB6-BDB6-77873BD911D0}" srcOrd="0" destOrd="0" presId="urn:microsoft.com/office/officeart/2005/8/layout/hProcess7#1"/>
    <dgm:cxn modelId="{745722D9-153F-4644-BE3D-FA3823FD179C}" type="presParOf" srcId="{07EF3322-286B-49C4-9A92-3D93D90DC786}" destId="{B0D70348-60A9-49F9-B72A-7E528148FEEC}" srcOrd="1" destOrd="0" presId="urn:microsoft.com/office/officeart/2005/8/layout/hProcess7#1"/>
    <dgm:cxn modelId="{08230B34-2A47-4FDF-BADD-93BF482855A8}" type="presParOf" srcId="{07EF3322-286B-49C4-9A92-3D93D90DC786}" destId="{98692369-8B70-4426-95BA-02A9AE6EC234}" srcOrd="2" destOrd="0" presId="urn:microsoft.com/office/officeart/2005/8/layout/hProcess7#1"/>
    <dgm:cxn modelId="{0B257BFA-DB5C-4B0C-94A5-9EA5F4B3F539}" type="presParOf" srcId="{6217A94B-EB61-4A96-953B-EFDC26257C76}" destId="{841D439B-9FCB-48ED-A560-20862F17E6DE}" srcOrd="7" destOrd="0" presId="urn:microsoft.com/office/officeart/2005/8/layout/hProcess7#1"/>
    <dgm:cxn modelId="{8637AEBD-2D33-4BE1-A0BB-2D3E4D517948}" type="presParOf" srcId="{6217A94B-EB61-4A96-953B-EFDC26257C76}" destId="{ACFAC5B7-9A3E-4F7A-BFBC-C4741249F526}" srcOrd="8" destOrd="0" presId="urn:microsoft.com/office/officeart/2005/8/layout/hProcess7#1"/>
    <dgm:cxn modelId="{2E9C8842-7031-4880-9FBC-4613EE63F80C}" type="presParOf" srcId="{ACFAC5B7-9A3E-4F7A-BFBC-C4741249F526}" destId="{59E06AC6-EF8B-44C3-AAD6-970C7771927C}" srcOrd="0" destOrd="0" presId="urn:microsoft.com/office/officeart/2005/8/layout/hProcess7#1"/>
    <dgm:cxn modelId="{05FEF5D0-75C6-4F07-B205-E54E260C2FC1}" type="presParOf" srcId="{ACFAC5B7-9A3E-4F7A-BFBC-C4741249F526}" destId="{8DF56ADA-6E69-4941-AD93-8E9CA53C3304}" srcOrd="1" destOrd="0" presId="urn:microsoft.com/office/officeart/2005/8/layout/hProcess7#1"/>
    <dgm:cxn modelId="{29D578FD-0F22-445D-8337-4ED2ACD9C95C}" type="presParOf" srcId="{ACFAC5B7-9A3E-4F7A-BFBC-C4741249F526}" destId="{BD621791-5BFD-4764-B8AC-E0C7BA621797}" srcOrd="2" destOrd="0" presId="urn:microsoft.com/office/officeart/2005/8/layout/hProcess7#1"/>
    <dgm:cxn modelId="{C8FB38EE-E5CC-4650-958F-F0A6923176F3}" type="presParOf" srcId="{6217A94B-EB61-4A96-953B-EFDC26257C76}" destId="{CA28B7B3-FA65-4A2B-B62D-72B5E634DFF9}" srcOrd="9" destOrd="0" presId="urn:microsoft.com/office/officeart/2005/8/layout/hProcess7#1"/>
    <dgm:cxn modelId="{6F722782-2024-477A-B691-2E8804FACA3D}" type="presParOf" srcId="{6217A94B-EB61-4A96-953B-EFDC26257C76}" destId="{331C7C76-E22D-434D-8A59-23D3EBA6D7B6}" srcOrd="10" destOrd="0" presId="urn:microsoft.com/office/officeart/2005/8/layout/hProcess7#1"/>
    <dgm:cxn modelId="{6437B879-C72D-4337-8404-479A806D73C1}" type="presParOf" srcId="{331C7C76-E22D-434D-8A59-23D3EBA6D7B6}" destId="{30B80BBA-829D-4817-A4EF-4E0ADCDE80EB}" srcOrd="0" destOrd="0" presId="urn:microsoft.com/office/officeart/2005/8/layout/hProcess7#1"/>
    <dgm:cxn modelId="{6DCC0324-CEB0-4902-BBED-2B65BAC63AF2}" type="presParOf" srcId="{331C7C76-E22D-434D-8A59-23D3EBA6D7B6}" destId="{5C25F6AC-E515-4AAD-998B-501DA5BDBF6F}" srcOrd="1" destOrd="0" presId="urn:microsoft.com/office/officeart/2005/8/layout/hProcess7#1"/>
    <dgm:cxn modelId="{D52162F4-DE61-47A5-AAA4-56C40C094E85}" type="presParOf" srcId="{331C7C76-E22D-434D-8A59-23D3EBA6D7B6}" destId="{77EDC209-A035-4A48-A168-F7B33B5DF291}" srcOrd="2" destOrd="0" presId="urn:microsoft.com/office/officeart/2005/8/layout/hProcess7#1"/>
    <dgm:cxn modelId="{3FC70641-49CD-4F66-A607-440962887125}" type="presParOf" srcId="{6217A94B-EB61-4A96-953B-EFDC26257C76}" destId="{9DF863CE-02CA-4654-8E79-C1BCF9F03CC6}" srcOrd="11" destOrd="0" presId="urn:microsoft.com/office/officeart/2005/8/layout/hProcess7#1"/>
    <dgm:cxn modelId="{09393CD5-29D1-46BC-A144-0C3442C643D8}" type="presParOf" srcId="{6217A94B-EB61-4A96-953B-EFDC26257C76}" destId="{60547B38-454D-456D-A619-72B5ED0AE2CC}" srcOrd="12" destOrd="0" presId="urn:microsoft.com/office/officeart/2005/8/layout/hProcess7#1"/>
    <dgm:cxn modelId="{ADFC706B-D841-4225-AEA1-9ECBD4D71851}" type="presParOf" srcId="{60547B38-454D-456D-A619-72B5ED0AE2CC}" destId="{AC2B7D70-74F1-42E0-B2FE-9571954A18DB}" srcOrd="0" destOrd="0" presId="urn:microsoft.com/office/officeart/2005/8/layout/hProcess7#1"/>
    <dgm:cxn modelId="{080A4A65-329C-40F3-98BC-231696896D5B}" type="presParOf" srcId="{60547B38-454D-456D-A619-72B5ED0AE2CC}" destId="{0ED9170C-795C-40ED-88C3-626A5E23E530}" srcOrd="1" destOrd="0" presId="urn:microsoft.com/office/officeart/2005/8/layout/hProcess7#1"/>
    <dgm:cxn modelId="{2262E9C5-8B69-4C69-A615-5C38B89B23FA}" type="presParOf" srcId="{60547B38-454D-456D-A619-72B5ED0AE2CC}" destId="{04304853-098C-45EB-9414-30EB646DE4BB}" srcOrd="2" destOrd="0" presId="urn:microsoft.com/office/officeart/2005/8/layout/hProcess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3CCAE-A561-41D2-8D9E-2A1A09CECFA3}">
      <dsp:nvSpPr>
        <dsp:cNvPr id="0" name=""/>
        <dsp:cNvSpPr/>
      </dsp:nvSpPr>
      <dsp:spPr>
        <a:xfrm rot="10800000">
          <a:off x="1364262" y="3447"/>
          <a:ext cx="4788532" cy="63251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9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в </a:t>
          </a:r>
          <a:r>
            <a:rPr lang="ru-RU" sz="2400" b="1" i="0" kern="1200" dirty="0" err="1" smtClean="0"/>
            <a:t>побуті</a:t>
          </a:r>
          <a:endParaRPr lang="ru-RU" sz="2400" b="1" kern="1200" dirty="0"/>
        </a:p>
      </dsp:txBody>
      <dsp:txXfrm rot="10800000">
        <a:off x="1364262" y="3447"/>
        <a:ext cx="4788532" cy="632513"/>
      </dsp:txXfrm>
    </dsp:sp>
    <dsp:sp modelId="{367995F6-1422-433E-B1A3-12D86D9CE85A}">
      <dsp:nvSpPr>
        <dsp:cNvPr id="0" name=""/>
        <dsp:cNvSpPr/>
      </dsp:nvSpPr>
      <dsp:spPr>
        <a:xfrm>
          <a:off x="1048005" y="3447"/>
          <a:ext cx="632513" cy="63251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5">
              <a:tint val="50000"/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18EC80-A61D-4B39-B432-2619B13849F6}">
      <dsp:nvSpPr>
        <dsp:cNvPr id="0" name=""/>
        <dsp:cNvSpPr/>
      </dsp:nvSpPr>
      <dsp:spPr>
        <a:xfrm rot="10800000">
          <a:off x="1364262" y="824771"/>
          <a:ext cx="4788532" cy="632513"/>
        </a:xfrm>
        <a:prstGeom prst="homePlate">
          <a:avLst/>
        </a:prstGeom>
        <a:gradFill rotWithShape="0">
          <a:gsLst>
            <a:gs pos="0">
              <a:schemeClr val="accent5">
                <a:hueOff val="-752718"/>
                <a:satOff val="3908"/>
                <a:lumOff val="2843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-752718"/>
                <a:satOff val="3908"/>
                <a:lumOff val="2843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752718"/>
                <a:satOff val="3908"/>
                <a:lumOff val="2843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752718"/>
                <a:satOff val="3908"/>
                <a:lumOff val="2843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-752718"/>
                <a:satOff val="3908"/>
                <a:lumOff val="2843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-752718"/>
                <a:satOff val="3908"/>
                <a:lumOff val="2843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-752718"/>
                <a:satOff val="3908"/>
                <a:lumOff val="2843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-752718"/>
              <a:satOff val="3908"/>
              <a:lumOff val="2843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-752718"/>
              <a:satOff val="3908"/>
              <a:lumOff val="2843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9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на виробництві </a:t>
          </a:r>
          <a:endParaRPr lang="ru-RU" sz="2400" b="1" kern="1200" dirty="0"/>
        </a:p>
      </dsp:txBody>
      <dsp:txXfrm rot="10800000">
        <a:off x="1364262" y="824771"/>
        <a:ext cx="4788532" cy="632513"/>
      </dsp:txXfrm>
    </dsp:sp>
    <dsp:sp modelId="{C5484930-B102-4DB0-924A-BD0409172C61}">
      <dsp:nvSpPr>
        <dsp:cNvPr id="0" name=""/>
        <dsp:cNvSpPr/>
      </dsp:nvSpPr>
      <dsp:spPr>
        <a:xfrm>
          <a:off x="1048005" y="824771"/>
          <a:ext cx="632513" cy="632513"/>
        </a:xfrm>
        <a:prstGeom prst="ellipse">
          <a:avLst/>
        </a:prstGeom>
        <a:solidFill>
          <a:schemeClr val="accent5">
            <a:tint val="50000"/>
            <a:hueOff val="-736136"/>
            <a:satOff val="4317"/>
            <a:lumOff val="1128"/>
            <a:alphaOff val="0"/>
          </a:schemeClr>
        </a:solidFill>
        <a:ln>
          <a:noFill/>
        </a:ln>
        <a:effectLst>
          <a:glow rad="50800">
            <a:schemeClr val="accent5">
              <a:tint val="50000"/>
              <a:hueOff val="-736136"/>
              <a:satOff val="4317"/>
              <a:lumOff val="1128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tint val="50000"/>
              <a:hueOff val="-736136"/>
              <a:satOff val="4317"/>
              <a:lumOff val="1128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8B33AC-634F-4AA0-81D8-53D6F0913F7A}">
      <dsp:nvSpPr>
        <dsp:cNvPr id="0" name=""/>
        <dsp:cNvSpPr/>
      </dsp:nvSpPr>
      <dsp:spPr>
        <a:xfrm rot="10800000">
          <a:off x="1364262" y="1646095"/>
          <a:ext cx="4788532" cy="632513"/>
        </a:xfrm>
        <a:prstGeom prst="homePlate">
          <a:avLst/>
        </a:prstGeom>
        <a:gradFill rotWithShape="0">
          <a:gsLst>
            <a:gs pos="0">
              <a:schemeClr val="accent5">
                <a:hueOff val="-1505437"/>
                <a:satOff val="7815"/>
                <a:lumOff val="5686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-1505437"/>
                <a:satOff val="7815"/>
                <a:lumOff val="568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1505437"/>
                <a:satOff val="7815"/>
                <a:lumOff val="568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1505437"/>
                <a:satOff val="7815"/>
                <a:lumOff val="5686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-1505437"/>
                <a:satOff val="7815"/>
                <a:lumOff val="5686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-1505437"/>
                <a:satOff val="7815"/>
                <a:lumOff val="5686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-1505437"/>
                <a:satOff val="7815"/>
                <a:lumOff val="5686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-1505437"/>
              <a:satOff val="7815"/>
              <a:lumOff val="5686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-1505437"/>
              <a:satOff val="7815"/>
              <a:lumOff val="5686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9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 економіці </a:t>
          </a:r>
          <a:endParaRPr lang="ru-RU" sz="2400" b="1" kern="1200" dirty="0"/>
        </a:p>
      </dsp:txBody>
      <dsp:txXfrm rot="10800000">
        <a:off x="1364262" y="1646095"/>
        <a:ext cx="4788532" cy="632513"/>
      </dsp:txXfrm>
    </dsp:sp>
    <dsp:sp modelId="{8C261BEB-495A-4130-8DE2-7EE94B2D23B0}">
      <dsp:nvSpPr>
        <dsp:cNvPr id="0" name=""/>
        <dsp:cNvSpPr/>
      </dsp:nvSpPr>
      <dsp:spPr>
        <a:xfrm>
          <a:off x="1048005" y="1646095"/>
          <a:ext cx="632513" cy="632513"/>
        </a:xfrm>
        <a:prstGeom prst="ellipse">
          <a:avLst/>
        </a:prstGeom>
        <a:solidFill>
          <a:schemeClr val="accent5">
            <a:tint val="50000"/>
            <a:hueOff val="-1472272"/>
            <a:satOff val="8634"/>
            <a:lumOff val="2257"/>
            <a:alphaOff val="0"/>
          </a:schemeClr>
        </a:solidFill>
        <a:ln>
          <a:noFill/>
        </a:ln>
        <a:effectLst>
          <a:glow rad="50800">
            <a:schemeClr val="accent5">
              <a:tint val="50000"/>
              <a:hueOff val="-1472272"/>
              <a:satOff val="8634"/>
              <a:lumOff val="2257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tint val="50000"/>
              <a:hueOff val="-1472272"/>
              <a:satOff val="8634"/>
              <a:lumOff val="225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F54FA3-F6D6-458C-8616-F27AAF44FEEE}">
      <dsp:nvSpPr>
        <dsp:cNvPr id="0" name=""/>
        <dsp:cNvSpPr/>
      </dsp:nvSpPr>
      <dsp:spPr>
        <a:xfrm rot="10800000">
          <a:off x="1364262" y="2467418"/>
          <a:ext cx="4788532" cy="632513"/>
        </a:xfrm>
        <a:prstGeom prst="homePlate">
          <a:avLst/>
        </a:prstGeom>
        <a:gradFill rotWithShape="0">
          <a:gsLst>
            <a:gs pos="0">
              <a:schemeClr val="accent5">
                <a:hueOff val="-2258156"/>
                <a:satOff val="11723"/>
                <a:lumOff val="8529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-2258156"/>
                <a:satOff val="11723"/>
                <a:lumOff val="8529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2258156"/>
                <a:satOff val="11723"/>
                <a:lumOff val="8529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2258156"/>
                <a:satOff val="11723"/>
                <a:lumOff val="8529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-2258156"/>
                <a:satOff val="11723"/>
                <a:lumOff val="8529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-2258156"/>
                <a:satOff val="11723"/>
                <a:lumOff val="8529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-2258156"/>
                <a:satOff val="11723"/>
                <a:lumOff val="8529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-2258156"/>
              <a:satOff val="11723"/>
              <a:lumOff val="8529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-2258156"/>
              <a:satOff val="11723"/>
              <a:lumOff val="8529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9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на транспорті </a:t>
          </a:r>
          <a:endParaRPr lang="ru-RU" sz="2400" b="1" kern="1200" dirty="0"/>
        </a:p>
      </dsp:txBody>
      <dsp:txXfrm rot="10800000">
        <a:off x="1364262" y="2467418"/>
        <a:ext cx="4788532" cy="632513"/>
      </dsp:txXfrm>
    </dsp:sp>
    <dsp:sp modelId="{ACFA1FC8-5E97-4718-BC35-655599543AAF}">
      <dsp:nvSpPr>
        <dsp:cNvPr id="0" name=""/>
        <dsp:cNvSpPr/>
      </dsp:nvSpPr>
      <dsp:spPr>
        <a:xfrm>
          <a:off x="1048005" y="2467418"/>
          <a:ext cx="632513" cy="632513"/>
        </a:xfrm>
        <a:prstGeom prst="ellipse">
          <a:avLst/>
        </a:prstGeom>
        <a:solidFill>
          <a:schemeClr val="accent5">
            <a:tint val="50000"/>
            <a:hueOff val="-2208409"/>
            <a:satOff val="12951"/>
            <a:lumOff val="3385"/>
            <a:alphaOff val="0"/>
          </a:schemeClr>
        </a:solidFill>
        <a:ln>
          <a:noFill/>
        </a:ln>
        <a:effectLst>
          <a:glow rad="50800">
            <a:schemeClr val="accent5">
              <a:tint val="50000"/>
              <a:hueOff val="-2208409"/>
              <a:satOff val="12951"/>
              <a:lumOff val="3385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tint val="50000"/>
              <a:hueOff val="-2208409"/>
              <a:satOff val="12951"/>
              <a:lumOff val="338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BA54CF-F0D0-4DF7-93B2-45BF1C8BD31E}">
      <dsp:nvSpPr>
        <dsp:cNvPr id="0" name=""/>
        <dsp:cNvSpPr/>
      </dsp:nvSpPr>
      <dsp:spPr>
        <a:xfrm rot="10800000">
          <a:off x="1364262" y="3288742"/>
          <a:ext cx="4788532" cy="632513"/>
        </a:xfrm>
        <a:prstGeom prst="homePlate">
          <a:avLst/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-3010874"/>
                <a:satOff val="15631"/>
                <a:lumOff val="1137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010874"/>
                <a:satOff val="15631"/>
                <a:lumOff val="1137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010874"/>
                <a:satOff val="15631"/>
                <a:lumOff val="1137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-3010874"/>
                <a:satOff val="15631"/>
                <a:lumOff val="1137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-3010874"/>
                <a:satOff val="15631"/>
                <a:lumOff val="1137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-3010874"/>
              <a:satOff val="15631"/>
              <a:lumOff val="11372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-3010874"/>
              <a:satOff val="15631"/>
              <a:lumOff val="1137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9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у військовій справі</a:t>
          </a:r>
        </a:p>
      </dsp:txBody>
      <dsp:txXfrm rot="10800000">
        <a:off x="1364262" y="3288742"/>
        <a:ext cx="4788532" cy="632513"/>
      </dsp:txXfrm>
    </dsp:sp>
    <dsp:sp modelId="{9671DF43-E81D-4F67-A61A-07B2C904B595}">
      <dsp:nvSpPr>
        <dsp:cNvPr id="0" name=""/>
        <dsp:cNvSpPr/>
      </dsp:nvSpPr>
      <dsp:spPr>
        <a:xfrm>
          <a:off x="1048005" y="3288742"/>
          <a:ext cx="632513" cy="632513"/>
        </a:xfrm>
        <a:prstGeom prst="ellipse">
          <a:avLst/>
        </a:prstGeom>
        <a:solidFill>
          <a:schemeClr val="accent5">
            <a:tint val="50000"/>
            <a:hueOff val="-2944545"/>
            <a:satOff val="17268"/>
            <a:lumOff val="4514"/>
            <a:alphaOff val="0"/>
          </a:schemeClr>
        </a:solidFill>
        <a:ln>
          <a:noFill/>
        </a:ln>
        <a:effectLst>
          <a:glow rad="50800">
            <a:schemeClr val="accent5">
              <a:tint val="50000"/>
              <a:hueOff val="-2944545"/>
              <a:satOff val="17268"/>
              <a:lumOff val="4514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tint val="50000"/>
              <a:hueOff val="-2944545"/>
              <a:satOff val="17268"/>
              <a:lumOff val="4514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69E68-DDA6-440E-94A2-CB432EC8D059}">
      <dsp:nvSpPr>
        <dsp:cNvPr id="0" name=""/>
        <dsp:cNvSpPr/>
      </dsp:nvSpPr>
      <dsp:spPr>
        <a:xfrm>
          <a:off x="3193427" y="1322091"/>
          <a:ext cx="1747594" cy="60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301"/>
              </a:lnTo>
              <a:lnTo>
                <a:pt x="1747594" y="303301"/>
              </a:lnTo>
              <a:lnTo>
                <a:pt x="1747594" y="60660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DD4DD-6F0C-478E-97AE-9B81E6212554}">
      <dsp:nvSpPr>
        <dsp:cNvPr id="0" name=""/>
        <dsp:cNvSpPr/>
      </dsp:nvSpPr>
      <dsp:spPr>
        <a:xfrm>
          <a:off x="1445833" y="1322091"/>
          <a:ext cx="1747594" cy="606603"/>
        </a:xfrm>
        <a:custGeom>
          <a:avLst/>
          <a:gdLst/>
          <a:ahLst/>
          <a:cxnLst/>
          <a:rect l="0" t="0" r="0" b="0"/>
          <a:pathLst>
            <a:path>
              <a:moveTo>
                <a:pt x="1747594" y="0"/>
              </a:moveTo>
              <a:lnTo>
                <a:pt x="1747594" y="303301"/>
              </a:lnTo>
              <a:lnTo>
                <a:pt x="0" y="303301"/>
              </a:lnTo>
              <a:lnTo>
                <a:pt x="0" y="60660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A9FE5-F912-4002-BADB-6DB20ABE7CA7}">
      <dsp:nvSpPr>
        <dsp:cNvPr id="0" name=""/>
        <dsp:cNvSpPr/>
      </dsp:nvSpPr>
      <dsp:spPr>
        <a:xfrm>
          <a:off x="2864880" y="402177"/>
          <a:ext cx="657095" cy="91991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E42A-EA3F-4EC4-8723-E1258D98CBC1}">
      <dsp:nvSpPr>
        <dsp:cNvPr id="0" name=""/>
        <dsp:cNvSpPr/>
      </dsp:nvSpPr>
      <dsp:spPr>
        <a:xfrm>
          <a:off x="2864880" y="402177"/>
          <a:ext cx="657095" cy="91991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C84C7-9C92-495A-AF2B-4590EC2C3584}">
      <dsp:nvSpPr>
        <dsp:cNvPr id="0" name=""/>
        <dsp:cNvSpPr/>
      </dsp:nvSpPr>
      <dsp:spPr>
        <a:xfrm>
          <a:off x="2536332" y="567762"/>
          <a:ext cx="1314191" cy="58874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 </a:t>
          </a:r>
          <a:endParaRPr lang="ru-RU" sz="3800" kern="1200" dirty="0"/>
        </a:p>
      </dsp:txBody>
      <dsp:txXfrm>
        <a:off x="2536332" y="567762"/>
        <a:ext cx="1314191" cy="588744"/>
      </dsp:txXfrm>
    </dsp:sp>
    <dsp:sp modelId="{F95DCF81-EDB9-4B38-9B20-58016C6AE376}">
      <dsp:nvSpPr>
        <dsp:cNvPr id="0" name=""/>
        <dsp:cNvSpPr/>
      </dsp:nvSpPr>
      <dsp:spPr>
        <a:xfrm>
          <a:off x="723686" y="1928694"/>
          <a:ext cx="1444293" cy="144429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2A136-53F7-448E-8569-6FD408A34E7C}">
      <dsp:nvSpPr>
        <dsp:cNvPr id="0" name=""/>
        <dsp:cNvSpPr/>
      </dsp:nvSpPr>
      <dsp:spPr>
        <a:xfrm>
          <a:off x="723686" y="1928694"/>
          <a:ext cx="1444293" cy="144429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B4AA1-9E23-4272-B7B6-BC779885EAC4}">
      <dsp:nvSpPr>
        <dsp:cNvPr id="0" name=""/>
        <dsp:cNvSpPr/>
      </dsp:nvSpPr>
      <dsp:spPr>
        <a:xfrm>
          <a:off x="1539" y="2188667"/>
          <a:ext cx="2888586" cy="92434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/>
            <a:t>Найшвидший</a:t>
          </a:r>
          <a:r>
            <a:rPr lang="ru-RU" sz="2400" b="1" i="0" kern="1200" dirty="0" smtClean="0"/>
            <a:t> маршрут</a:t>
          </a:r>
          <a:endParaRPr lang="ru-RU" sz="2400" b="1" kern="1200" dirty="0"/>
        </a:p>
      </dsp:txBody>
      <dsp:txXfrm>
        <a:off x="1539" y="2188667"/>
        <a:ext cx="2888586" cy="924347"/>
      </dsp:txXfrm>
    </dsp:sp>
    <dsp:sp modelId="{C56C029E-710E-48FE-9435-70C3A1F5B543}">
      <dsp:nvSpPr>
        <dsp:cNvPr id="0" name=""/>
        <dsp:cNvSpPr/>
      </dsp:nvSpPr>
      <dsp:spPr>
        <a:xfrm>
          <a:off x="4218876" y="1928694"/>
          <a:ext cx="1444293" cy="144429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CF8C5-9977-4900-B308-4FD63692661E}">
      <dsp:nvSpPr>
        <dsp:cNvPr id="0" name=""/>
        <dsp:cNvSpPr/>
      </dsp:nvSpPr>
      <dsp:spPr>
        <a:xfrm>
          <a:off x="4218876" y="1928694"/>
          <a:ext cx="1444293" cy="144429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435E5-1C25-412E-AB80-345684B531EE}">
      <dsp:nvSpPr>
        <dsp:cNvPr id="0" name=""/>
        <dsp:cNvSpPr/>
      </dsp:nvSpPr>
      <dsp:spPr>
        <a:xfrm>
          <a:off x="3496729" y="2188667"/>
          <a:ext cx="2888586" cy="92434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/>
            <a:t>Найдешевший</a:t>
          </a:r>
          <a:r>
            <a:rPr lang="ru-RU" sz="2400" b="1" i="0" kern="1200" dirty="0" smtClean="0"/>
            <a:t> маршрут</a:t>
          </a:r>
          <a:endParaRPr lang="ru-RU" sz="2800" b="1" kern="1200" dirty="0"/>
        </a:p>
      </dsp:txBody>
      <dsp:txXfrm>
        <a:off x="3496729" y="2188667"/>
        <a:ext cx="2888586" cy="9243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1A83F-49B6-4302-A7E8-DD3E2D568B4E}">
      <dsp:nvSpPr>
        <dsp:cNvPr id="0" name=""/>
        <dsp:cNvSpPr/>
      </dsp:nvSpPr>
      <dsp:spPr>
        <a:xfrm>
          <a:off x="3467" y="0"/>
          <a:ext cx="2085752" cy="1535973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 rot="16200000">
        <a:off x="-417706" y="421174"/>
        <a:ext cx="1259498" cy="417150"/>
      </dsp:txXfrm>
    </dsp:sp>
    <dsp:sp modelId="{BF62F1C4-442B-4FE8-A75A-87889FDE75B5}">
      <dsp:nvSpPr>
        <dsp:cNvPr id="0" name=""/>
        <dsp:cNvSpPr/>
      </dsp:nvSpPr>
      <dsp:spPr>
        <a:xfrm>
          <a:off x="420618" y="0"/>
          <a:ext cx="1553885" cy="15359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accent6">
                  <a:lumMod val="50000"/>
                </a:schemeClr>
              </a:solidFill>
            </a:rPr>
            <a:t>Які матеріали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0618" y="0"/>
        <a:ext cx="1553885" cy="1535973"/>
      </dsp:txXfrm>
    </dsp:sp>
    <dsp:sp modelId="{0F0CE44A-A65C-44AC-84B8-2576DA1941E9}">
      <dsp:nvSpPr>
        <dsp:cNvPr id="0" name=""/>
        <dsp:cNvSpPr/>
      </dsp:nvSpPr>
      <dsp:spPr>
        <a:xfrm>
          <a:off x="2162221" y="0"/>
          <a:ext cx="2085752" cy="1535973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100000"/>
            </a:lnSpc>
            <a:spcBef>
              <a:spcPct val="0"/>
            </a:spcBef>
            <a:spcAft>
              <a:spcPts val="3600"/>
            </a:spcAft>
          </a:pPr>
          <a:r>
            <a:rPr lang="ru-RU" sz="4000" b="1" kern="1200" dirty="0" smtClean="0">
              <a:solidFill>
                <a:srgbClr val="950934"/>
              </a:solidFill>
            </a:rPr>
            <a:t>  </a:t>
          </a:r>
          <a:endParaRPr lang="ru-RU" sz="4000" b="1" kern="1200" dirty="0">
            <a:solidFill>
              <a:srgbClr val="950934"/>
            </a:solidFill>
          </a:endParaRPr>
        </a:p>
      </dsp:txBody>
      <dsp:txXfrm rot="16200000">
        <a:off x="1741047" y="421174"/>
        <a:ext cx="1259498" cy="417150"/>
      </dsp:txXfrm>
    </dsp:sp>
    <dsp:sp modelId="{7AD20BE3-9696-4D05-9361-8B7908FF0EC8}">
      <dsp:nvSpPr>
        <dsp:cNvPr id="0" name=""/>
        <dsp:cNvSpPr/>
      </dsp:nvSpPr>
      <dsp:spPr>
        <a:xfrm rot="5400000">
          <a:off x="2059837" y="1159716"/>
          <a:ext cx="225625" cy="3128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EC2DC-C6D7-43BC-B7A0-CE3E347BE389}">
      <dsp:nvSpPr>
        <dsp:cNvPr id="0" name=""/>
        <dsp:cNvSpPr/>
      </dsp:nvSpPr>
      <dsp:spPr>
        <a:xfrm>
          <a:off x="2579372" y="0"/>
          <a:ext cx="1553885" cy="15359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accent6">
                  <a:lumMod val="50000"/>
                </a:schemeClr>
              </a:solidFill>
            </a:rPr>
            <a:t>Скільки людей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79372" y="0"/>
        <a:ext cx="1553885" cy="1535973"/>
      </dsp:txXfrm>
    </dsp:sp>
    <dsp:sp modelId="{59E06AC6-EF8B-44C3-AAD6-970C7771927C}">
      <dsp:nvSpPr>
        <dsp:cNvPr id="0" name=""/>
        <dsp:cNvSpPr/>
      </dsp:nvSpPr>
      <dsp:spPr>
        <a:xfrm>
          <a:off x="4320976" y="0"/>
          <a:ext cx="2085752" cy="1535973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100000"/>
            </a:lnSpc>
            <a:spcBef>
              <a:spcPct val="0"/>
            </a:spcBef>
            <a:spcAft>
              <a:spcPts val="3600"/>
            </a:spcAft>
          </a:pPr>
          <a:r>
            <a:rPr lang="ru-RU" sz="4000" b="1" kern="1200" dirty="0" smtClean="0">
              <a:solidFill>
                <a:srgbClr val="950934"/>
              </a:solidFill>
            </a:rPr>
            <a:t> </a:t>
          </a:r>
          <a:endParaRPr lang="ru-RU" sz="4000" b="1" kern="1200" dirty="0">
            <a:solidFill>
              <a:srgbClr val="950934"/>
            </a:solidFill>
          </a:endParaRPr>
        </a:p>
      </dsp:txBody>
      <dsp:txXfrm rot="16200000">
        <a:off x="3899802" y="421174"/>
        <a:ext cx="1259498" cy="417150"/>
      </dsp:txXfrm>
    </dsp:sp>
    <dsp:sp modelId="{B0D70348-60A9-49F9-B72A-7E528148FEEC}">
      <dsp:nvSpPr>
        <dsp:cNvPr id="0" name=""/>
        <dsp:cNvSpPr/>
      </dsp:nvSpPr>
      <dsp:spPr>
        <a:xfrm rot="5400000">
          <a:off x="4218592" y="1159716"/>
          <a:ext cx="225625" cy="3128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21791-5BFD-4764-B8AC-E0C7BA621797}">
      <dsp:nvSpPr>
        <dsp:cNvPr id="0" name=""/>
        <dsp:cNvSpPr/>
      </dsp:nvSpPr>
      <dsp:spPr>
        <a:xfrm>
          <a:off x="4738126" y="0"/>
          <a:ext cx="1553885" cy="15359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err="1" smtClean="0">
              <a:solidFill>
                <a:schemeClr val="accent6">
                  <a:lumMod val="50000"/>
                </a:schemeClr>
              </a:solidFill>
            </a:rPr>
            <a:t>Скільки</a:t>
          </a:r>
          <a:r>
            <a:rPr lang="ru-RU" sz="2000" b="1" i="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000" b="1" i="0" kern="1200" dirty="0" err="1" smtClean="0">
              <a:solidFill>
                <a:schemeClr val="accent6">
                  <a:lumMod val="50000"/>
                </a:schemeClr>
              </a:solidFill>
            </a:rPr>
            <a:t>енергоре-ресурсів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738126" y="0"/>
        <a:ext cx="1553885" cy="1535973"/>
      </dsp:txXfrm>
    </dsp:sp>
    <dsp:sp modelId="{AC2B7D70-74F1-42E0-B2FE-9571954A18DB}">
      <dsp:nvSpPr>
        <dsp:cNvPr id="0" name=""/>
        <dsp:cNvSpPr/>
      </dsp:nvSpPr>
      <dsp:spPr>
        <a:xfrm>
          <a:off x="6453908" y="0"/>
          <a:ext cx="2085752" cy="1535973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100000"/>
            </a:lnSpc>
            <a:spcBef>
              <a:spcPct val="0"/>
            </a:spcBef>
            <a:spcAft>
              <a:spcPts val="3600"/>
            </a:spcAft>
          </a:pPr>
          <a:endParaRPr lang="ru-RU" sz="4000" b="1" kern="1200" dirty="0">
            <a:solidFill>
              <a:srgbClr val="950934"/>
            </a:solidFill>
          </a:endParaRPr>
        </a:p>
      </dsp:txBody>
      <dsp:txXfrm rot="16200000">
        <a:off x="6032734" y="421174"/>
        <a:ext cx="1259498" cy="417150"/>
      </dsp:txXfrm>
    </dsp:sp>
    <dsp:sp modelId="{5C25F6AC-E515-4AAD-998B-501DA5BDBF6F}">
      <dsp:nvSpPr>
        <dsp:cNvPr id="0" name=""/>
        <dsp:cNvSpPr/>
      </dsp:nvSpPr>
      <dsp:spPr>
        <a:xfrm rot="5400000">
          <a:off x="6377346" y="1159716"/>
          <a:ext cx="225625" cy="3128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04853-098C-45EB-9414-30EB646DE4BB}">
      <dsp:nvSpPr>
        <dsp:cNvPr id="0" name=""/>
        <dsp:cNvSpPr/>
      </dsp:nvSpPr>
      <dsp:spPr>
        <a:xfrm>
          <a:off x="6871059" y="0"/>
          <a:ext cx="1553885" cy="15359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err="1" smtClean="0">
              <a:solidFill>
                <a:schemeClr val="accent6">
                  <a:lumMod val="50000"/>
                </a:schemeClr>
              </a:solidFill>
            </a:rPr>
            <a:t>Скільки</a:t>
          </a:r>
          <a:r>
            <a:rPr lang="ru-RU" sz="2000" b="1" i="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000" b="1" i="0" kern="1200" dirty="0" err="1" smtClean="0">
              <a:solidFill>
                <a:schemeClr val="accent6">
                  <a:lumMod val="50000"/>
                </a:schemeClr>
              </a:solidFill>
            </a:rPr>
            <a:t>коштів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871059" y="0"/>
        <a:ext cx="1553885" cy="153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E7CF86A6-81A4-4BB6-84B3-035DE3527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006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7EA5BAC7-D4C8-476E-91A3-DE713C977E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343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5BAC7-D4C8-476E-91A3-DE713C977E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5BAC7-D4C8-476E-91A3-DE713C977E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9BE413-407D-454C-BC12-A6BE2E0A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D300-FDE8-4BD4-9D20-27C04A0C7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977-5244-46A7-B479-3873E63B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031-111C-46A4-A7A0-5690CC50B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8A2-B69D-41AA-8978-6804FB04E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CA2-4E34-44F0-800D-9D52C3A14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1986-9193-4E76-8A11-085E7A50A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192-AD03-42D0-B36F-705D5212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D02-99C9-4D02-A17A-C8ACEFD16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66A8-016D-4E05-9811-C43AE14AE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3A52-43C1-4202-AC5E-7965140B4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13B857-E63E-4867-8838-DB832B5B0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86831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0236" y="857232"/>
            <a:ext cx="8280920" cy="56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600" dirty="0" smtClean="0">
                <a:latin typeface="Trebuchet MS" panose="020B0603020202020204" pitchFamily="34" charset="0"/>
              </a:rPr>
              <a:t>Як ви обираєте маршрут поїздки в тому випадку, якщо їх існує кілька?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600" dirty="0" smtClean="0">
                <a:latin typeface="Trebuchet MS" panose="020B0603020202020204" pitchFamily="34" charset="0"/>
              </a:rPr>
              <a:t>Як ви вибираєте, який вид молока (або іншого продукту) купити, якщо є кілька його видів?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3600" dirty="0" smtClean="0">
                <a:latin typeface="Trebuchet MS" panose="020B0603020202020204" pitchFamily="34" charset="0"/>
              </a:rPr>
              <a:t>Як ви розумієте термін «оптимальний», «оптимізація»? Наведіть приклади.</a:t>
            </a:r>
            <a:endParaRPr lang="uk-UA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9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27175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mtClean="0">
                <a:solidFill>
                  <a:srgbClr val="C00000"/>
                </a:solidFill>
                <a:latin typeface="Trebuchet MS" panose="020B0603020202020204" pitchFamily="34" charset="0"/>
              </a:rPr>
              <a:t>Математична</a:t>
            </a:r>
            <a:r>
              <a:rPr lang="uk-UA" b="1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uk-UA" b="1" smtClean="0">
                <a:solidFill>
                  <a:srgbClr val="C00000"/>
                </a:solidFill>
                <a:latin typeface="Trebuchet MS" panose="020B0603020202020204" pitchFamily="34" charset="0"/>
              </a:rPr>
              <a:t>модель:</a:t>
            </a:r>
            <a:endParaRPr lang="uk-UA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07623"/>
            <a:ext cx="8731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Нехай за тиждень випущено:</a:t>
            </a: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1924050" lvl="4" indent="-95250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х</a:t>
            </a:r>
            <a:r>
              <a:rPr lang="uk-UA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- кількість столів моделі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А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</a:t>
            </a:r>
          </a:p>
          <a:p>
            <a:pPr marL="1924050" lvl="4" indent="-95250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х</a:t>
            </a:r>
            <a:r>
              <a:rPr lang="uk-UA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- кількість столів моделі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 </a:t>
            </a:r>
          </a:p>
          <a:p>
            <a:pPr algn="just">
              <a:spcBef>
                <a:spcPts val="1200"/>
              </a:spcBef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Щотижневий дохід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від реалізації такої кількості продукції виражається значенням функції: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B83FF2-BBE0-4759-988F-DC98790457B1}"/>
              </a:ext>
            </a:extLst>
          </p:cNvPr>
          <p:cNvSpPr txBox="1"/>
          <p:nvPr/>
        </p:nvSpPr>
        <p:spPr>
          <a:xfrm>
            <a:off x="1943707" y="4000504"/>
            <a:ext cx="532859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  <a:latin typeface="+mn-lt"/>
              </a:rPr>
              <a:t>Z = 2 </a:t>
            </a:r>
            <a:r>
              <a:rPr lang="uk-UA" sz="3200" b="1" i="1" kern="0" dirty="0">
                <a:solidFill>
                  <a:srgbClr val="FFFFFF"/>
                </a:solidFill>
                <a:latin typeface="+mn-lt"/>
              </a:rPr>
              <a:t>*</a:t>
            </a:r>
            <a:r>
              <a:rPr lang="en-US" sz="3200" b="1" i="1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  <a:latin typeface="+mn-lt"/>
              </a:rPr>
              <a:t>х</a:t>
            </a:r>
            <a:r>
              <a:rPr lang="uk-UA" sz="3200" b="1" i="1" kern="0" baseline="-25000" dirty="0">
                <a:solidFill>
                  <a:srgbClr val="FFFFFF"/>
                </a:solidFill>
                <a:latin typeface="+mn-lt"/>
              </a:rPr>
              <a:t>1</a:t>
            </a:r>
            <a:r>
              <a:rPr lang="uk-UA" sz="3200" b="1" i="1" kern="0" dirty="0">
                <a:solidFill>
                  <a:srgbClr val="FFFFFF"/>
                </a:solidFill>
                <a:latin typeface="+mn-lt"/>
              </a:rPr>
              <a:t> + 4 * х</a:t>
            </a:r>
            <a:r>
              <a:rPr lang="uk-UA" sz="3200" b="1" i="1" kern="0" baseline="-25000" dirty="0">
                <a:solidFill>
                  <a:srgbClr val="FFFFFF"/>
                </a:solidFill>
                <a:latin typeface="+mn-lt"/>
              </a:rPr>
              <a:t>2</a:t>
            </a:r>
            <a:r>
              <a:rPr lang="uk-UA" sz="3200" b="1" i="1" kern="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	Функція </a:t>
            </a:r>
            <a:r>
              <a:rPr lang="uk-UA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Z </a:t>
            </a:r>
            <a:r>
              <a:rPr lang="uk-UA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це </a:t>
            </a:r>
            <a:r>
              <a:rPr lang="uk-UA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цільова </a:t>
            </a:r>
            <a:r>
              <a:rPr lang="uk-UA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функція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uk-UA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3" y="5445224"/>
            <a:ext cx="85701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5488" indent="-725488"/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Для 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того щоб підприємство мало максимальний 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прибуток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необхідно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щоб функція </a:t>
            </a:r>
            <a:r>
              <a:rPr lang="uk-UA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Z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отримала </a:t>
            </a:r>
            <a:r>
              <a:rPr lang="uk-UA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максимальне </a:t>
            </a:r>
            <a:r>
              <a:rPr lang="uk-UA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значення.</a:t>
            </a:r>
            <a:endParaRPr lang="uk-UA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685" y="1785926"/>
            <a:ext cx="88204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Система обмежень на ресурси для даного плану виробництва.</a:t>
            </a:r>
            <a:endParaRPr lang="uk-UA" sz="2800" dirty="0" smtClean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uk-UA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uk-UA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Обмеження на сировину:</a:t>
            </a:r>
            <a:endParaRPr lang="uk-UA" sz="2800" b="1" dirty="0">
              <a:solidFill>
                <a:srgbClr val="9509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655258-7ED2-4236-9788-090027BBE588}"/>
              </a:ext>
            </a:extLst>
          </p:cNvPr>
          <p:cNvSpPr txBox="1"/>
          <p:nvPr/>
        </p:nvSpPr>
        <p:spPr>
          <a:xfrm>
            <a:off x="1259632" y="3630043"/>
            <a:ext cx="6840760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3 * </a:t>
            </a:r>
            <a:r>
              <a:rPr lang="uk-UA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х</a:t>
            </a:r>
            <a:r>
              <a:rPr lang="uk-UA" sz="3200" b="1" i="1" kern="0" baseline="-25000" dirty="0">
                <a:solidFill>
                  <a:srgbClr val="FFFFFF"/>
                </a:solidFill>
                <a:latin typeface="Trebuchet MS" panose="020B0603020202020204" pitchFamily="34" charset="0"/>
              </a:rPr>
              <a:t>1</a:t>
            </a:r>
            <a:r>
              <a:rPr lang="en-US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 + 4 * </a:t>
            </a:r>
            <a:r>
              <a:rPr lang="uk-UA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х</a:t>
            </a:r>
            <a:r>
              <a:rPr lang="en-US" sz="3200" b="1" i="1" kern="0" baseline="-25000" dirty="0">
                <a:solidFill>
                  <a:srgbClr val="FFFFFF"/>
                </a:solidFill>
                <a:latin typeface="Trebuchet MS" panose="020B0603020202020204" pitchFamily="34" charset="0"/>
              </a:rPr>
              <a:t>2</a:t>
            </a:r>
            <a:r>
              <a:rPr lang="en-US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 ≤ 1700</a:t>
            </a:r>
            <a:endParaRPr lang="uk-UA" sz="3200" b="1" i="1" kern="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63B5B0-1A97-495E-84AB-519645B6D727}"/>
              </a:ext>
            </a:extLst>
          </p:cNvPr>
          <p:cNvSpPr txBox="1"/>
          <p:nvPr/>
        </p:nvSpPr>
        <p:spPr>
          <a:xfrm>
            <a:off x="1259632" y="5487431"/>
            <a:ext cx="6840760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2 * </a:t>
            </a:r>
            <a:r>
              <a:rPr lang="uk-UA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х</a:t>
            </a:r>
            <a:r>
              <a:rPr lang="uk-UA" sz="3200" b="1" i="1" kern="0" baseline="-25000" dirty="0">
                <a:solidFill>
                  <a:srgbClr val="FFFFFF"/>
                </a:solidFill>
                <a:latin typeface="Trebuchet MS" panose="020B0603020202020204" pitchFamily="34" charset="0"/>
              </a:rPr>
              <a:t>1</a:t>
            </a:r>
            <a:r>
              <a:rPr lang="en-US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 + 5 * </a:t>
            </a:r>
            <a:r>
              <a:rPr lang="uk-UA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х</a:t>
            </a:r>
            <a:r>
              <a:rPr lang="en-US" sz="3200" b="1" i="1" kern="0" baseline="-25000" dirty="0">
                <a:solidFill>
                  <a:srgbClr val="FFFFFF"/>
                </a:solidFill>
                <a:latin typeface="Trebuchet MS" panose="020B0603020202020204" pitchFamily="34" charset="0"/>
              </a:rPr>
              <a:t>2</a:t>
            </a:r>
            <a:r>
              <a:rPr lang="en-US" sz="3200" b="1" i="1" kern="0" dirty="0">
                <a:solidFill>
                  <a:srgbClr val="FFFFFF"/>
                </a:solidFill>
                <a:latin typeface="Trebuchet MS" panose="020B0603020202020204" pitchFamily="34" charset="0"/>
              </a:rPr>
              <a:t> ≤ 1600</a:t>
            </a:r>
            <a:endParaRPr lang="uk-UA" sz="3200" b="1" i="1" kern="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857760"/>
            <a:ext cx="842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Обмеження</a:t>
            </a:r>
            <a:r>
              <a:rPr lang="ru-RU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на </a:t>
            </a:r>
            <a:r>
              <a:rPr lang="ru-RU" sz="3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машинний</a:t>
            </a:r>
            <a:r>
              <a:rPr lang="ru-RU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час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78" y="1500174"/>
            <a:ext cx="8618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Очевидно, що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х</a:t>
            </a:r>
            <a:r>
              <a:rPr lang="uk-UA" sz="2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і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х</a:t>
            </a:r>
            <a:r>
              <a:rPr lang="uk-UA" sz="2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можуть набувати тільки невід'ємні значення.</a:t>
            </a:r>
          </a:p>
          <a:p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Система обмежень: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4D2AB610-C49B-476D-8A06-FDDD5CD71EEB}"/>
                  </a:ext>
                </a:extLst>
              </p:cNvPr>
              <p:cNvSpPr txBox="1"/>
              <p:nvPr/>
            </p:nvSpPr>
            <p:spPr>
              <a:xfrm>
                <a:off x="1724752" y="2853580"/>
                <a:ext cx="5655560" cy="1664495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3200" b="1" i="1" kern="0" smtClean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200" b="1" i="1" kern="0" smtClean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3 ∗ </m:t>
                              </m:r>
                              <m:sSub>
                                <m:sSubPr>
                                  <m:ctrlPr>
                                    <a:rPr lang="en-US" sz="3200" b="1" i="1" kern="0" dirty="0" smtClean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kern="0" dirty="0" smtClean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kern="0" dirty="0" smtClean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+ 4 ∗</m:t>
                              </m:r>
                              <m:r>
                                <m:rPr>
                                  <m:nor/>
                                </m:rP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kern="0" dirty="0" smtClean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1700</m:t>
                              </m:r>
                              <m:r>
                                <m:rPr>
                                  <m:nor/>
                                </m:rPr>
                                <a:rPr lang="uk-UA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2 ∗</m:t>
                              </m:r>
                              <m:r>
                                <m:rPr>
                                  <m:nor/>
                                </m:rP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+ 5 ∗</m:t>
                              </m:r>
                              <m:r>
                                <m:rPr>
                                  <m:nor/>
                                </m:rP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≤ 1600</m:t>
                              </m:r>
                              <m:r>
                                <m:rPr>
                                  <m:nor/>
                                </m:rP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kern="0" dirty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kern="0" dirty="0" smtClean="0">
                                      <a:solidFill>
                                        <a:srgbClr val="FFFFFF"/>
                                      </a:solidFill>
                                      <a:latin typeface="+mn-lt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200" b="1" i="1" kern="0" dirty="0">
                                  <a:solidFill>
                                    <a:srgbClr val="FFFFFF"/>
                                  </a:solidFill>
                                  <a:latin typeface="+mn-lt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kern="0" dirty="0" smtClean="0">
                                  <a:solidFill>
                                    <a:srgbClr val="FFFFFF"/>
                                  </a:solidFill>
                                  <a:latin typeface="+mn-lt"/>
                                  <a:ea typeface="Cambria Math" panose="02040503050406030204" pitchFamily="18" charset="0"/>
                                </a:rPr>
                                <m:t>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3200" b="1" i="1" kern="0" dirty="0">
                  <a:solidFill>
                    <a:srgbClr val="FFFFFF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2AB610-C49B-476D-8A06-FDDD5CD71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52" y="2853580"/>
                <a:ext cx="5655560" cy="166449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14282" y="4797152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uk-UA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Потрібно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знайти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такі значення змінних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х</a:t>
            </a:r>
            <a:r>
              <a:rPr lang="uk-UA" sz="2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і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х</a:t>
            </a:r>
            <a:r>
              <a:rPr lang="uk-UA" sz="2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при яких будуть виконуватися нерівності в системі обмежень, а цільова функція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Z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отримає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максимальне значення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2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782" y="1728605"/>
            <a:ext cx="8824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Excel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для вирішення задач оптимізації на </a:t>
            </a:r>
            <a:r>
              <a:rPr lang="uk-UA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Стрічці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на вкладці </a:t>
            </a:r>
            <a:r>
              <a:rPr lang="uk-UA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Дані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повинна бути група елементів управління </a:t>
            </a:r>
            <a:r>
              <a:rPr lang="uk-UA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Аналіз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 кнопкою </a:t>
            </a:r>
            <a:r>
              <a:rPr lang="uk-UA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Пошук Рішення.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39622"/>
          <a:stretch/>
        </p:blipFill>
        <p:spPr bwMode="auto">
          <a:xfrm>
            <a:off x="46731" y="3416460"/>
            <a:ext cx="91533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7956376" y="3845088"/>
            <a:ext cx="1008112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3347864" y="3653674"/>
            <a:ext cx="720080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xmlns="" id="{FF809F55-6348-4587-BAB1-40A292EE1588}"/>
              </a:ext>
            </a:extLst>
          </p:cNvPr>
          <p:cNvSpPr/>
          <p:nvPr/>
        </p:nvSpPr>
        <p:spPr>
          <a:xfrm rot="14820911">
            <a:off x="7524327" y="3080751"/>
            <a:ext cx="864096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4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63705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Якщо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Пошук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Рішення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не </a:t>
            </a:r>
            <a:r>
              <a:rPr lang="ru-RU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відображається</a:t>
            </a: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вкладці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Дані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-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виконати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Кнопка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Office →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Параметри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,  </a:t>
            </a:r>
          </a:p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а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далі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 </a:t>
            </a: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Надбудови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→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Пошук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рішення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→ Перейти.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2" descr="C:\Users\Admin\Pictures\QIP Shot\10 кл\QIP Shot - Screen 004.png"/>
          <p:cNvPicPr>
            <a:picLocks noChangeAspect="1" noChangeArrowheads="1"/>
          </p:cNvPicPr>
          <p:nvPr/>
        </p:nvPicPr>
        <p:blipFill rotWithShape="1">
          <a:blip r:embed="rId2" cstate="print"/>
          <a:srcRect r="3570"/>
          <a:stretch/>
        </p:blipFill>
        <p:spPr bwMode="auto">
          <a:xfrm>
            <a:off x="323528" y="3311929"/>
            <a:ext cx="3793026" cy="3237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2483768" y="6309419"/>
            <a:ext cx="936104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35544" y="3311930"/>
            <a:ext cx="3968904" cy="326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4635544" y="4285333"/>
            <a:ext cx="944568" cy="13142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7020272" y="6191346"/>
            <a:ext cx="544292" cy="13142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5771426" y="5055887"/>
            <a:ext cx="544292" cy="13142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2177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 оптимізації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5"/>
            <a:ext cx="4643470" cy="473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2857496"/>
            <a:ext cx="3862579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428596" y="3429000"/>
            <a:ext cx="2781477" cy="34226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3357554" y="2357430"/>
            <a:ext cx="1574257" cy="35219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5918521" y="3635306"/>
            <a:ext cx="1020445" cy="26137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2046" r="37465" b="7521"/>
          <a:stretch/>
        </p:blipFill>
        <p:spPr bwMode="auto">
          <a:xfrm>
            <a:off x="5250081" y="3619374"/>
            <a:ext cx="3822513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 оптимізації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45325"/>
            <a:ext cx="847757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Для вирішення наведеної задачі необхідно:</a:t>
            </a:r>
          </a:p>
          <a:p>
            <a:pPr algn="just"/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1.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Ввесті початкові значення змінних, наприклад ввести в клітини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С2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і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СЗ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значення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для змінних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х</a:t>
            </a:r>
            <a:r>
              <a:rPr lang="uk-UA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і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х</a:t>
            </a:r>
            <a:r>
              <a:rPr lang="uk-UA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2.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Ввести формули,  що відповідають нерівностям системи обмежень, наприклад увести:</a:t>
            </a: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223" y="3573016"/>
            <a:ext cx="417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у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клітинку 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С5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Прямокутник 10">
            <a:extLst>
              <a:ext uri="{FF2B5EF4-FFF2-40B4-BE49-F238E27FC236}">
                <a16:creationId xmlns:a16="http://schemas.microsoft.com/office/drawing/2014/main" xmlns="" id="{82B50FA9-63A3-4DAA-A5A9-08063D645D4E}"/>
              </a:ext>
            </a:extLst>
          </p:cNvPr>
          <p:cNvSpPr/>
          <p:nvPr/>
        </p:nvSpPr>
        <p:spPr>
          <a:xfrm>
            <a:off x="2304448" y="3604258"/>
            <a:ext cx="2624742" cy="4776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00"/>
                </a:solidFill>
              </a:rPr>
              <a:t>=3*С2+4*СЗ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4191603"/>
            <a:ext cx="4378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у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клітинку 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С6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Прямокутник 10">
            <a:extLst>
              <a:ext uri="{FF2B5EF4-FFF2-40B4-BE49-F238E27FC236}">
                <a16:creationId xmlns:a16="http://schemas.microsoft.com/office/drawing/2014/main" xmlns="" id="{82B50FA9-63A3-4DAA-A5A9-08063D645D4E}"/>
              </a:ext>
            </a:extLst>
          </p:cNvPr>
          <p:cNvSpPr/>
          <p:nvPr/>
        </p:nvSpPr>
        <p:spPr>
          <a:xfrm>
            <a:off x="2294697" y="4206047"/>
            <a:ext cx="2624742" cy="4776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 smtClean="0">
                <a:solidFill>
                  <a:srgbClr val="FFFF00"/>
                </a:solidFill>
              </a:rPr>
              <a:t>=2*С2+5*СЗ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786322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3.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У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вести формулу, що відповідає цільовій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функції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у клітинку 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С8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uk-UA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Прямокутник 10">
            <a:extLst>
              <a:ext uri="{FF2B5EF4-FFF2-40B4-BE49-F238E27FC236}">
                <a16:creationId xmlns:a16="http://schemas.microsoft.com/office/drawing/2014/main" xmlns="" id="{82B50FA9-63A3-4DAA-A5A9-08063D645D4E}"/>
              </a:ext>
            </a:extLst>
          </p:cNvPr>
          <p:cNvSpPr/>
          <p:nvPr/>
        </p:nvSpPr>
        <p:spPr>
          <a:xfrm>
            <a:off x="1428728" y="6000768"/>
            <a:ext cx="2624742" cy="4776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 smtClean="0">
                <a:solidFill>
                  <a:srgbClr val="FFFF00"/>
                </a:solidFill>
              </a:rPr>
              <a:t>=2*С2+4*СЗ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51746" y="4528029"/>
            <a:ext cx="792088" cy="47768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1746" y="5143512"/>
            <a:ext cx="792088" cy="9519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7568"/>
          <a:stretch/>
        </p:blipFill>
        <p:spPr bwMode="auto">
          <a:xfrm>
            <a:off x="256014" y="2066032"/>
            <a:ext cx="5191125" cy="342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04367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4.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Виконати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Дані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→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Аналіз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→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Пошук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рішення</a:t>
            </a:r>
            <a:endParaRPr lang="ru-RU" dirty="0">
              <a:solidFill>
                <a:srgbClr val="9509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3923928" y="2276872"/>
            <a:ext cx="1152128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474" y="2558506"/>
            <a:ext cx="4667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211960" y="3717032"/>
            <a:ext cx="2448272" cy="1306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ая выноска 1"/>
          <p:cNvSpPr/>
          <p:nvPr/>
        </p:nvSpPr>
        <p:spPr>
          <a:xfrm flipH="1">
            <a:off x="367300" y="5702712"/>
            <a:ext cx="4968552" cy="894640"/>
          </a:xfrm>
          <a:prstGeom prst="wedgeRectCallout">
            <a:avLst>
              <a:gd name="adj1" fmla="val -35035"/>
              <a:gd name="adj2" fmla="val -1814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5.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Заповнити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поля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згідно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умовою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задачі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7812360" y="3906293"/>
            <a:ext cx="943364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503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16608"/>
            <a:ext cx="4162425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6932"/>
            <a:ext cx="4114800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420688" y="3647468"/>
            <a:ext cx="1703040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423983" y="5984632"/>
            <a:ext cx="943364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16608"/>
            <a:ext cx="3824435" cy="2988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588224" y="2492896"/>
            <a:ext cx="792088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11560" y="5157192"/>
            <a:ext cx="8144915" cy="1440160"/>
          </a:xfrm>
          <a:prstGeom prst="wedgeRectCallout">
            <a:avLst>
              <a:gd name="adj1" fmla="val 25041"/>
              <a:gd name="adj2" fmla="val -12618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змінних (це клітини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С2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за спеціальним алгоритмом будуть змінюватися так, щоб значення в клітинці зі значенням цільової функції (клітинка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С8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стало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оптимальним згідно умови задачі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200" dirty="0"/>
          </a:p>
        </p:txBody>
      </p:sp>
      <p:sp>
        <p:nvSpPr>
          <p:cNvPr id="12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3131840" y="2060848"/>
            <a:ext cx="1378496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424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Для даної задачі цільова функція набуде максимального значення 1400 при значеннях 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змінних:</a:t>
            </a:r>
            <a:endParaRPr lang="uk-UA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2964358"/>
            <a:ext cx="8534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При цьому ліві частини нерівностей системи обмежень (клітинки С5 і С6) матимуть граничні значення 1700 і 1600.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2B5FB-352C-4789-A770-12B9CBB0D19B}"/>
              </a:ext>
            </a:extLst>
          </p:cNvPr>
          <p:cNvSpPr txBox="1"/>
          <p:nvPr/>
        </p:nvSpPr>
        <p:spPr>
          <a:xfrm>
            <a:off x="2861808" y="2463279"/>
            <a:ext cx="1854208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00"/>
                </a:solidFill>
                <a:latin typeface="+mn-lt"/>
              </a:rPr>
              <a:t>х</a:t>
            </a:r>
            <a:r>
              <a:rPr lang="uk-UA" b="1" i="1" kern="0" baseline="-25000" dirty="0">
                <a:solidFill>
                  <a:srgbClr val="FFFF00"/>
                </a:solidFill>
                <a:latin typeface="+mn-lt"/>
              </a:rPr>
              <a:t>1</a:t>
            </a:r>
            <a:r>
              <a:rPr lang="uk-UA" b="1" i="1" kern="0" dirty="0">
                <a:solidFill>
                  <a:srgbClr val="FFFFFF"/>
                </a:solidFill>
                <a:latin typeface="+mn-lt"/>
              </a:rPr>
              <a:t> = 300</a:t>
            </a:r>
            <a:endParaRPr lang="uk-UA" b="1" i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50B185-E389-4D11-B994-3D866BACC32C}"/>
              </a:ext>
            </a:extLst>
          </p:cNvPr>
          <p:cNvSpPr txBox="1"/>
          <p:nvPr/>
        </p:nvSpPr>
        <p:spPr>
          <a:xfrm>
            <a:off x="5724128" y="2463279"/>
            <a:ext cx="1944216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00"/>
                </a:solidFill>
                <a:latin typeface="+mn-lt"/>
              </a:rPr>
              <a:t>х</a:t>
            </a:r>
            <a:r>
              <a:rPr lang="uk-UA" b="1" i="1" kern="0" baseline="-25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uk-UA" b="1" i="1" kern="0" dirty="0">
                <a:solidFill>
                  <a:srgbClr val="FFFFFF"/>
                </a:solidFill>
                <a:latin typeface="+mn-lt"/>
              </a:rPr>
              <a:t> = 200</a:t>
            </a:r>
            <a:endParaRPr lang="uk-UA" b="1" i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053" y="2391271"/>
            <a:ext cx="54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і</a:t>
            </a:r>
            <a:endParaRPr lang="ru-RU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4" y="4365104"/>
            <a:ext cx="856895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Отже, за оптимального плану потрібно щотижня виготовляти 300 столів моделі А і 200 столів моделі В.</a:t>
            </a:r>
          </a:p>
          <a:p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  При цьому будуть повністю використані наявні виробничі ресурси, а підприємство отримає максимальний прибуток - 1400 грошових одиниць.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6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3212976"/>
            <a:ext cx="7344816" cy="2160240"/>
          </a:xfrm>
          <a:solidFill>
            <a:schemeClr val="bg2">
              <a:alpha val="66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6600" b="1" cap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1437"/>
          <a:stretch>
            <a:fillRect/>
          </a:stretch>
        </p:blipFill>
        <p:spPr bwMode="auto">
          <a:xfrm>
            <a:off x="7452320" y="3140968"/>
            <a:ext cx="1493904" cy="2088232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Lora\Pictures\урок 10 кл\uspeshnyie-lyud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71" y="4405412"/>
            <a:ext cx="1843969" cy="1183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12894" y="476672"/>
            <a:ext cx="7349480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Працюємо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за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комп'ютером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84352" y="1772816"/>
            <a:ext cx="6858048" cy="1013242"/>
          </a:xfrm>
          <a:prstGeom prst="roundRect">
            <a:avLst/>
          </a:prstGeom>
          <a:solidFill>
            <a:srgbClr val="F7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rebuchet MS" pitchFamily="34" charset="0"/>
              </a:rPr>
              <a:t>       </a:t>
            </a:r>
            <a:r>
              <a:rPr lang="uk-UA" sz="2200" dirty="0" smtClean="0">
                <a:solidFill>
                  <a:srgbClr val="C00000"/>
                </a:solidFill>
                <a:latin typeface="Trebuchet MS" pitchFamily="34" charset="0"/>
              </a:rPr>
              <a:t>Увага! </a:t>
            </a:r>
            <a:r>
              <a:rPr lang="uk-UA" sz="2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При роботі з комп'ютером дотримуйтеся правил безпеки та санітарно-гігієнічні норми.</a:t>
            </a:r>
            <a:endParaRPr lang="uk-UA" sz="2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3" descr="D:\Работа\копия Мои документы\twitter-bird-with-pc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3158" y="1500174"/>
            <a:ext cx="13223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863042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2664724" y="2928934"/>
            <a:ext cx="4693358" cy="572062"/>
          </a:xfrm>
          <a:prstGeom prst="round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76225" lvl="1" algn="ctr">
              <a:buClr>
                <a:srgbClr val="000074"/>
              </a:buClr>
            </a:pPr>
            <a:r>
              <a:rPr lang="ru-RU" sz="3200" b="1" kern="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с. 66-67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Microsoft JhengHei" pitchFamily="34" charset="-12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7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Математична модель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572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Нехай мати візьме х ложок крупи А та у ложок крупи Б. Тоді каша </a:t>
            </a:r>
            <a:r>
              <a:rPr lang="uk-UA" dirty="0" smtClean="0">
                <a:latin typeface="Trebuchet MS" pitchFamily="34" charset="0"/>
              </a:rPr>
              <a:t>міститиме:</a:t>
            </a:r>
            <a:r>
              <a:rPr lang="uk-UA" dirty="0" smtClean="0">
                <a:latin typeface="Trebuchet MS" pitchFamily="34" charset="0"/>
              </a:rPr>
              <a:t/>
            </a:r>
            <a:br>
              <a:rPr lang="uk-UA" dirty="0" smtClean="0">
                <a:latin typeface="Trebuchet MS" pitchFamily="34" charset="0"/>
              </a:rPr>
            </a:br>
            <a:r>
              <a:rPr lang="uk-UA" dirty="0" smtClean="0">
                <a:latin typeface="Trebuchet MS" pitchFamily="34" charset="0"/>
              </a:rPr>
              <a:t>		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0,1х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0,25у </a:t>
            </a:r>
            <a:r>
              <a:rPr lang="uk-UA" dirty="0" smtClean="0">
                <a:latin typeface="Trebuchet MS" pitchFamily="34" charset="0"/>
              </a:rPr>
              <a:t>мг </a:t>
            </a:r>
            <a:r>
              <a:rPr lang="uk-UA" dirty="0" smtClean="0">
                <a:latin typeface="Trebuchet MS" pitchFamily="34" charset="0"/>
              </a:rPr>
              <a:t>	тіаміну</a:t>
            </a:r>
            <a:r>
              <a:rPr lang="uk-UA" dirty="0" smtClean="0">
                <a:latin typeface="Trebuchet MS" pitchFamily="34" charset="0"/>
              </a:rPr>
              <a:t>, </a:t>
            </a:r>
            <a:endParaRPr lang="uk-UA" dirty="0" smtClean="0">
              <a:latin typeface="Trebuchet MS" pitchFamily="34" charset="0"/>
            </a:endParaRPr>
          </a:p>
          <a:p>
            <a:pPr lvl="4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х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0,25у </a:t>
            </a:r>
            <a:r>
              <a:rPr lang="uk-UA" dirty="0" smtClean="0">
                <a:latin typeface="Trebuchet MS" pitchFamily="34" charset="0"/>
              </a:rPr>
              <a:t>мг </a:t>
            </a:r>
            <a:r>
              <a:rPr lang="uk-UA" dirty="0" smtClean="0">
                <a:latin typeface="Trebuchet MS" pitchFamily="34" charset="0"/>
              </a:rPr>
              <a:t>	</a:t>
            </a:r>
            <a:r>
              <a:rPr lang="uk-UA" dirty="0" err="1" smtClean="0">
                <a:latin typeface="Trebuchet MS" pitchFamily="34" charset="0"/>
              </a:rPr>
              <a:t>ніацину</a:t>
            </a:r>
            <a:r>
              <a:rPr lang="uk-UA" dirty="0" smtClean="0">
                <a:latin typeface="Trebuchet MS" pitchFamily="34" charset="0"/>
              </a:rPr>
              <a:t> </a:t>
            </a:r>
          </a:p>
          <a:p>
            <a:pPr lvl="4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30х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40у 		</a:t>
            </a:r>
            <a:r>
              <a:rPr lang="uk-UA" dirty="0" smtClean="0">
                <a:latin typeface="Trebuchet MS" pitchFamily="34" charset="0"/>
              </a:rPr>
              <a:t>калорій</a:t>
            </a:r>
            <a:r>
              <a:rPr lang="uk-UA" dirty="0" smtClean="0">
                <a:latin typeface="Trebuchet MS" pitchFamily="34" charset="0"/>
              </a:rPr>
              <a:t>. </a:t>
            </a:r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Вартість такої суміші </a:t>
            </a:r>
            <a:r>
              <a:rPr lang="uk-UA" dirty="0" smtClean="0">
                <a:latin typeface="Trebuchet MS" pitchFamily="34" charset="0"/>
              </a:rPr>
              <a:t>дорівнює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38х +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42у </a:t>
            </a:r>
            <a:r>
              <a:rPr lang="uk-UA" dirty="0" smtClean="0">
                <a:latin typeface="Trebuchet MS" pitchFamily="34" charset="0"/>
              </a:rPr>
              <a:t>коп. –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цільова функція</a:t>
            </a:r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322"/>
            <a:ext cx="258142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00232" y="4143380"/>
            <a:ext cx="4948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Система обмежень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349480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Домашнє завдання</a:t>
            </a:r>
            <a:endParaRPr lang="uk-U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57158" y="2000241"/>
            <a:ext cx="6429420" cy="1785950"/>
          </a:xfrm>
          <a:prstGeom prst="round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</a:pPr>
            <a:r>
              <a:rPr lang="ru-RU" sz="3200" b="1" kern="0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Вивчити</a:t>
            </a:r>
            <a:r>
              <a:rPr lang="ru-RU" sz="3200" b="1" kern="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:</a:t>
            </a:r>
            <a:r>
              <a:rPr lang="ru-RU" sz="3200" kern="0" dirty="0" smtClean="0">
                <a:solidFill>
                  <a:schemeClr val="accent5">
                    <a:lumMod val="25000"/>
                  </a:schemeClr>
                </a:solidFill>
                <a:latin typeface="Trebuchet MS"/>
              </a:rPr>
              <a:t> 	п.2.5;</a:t>
            </a:r>
          </a:p>
          <a:p>
            <a:pPr lvl="0">
              <a:spcBef>
                <a:spcPts val="0"/>
              </a:spcBef>
              <a:buClr>
                <a:srgbClr val="FFFFFF"/>
              </a:buClr>
            </a:pPr>
            <a:endParaRPr lang="ru-RU" sz="3200" b="1" kern="0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  <a:p>
            <a:pPr lvl="0">
              <a:spcBef>
                <a:spcPts val="0"/>
              </a:spcBef>
              <a:buClr>
                <a:srgbClr val="FFFFFF"/>
              </a:buClr>
            </a:pPr>
            <a:r>
              <a:rPr lang="ru-RU" sz="3200" b="1" kern="0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Виконати</a:t>
            </a:r>
            <a:r>
              <a:rPr lang="ru-RU" sz="3200" b="1" kern="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:</a:t>
            </a:r>
            <a:r>
              <a:rPr lang="ru-RU" sz="3200" kern="0" dirty="0" smtClean="0">
                <a:solidFill>
                  <a:schemeClr val="accent5">
                    <a:lumMod val="25000"/>
                  </a:schemeClr>
                </a:solidFill>
                <a:latin typeface="Trebuchet MS"/>
              </a:rPr>
              <a:t> </a:t>
            </a:r>
            <a:r>
              <a:rPr lang="ru-RU" sz="3200" kern="0" dirty="0" smtClean="0">
                <a:solidFill>
                  <a:schemeClr val="accent5">
                    <a:lumMod val="25000"/>
                  </a:schemeClr>
                </a:solidFill>
                <a:latin typeface="Trebuchet MS"/>
              </a:rPr>
              <a:t>	задача 2, с.68</a:t>
            </a:r>
            <a:r>
              <a:rPr lang="ru-RU" sz="3200" kern="0" dirty="0" smtClean="0">
                <a:solidFill>
                  <a:schemeClr val="accent5">
                    <a:lumMod val="25000"/>
                  </a:schemeClr>
                </a:solidFill>
                <a:latin typeface="Trebuchet MS"/>
              </a:rPr>
              <a:t>.</a:t>
            </a:r>
          </a:p>
        </p:txBody>
      </p:sp>
      <p:pic>
        <p:nvPicPr>
          <p:cNvPr id="5" name="Picture 2" descr="ÐÐ°ÑÑÐ¸Ð½ÐºÐ¸ Ð¿Ð¾ Ð·Ð°Ð¿ÑÐ¾ÑÑ Ð¸Ð½ÑÐ¾ÑÐ¼Ð°ÑÐ¸ÐºÐ° 10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3341"/>
            <a:ext cx="2857520" cy="4225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72074"/>
            <a:ext cx="862126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597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uk-UA" sz="36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sz="36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uk-UA" sz="3600" b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224561704"/>
              </p:ext>
            </p:extLst>
          </p:nvPr>
        </p:nvGraphicFramePr>
        <p:xfrm>
          <a:off x="971600" y="2672648"/>
          <a:ext cx="7200800" cy="39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164305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rebuchet MS" pitchFamily="34" charset="0"/>
              </a:rPr>
              <a:t>Задачі </a:t>
            </a:r>
            <a:r>
              <a:rPr lang="uk-UA" dirty="0" smtClean="0">
                <a:latin typeface="Trebuchet MS" pitchFamily="34" charset="0"/>
              </a:rPr>
              <a:t>вибору </a:t>
            </a:r>
            <a:r>
              <a:rPr lang="uk-UA" b="1" dirty="0" smtClean="0">
                <a:latin typeface="Trebuchet MS" pitchFamily="34" charset="0"/>
              </a:rPr>
              <a:t>найкращого</a:t>
            </a:r>
            <a:r>
              <a:rPr lang="uk-UA" dirty="0" smtClean="0">
                <a:latin typeface="Trebuchet MS" pitchFamily="34" charset="0"/>
              </a:rPr>
              <a:t> в певному сенсі </a:t>
            </a:r>
            <a:r>
              <a:rPr lang="uk-UA" b="1" dirty="0" smtClean="0">
                <a:latin typeface="Trebuchet MS" pitchFamily="34" charset="0"/>
              </a:rPr>
              <a:t>варіанта</a:t>
            </a:r>
            <a:r>
              <a:rPr lang="uk-UA" dirty="0" smtClean="0">
                <a:latin typeface="Trebuchet MS" pitchFamily="34" charset="0"/>
              </a:rPr>
              <a:t/>
            </a:r>
            <a:br>
              <a:rPr lang="uk-UA" dirty="0" smtClean="0">
                <a:latin typeface="Trebuchet MS" pitchFamily="34" charset="0"/>
              </a:rPr>
            </a:br>
            <a:r>
              <a:rPr lang="uk-UA" dirty="0" smtClean="0">
                <a:latin typeface="Trebuchet MS" pitchFamily="34" charset="0"/>
              </a:rPr>
              <a:t>дій серед набору можливих </a:t>
            </a:r>
            <a:r>
              <a:rPr lang="uk-UA" dirty="0" smtClean="0">
                <a:latin typeface="Trebuchet MS" pitchFamily="34" charset="0"/>
              </a:rPr>
              <a:t>варіантів розв'язуються:</a:t>
            </a:r>
            <a:endParaRPr lang="uk-UA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5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604332135"/>
              </p:ext>
            </p:extLst>
          </p:nvPr>
        </p:nvGraphicFramePr>
        <p:xfrm>
          <a:off x="2900052" y="1639042"/>
          <a:ext cx="6386856" cy="356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1500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700808"/>
            <a:ext cx="5357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Наприклад, якщо вам потрібно поїхати на спектакль в театр, то ви шукаєте з усіх можливих: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Users\Lora\Pictures\урок 10 кл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23" y="1751057"/>
            <a:ext cx="1510219" cy="2183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13" y="1412776"/>
            <a:ext cx="1189107" cy="1189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45224"/>
            <a:ext cx="8424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І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приймаєте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кожен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раз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конкретне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рішення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яким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маршрутом </a:t>
            </a:r>
            <a:r>
              <a:rPr lang="ru-RU" sz="28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ви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поїдете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саме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в той день</a:t>
            </a:r>
            <a:r>
              <a:rPr lang="ru-R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4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424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	 Якщо потрібно створити новий 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літак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то група людей приймає 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рішення:</a:t>
            </a:r>
            <a:endParaRPr lang="uk-UA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endParaRPr lang="uk-UA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3594">
            <a:off x="7409366" y="1813548"/>
            <a:ext cx="1492140" cy="1216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700993"/>
            <a:ext cx="842493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потрібно використовувати (і все це в межах допустимих можливостей), щоб в майбутньому продажі нового літака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принесли найбільший можливий прибуток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35633580"/>
              </p:ext>
            </p:extLst>
          </p:nvPr>
        </p:nvGraphicFramePr>
        <p:xfrm>
          <a:off x="251520" y="2757121"/>
          <a:ext cx="8568951" cy="153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28384" y="4191471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rgbClr val="950934"/>
                </a:solidFill>
                <a:latin typeface="Trebuchet MS" panose="020B0603020202020204" pitchFamily="34" charset="0"/>
              </a:rPr>
              <a:t>і</a:t>
            </a:r>
            <a:r>
              <a:rPr lang="ru-RU" i="1" dirty="0" smtClean="0">
                <a:solidFill>
                  <a:srgbClr val="950934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solidFill>
                  <a:srgbClr val="950934"/>
                </a:solidFill>
                <a:latin typeface="Trebuchet MS" panose="020B0603020202020204" pitchFamily="34" charset="0"/>
              </a:rPr>
              <a:t>т.п.</a:t>
            </a:r>
            <a:endParaRPr lang="ru-RU" i="1" dirty="0">
              <a:solidFill>
                <a:srgbClr val="95093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9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01208"/>
            <a:ext cx="8424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	щоб досягти поставленої мети і при цьому мати найменші можливі втрати людей і військової 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техніки.</a:t>
            </a:r>
            <a:endParaRPr lang="uk-UA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Якщо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планують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військову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операцію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то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приймають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рішення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3DCACC-2B49-4D64-A1DE-009CDDAC82E7}"/>
              </a:ext>
            </a:extLst>
          </p:cNvPr>
          <p:cNvSpPr txBox="1"/>
          <p:nvPr/>
        </p:nvSpPr>
        <p:spPr>
          <a:xfrm>
            <a:off x="1475656" y="2780928"/>
            <a:ext cx="4392488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як її провести ...</a:t>
            </a:r>
            <a:endParaRPr lang="uk-UA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²ÑÐ¹ÑÑÐºÐ¾Ð²Ð° Ð¾Ð¿ÐµÑÐ°ÑÑÑ Ð²ÐµÐºÑÐ¾Ñ&quot;">
            <a:extLst>
              <a:ext uri="{FF2B5EF4-FFF2-40B4-BE49-F238E27FC236}">
                <a16:creationId xmlns:a16="http://schemas.microsoft.com/office/drawing/2014/main" xmlns="" id="{3644C922-D28E-44C1-BF4C-701350CF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02"/>
          <a:stretch/>
        </p:blipFill>
        <p:spPr bwMode="auto">
          <a:xfrm>
            <a:off x="6228184" y="2564904"/>
            <a:ext cx="2573778" cy="2702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ілка: униз 2">
            <a:extLst>
              <a:ext uri="{FF2B5EF4-FFF2-40B4-BE49-F238E27FC236}">
                <a16:creationId xmlns:a16="http://schemas.microsoft.com/office/drawing/2014/main" xmlns="" id="{3BE985E0-E301-43D2-A83A-ED051C1FAC32}"/>
              </a:ext>
            </a:extLst>
          </p:cNvPr>
          <p:cNvSpPr/>
          <p:nvPr/>
        </p:nvSpPr>
        <p:spPr>
          <a:xfrm>
            <a:off x="3059832" y="3789040"/>
            <a:ext cx="1386192" cy="12163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016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 оптимізації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4290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При вирішення побутових завдань люди використовують:</a:t>
            </a:r>
            <a:endParaRPr lang="uk-UA" sz="2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кутник 8">
            <a:extLst>
              <a:ext uri="{FF2B5EF4-FFF2-40B4-BE49-F238E27FC236}">
                <a16:creationId xmlns:a16="http://schemas.microsoft.com/office/drawing/2014/main" xmlns="" id="{66312608-28F4-4244-82B9-526B27DAD3F2}"/>
              </a:ext>
            </a:extLst>
          </p:cNvPr>
          <p:cNvSpPr/>
          <p:nvPr/>
        </p:nvSpPr>
        <p:spPr>
          <a:xfrm>
            <a:off x="179512" y="4494870"/>
            <a:ext cx="3976209" cy="7200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i="1" kern="0" dirty="0" smtClean="0">
                <a:solidFill>
                  <a:srgbClr val="FFFFFF"/>
                </a:solidFill>
              </a:rPr>
              <a:t>І</a:t>
            </a:r>
            <a:r>
              <a:rPr lang="uk-UA" sz="3200" b="1" i="1" kern="0" dirty="0" err="1" smtClean="0">
                <a:solidFill>
                  <a:srgbClr val="FFFFFF"/>
                </a:solidFill>
              </a:rPr>
              <a:t>нтуїцію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9">
            <a:extLst>
              <a:ext uri="{FF2B5EF4-FFF2-40B4-BE49-F238E27FC236}">
                <a16:creationId xmlns:a16="http://schemas.microsoft.com/office/drawing/2014/main" xmlns="" id="{C76DE627-126B-4504-A0C2-75AD5198E3D6}"/>
              </a:ext>
            </a:extLst>
          </p:cNvPr>
          <p:cNvSpPr/>
          <p:nvPr/>
        </p:nvSpPr>
        <p:spPr>
          <a:xfrm>
            <a:off x="4844263" y="4494870"/>
            <a:ext cx="3976209" cy="7200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i="1" kern="0" dirty="0" smtClean="0">
                <a:solidFill>
                  <a:srgbClr val="FFFFFF"/>
                </a:solidFill>
              </a:rPr>
              <a:t>Життєвий досвід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268598"/>
            <a:ext cx="8750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 інших областях діяльності людини для планування діяльності та прийняття рішень </a:t>
            </a:r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тобто вирішення завдань </a:t>
            </a:r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оптимізації</a:t>
            </a:r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) застосовують спеціальні наукові </a:t>
            </a:r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методи</a:t>
            </a:r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які розробляються з середини XX </a:t>
            </a:r>
            <a:r>
              <a:rPr lang="uk-UA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ст.</a:t>
            </a:r>
            <a:endParaRPr lang="uk-UA" sz="220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95536" y="1556792"/>
            <a:ext cx="8344701" cy="1656184"/>
          </a:xfrm>
          <a:prstGeom prst="roundRect">
            <a:avLst/>
          </a:prstGeom>
          <a:solidFill>
            <a:srgbClr val="FFFFCC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 оптимізації </a:t>
            </a: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(лат. </a:t>
            </a:r>
            <a:r>
              <a:rPr lang="uk-UA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Optimus</a:t>
            </a: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uk-UA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–кращий</a:t>
            </a: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досконалий) - це завдання, які визначають найкращий в певному сенсі (</a:t>
            </a:r>
            <a:r>
              <a:rPr lang="uk-UA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найдешевший, найшвидший, з найменшими втратами, з найбільшими доходами і т.д</a:t>
            </a: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.) план дій.</a:t>
            </a:r>
            <a:endParaRPr lang="uk-UA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506531">
            <a:off x="2835771" y="4290923"/>
            <a:ext cx="512416" cy="3875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091676">
            <a:off x="5725237" y="4271939"/>
            <a:ext cx="494549" cy="40824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Методи </a:t>
            </a: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планування </a:t>
            </a: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діяльності і прийняття рішень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685" y="1883056"/>
            <a:ext cx="8820471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Записують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сукупність допустимих можливостей, умов, ресурсів і т.п. як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систему рівнянь і/або нерівностей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-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система обмежень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Задають для визначення оптимального варіанту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цільову функцію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яка повинна набути максимальне або мінімальне значення (в залежності від поставленого завдання) для тих значень аргументів, які задовольняють систему обмежень.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Шукають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мінімум або максимум цільової функції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і 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відповідні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йому 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значення аргументів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на основі системи обмежень - це і вважається </a:t>
            </a:r>
            <a:r>
              <a:rPr lang="uk-U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рішенням задачі оптимізації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24936" cy="838200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задачі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оптимізації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400770"/>
            <a:ext cx="8858279" cy="43858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      </a:t>
            </a:r>
            <a:r>
              <a:rPr lang="uk-UA" sz="22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Задача 1.</a:t>
            </a:r>
            <a:r>
              <a:rPr lang="uk-UA" sz="22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Підприємство випускає столи двох моделей: А і В. Для випуску одного столу моделі А потрібно 3 одиниці сировини і 2 одиниці машинного часу. Для випуску одного столу моделі В - 4 одиниці сировини та 5 одиниць машинного часу. </a:t>
            </a:r>
            <a:r>
              <a:rPr lang="uk-UA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uk-UA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</a:b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uk-UA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Прибуток від реалізації одного столу моделі А становить 2 грошові одиниці, стола моделі В - 4 грошові одиниці. На підприємстві в тиждень є 1700 одиниць сировини і 1600 одиниць машинного часу. </a:t>
            </a:r>
            <a:endParaRPr lang="uk-UA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2065338">
              <a:spcBef>
                <a:spcPts val="1800"/>
              </a:spcBef>
            </a:pPr>
            <a:r>
              <a:rPr lang="uk-UA" sz="22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Визначити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яким повинен бути план виробництва на тиждень, щоб підприємство отримало максимальний прибуток.</a:t>
            </a:r>
            <a:endParaRPr lang="uk-UA" sz="22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15" y="150017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rebuchet MS" panose="020B0603020202020204" pitchFamily="34" charset="0"/>
              </a:rPr>
              <a:t>А</a:t>
            </a:r>
            <a:r>
              <a:rPr lang="uk-UA" i="1" dirty="0" smtClean="0">
                <a:latin typeface="Trebuchet MS" panose="020B0603020202020204" pitchFamily="34" charset="0"/>
              </a:rPr>
              <a:t>лгоритм розв'язання задачі оптимізації з використанням табличного процесора Excel.</a:t>
            </a:r>
            <a:endParaRPr lang="uk-UA" i="1" dirty="0">
              <a:latin typeface="Trebuchet MS" panose="020B0603020202020204" pitchFamily="34" charset="0"/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695658"/>
            <a:ext cx="1428760" cy="940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62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2743</TotalTime>
  <Words>758</Words>
  <Application>Microsoft Office PowerPoint</Application>
  <PresentationFormat>Экран (4:3)</PresentationFormat>
  <Paragraphs>117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Слайд 1</vt:lpstr>
      <vt:lpstr> 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Методи планування діяльності і прийняття рішень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Працюємо за комп'ютером</vt:lpstr>
      <vt:lpstr>Математична модель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модели</dc:title>
  <dc:creator>Lora</dc:creator>
  <cp:lastModifiedBy>Marina</cp:lastModifiedBy>
  <cp:revision>264</cp:revision>
  <dcterms:created xsi:type="dcterms:W3CDTF">2017-10-13T17:33:11Z</dcterms:created>
  <dcterms:modified xsi:type="dcterms:W3CDTF">2019-11-17T18:39:27Z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TC010184561049</vt:lpwstr>
  </property>
</Properties>
</file>