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33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8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0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6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51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85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86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0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6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6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9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1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18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3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9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3A3F77-439E-4177-808F-5897DE29C56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B4DCB-B226-4507-8F5B-086C3A96E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5277" y="3377959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та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письмової</a:t>
            </a:r>
            <a:r>
              <a:rPr lang="ru-RU" dirty="0"/>
              <a:t> </a:t>
            </a:r>
            <a:r>
              <a:rPr lang="ru-RU" dirty="0" err="1" smtClean="0"/>
              <a:t>роботи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27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Формули</a:t>
            </a:r>
            <a:r>
              <a:rPr lang="ru-RU" dirty="0"/>
              <a:t> у </a:t>
            </a:r>
            <a:r>
              <a:rPr lang="ru-RU" dirty="0" err="1"/>
              <a:t>письмовій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Формули</a:t>
            </a:r>
            <a:r>
              <a:rPr lang="ru-RU" dirty="0"/>
              <a:t> у </a:t>
            </a:r>
            <a:r>
              <a:rPr lang="ru-RU" dirty="0" err="1"/>
              <a:t>письмовій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(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одної</a:t>
            </a:r>
            <a:r>
              <a:rPr lang="ru-RU" dirty="0"/>
              <a:t>) </a:t>
            </a:r>
            <a:r>
              <a:rPr lang="ru-RU" dirty="0" err="1"/>
              <a:t>нумерують</a:t>
            </a:r>
            <a:r>
              <a:rPr lang="ru-RU" dirty="0"/>
              <a:t> у межах </a:t>
            </a:r>
            <a:r>
              <a:rPr lang="ru-RU" dirty="0" err="1"/>
              <a:t>розділу</a:t>
            </a:r>
            <a:r>
              <a:rPr lang="ru-RU" dirty="0"/>
              <a:t>. Номер </a:t>
            </a:r>
            <a:r>
              <a:rPr lang="ru-RU" dirty="0" err="1"/>
              <a:t>формули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номера </a:t>
            </a:r>
            <a:r>
              <a:rPr lang="ru-RU" dirty="0" err="1"/>
              <a:t>розділу</a:t>
            </a:r>
            <a:r>
              <a:rPr lang="ru-RU" dirty="0"/>
              <a:t> і порядкового номера </a:t>
            </a:r>
            <a:r>
              <a:rPr lang="ru-RU" dirty="0" err="1"/>
              <a:t>формули</a:t>
            </a:r>
            <a:r>
              <a:rPr lang="ru-RU" dirty="0"/>
              <a:t> в </a:t>
            </a:r>
            <a:r>
              <a:rPr lang="ru-RU" dirty="0" err="1"/>
              <a:t>розділі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</a:t>
            </a:r>
            <a:r>
              <a:rPr lang="ru-RU" dirty="0" err="1"/>
              <a:t>крапку</a:t>
            </a:r>
            <a:r>
              <a:rPr lang="ru-RU" dirty="0"/>
              <a:t>. </a:t>
            </a:r>
            <a:r>
              <a:rPr lang="ru-RU" dirty="0" err="1"/>
              <a:t>Номери</a:t>
            </a:r>
            <a:r>
              <a:rPr lang="ru-RU" dirty="0"/>
              <a:t> формул </a:t>
            </a:r>
            <a:r>
              <a:rPr lang="ru-RU" dirty="0" err="1"/>
              <a:t>пишуть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правого поля </a:t>
            </a:r>
            <a:r>
              <a:rPr lang="ru-RU" dirty="0" err="1"/>
              <a:t>аркуша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формули</a:t>
            </a:r>
            <a:r>
              <a:rPr lang="ru-RU" dirty="0"/>
              <a:t> в </a:t>
            </a:r>
            <a:r>
              <a:rPr lang="ru-RU" dirty="0" err="1"/>
              <a:t>круглих</a:t>
            </a:r>
            <a:r>
              <a:rPr lang="ru-RU" dirty="0"/>
              <a:t> дужках, </a:t>
            </a:r>
            <a:r>
              <a:rPr lang="ru-RU" dirty="0" err="1"/>
              <a:t>наприклад</a:t>
            </a:r>
            <a:r>
              <a:rPr lang="ru-RU" dirty="0"/>
              <a:t>: (3.1) (перша формула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розділу</a:t>
            </a:r>
            <a:r>
              <a:rPr lang="ru-RU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56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</a:t>
            </a:r>
            <a:r>
              <a:rPr lang="ru-RU" dirty="0" err="1"/>
              <a:t>використаних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розміщувати</a:t>
            </a:r>
            <a:r>
              <a:rPr lang="ru-RU" dirty="0"/>
              <a:t> в списку:</a:t>
            </a:r>
          </a:p>
          <a:p>
            <a:r>
              <a:rPr lang="ru-RU" dirty="0"/>
              <a:t>¨ в порядку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 у </a:t>
            </a:r>
            <a:r>
              <a:rPr lang="ru-RU" dirty="0" err="1"/>
              <a:t>тексті</a:t>
            </a:r>
            <a:r>
              <a:rPr lang="ru-RU" dirty="0"/>
              <a:t> (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зручний</a:t>
            </a:r>
            <a:r>
              <a:rPr lang="ru-RU" dirty="0"/>
              <a:t> для </a:t>
            </a:r>
            <a:r>
              <a:rPr lang="ru-RU" dirty="0" err="1"/>
              <a:t>користування</a:t>
            </a:r>
            <a:r>
              <a:rPr lang="ru-RU" dirty="0"/>
              <a:t>);</a:t>
            </a:r>
          </a:p>
          <a:p>
            <a:r>
              <a:rPr lang="ru-RU" dirty="0"/>
              <a:t>¨ в </a:t>
            </a:r>
            <a:r>
              <a:rPr lang="ru-RU" dirty="0" err="1"/>
              <a:t>алфавітному</a:t>
            </a:r>
            <a:r>
              <a:rPr lang="ru-RU" dirty="0"/>
              <a:t> порядку </a:t>
            </a:r>
            <a:r>
              <a:rPr lang="ru-RU" dirty="0" err="1"/>
              <a:t>прізвищ</a:t>
            </a:r>
            <a:r>
              <a:rPr lang="ru-RU" dirty="0"/>
              <a:t> перших </a:t>
            </a:r>
            <a:r>
              <a:rPr lang="ru-RU" dirty="0" err="1"/>
              <a:t>авторів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заголовків</a:t>
            </a:r>
            <a:r>
              <a:rPr lang="ru-RU" dirty="0"/>
              <a:t>,</a:t>
            </a:r>
          </a:p>
          <a:p>
            <a:r>
              <a:rPr lang="ru-RU" dirty="0"/>
              <a:t>¨ в </a:t>
            </a:r>
            <a:r>
              <a:rPr lang="ru-RU" dirty="0" err="1"/>
              <a:t>хронологічному</a:t>
            </a:r>
            <a:r>
              <a:rPr lang="ru-RU" dirty="0"/>
              <a:t> порядку.</a:t>
            </a:r>
          </a:p>
          <a:p>
            <a:pPr marL="0" indent="0">
              <a:buNone/>
            </a:pP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джерела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включені</a:t>
            </a:r>
            <a:r>
              <a:rPr lang="ru-RU" dirty="0"/>
              <a:t> до списку,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вимогами</a:t>
            </a:r>
            <a:r>
              <a:rPr lang="ru-RU" dirty="0"/>
              <a:t> державного стандарту з </a:t>
            </a:r>
            <a:r>
              <a:rPr lang="ru-RU" dirty="0" err="1"/>
              <a:t>обов'язковим</a:t>
            </a:r>
            <a:r>
              <a:rPr lang="ru-RU" dirty="0"/>
              <a:t> </a:t>
            </a:r>
            <a:r>
              <a:rPr lang="ru-RU" dirty="0" err="1"/>
              <a:t>наведенням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 </a:t>
            </a:r>
            <a:r>
              <a:rPr lang="ru-RU" dirty="0" err="1"/>
              <a:t>праць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324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Додатки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Додатки</a:t>
            </a:r>
            <a:r>
              <a:rPr lang="ru-RU" dirty="0"/>
              <a:t> </a:t>
            </a:r>
            <a:r>
              <a:rPr lang="ru-RU" dirty="0" err="1"/>
              <a:t>оформлюють</a:t>
            </a:r>
            <a:r>
              <a:rPr lang="ru-RU" dirty="0"/>
              <a:t> як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письмової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на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сторінках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</a:t>
            </a:r>
            <a:r>
              <a:rPr lang="ru-RU" dirty="0" err="1"/>
              <a:t>розміщуючи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порядку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 у </a:t>
            </a:r>
            <a:r>
              <a:rPr lang="ru-RU" dirty="0" err="1"/>
              <a:t>тексті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додатки</a:t>
            </a:r>
            <a:r>
              <a:rPr lang="ru-RU" dirty="0"/>
              <a:t> </a:t>
            </a:r>
            <a:r>
              <a:rPr lang="ru-RU" dirty="0" err="1"/>
              <a:t>оформлюють</a:t>
            </a:r>
            <a:r>
              <a:rPr lang="ru-RU" dirty="0"/>
              <a:t> на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сторінках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додаток</a:t>
            </a:r>
            <a:r>
              <a:rPr lang="ru-RU" dirty="0"/>
              <a:t> повинен </a:t>
            </a:r>
            <a:r>
              <a:rPr lang="ru-RU" dirty="0" err="1"/>
              <a:t>починатися</a:t>
            </a:r>
            <a:r>
              <a:rPr lang="ru-RU" dirty="0"/>
              <a:t> з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. </a:t>
            </a:r>
            <a:r>
              <a:rPr lang="ru-RU" dirty="0" err="1"/>
              <a:t>Додаток</a:t>
            </a:r>
            <a:r>
              <a:rPr lang="ru-RU" dirty="0"/>
              <a:t> повинен </a:t>
            </a:r>
            <a:r>
              <a:rPr lang="ru-RU" dirty="0" err="1"/>
              <a:t>мати</a:t>
            </a:r>
            <a:r>
              <a:rPr lang="ru-RU" dirty="0"/>
              <a:t> заголовок, </a:t>
            </a:r>
            <a:r>
              <a:rPr lang="ru-RU" dirty="0" err="1"/>
              <a:t>надрукований</a:t>
            </a:r>
            <a:r>
              <a:rPr lang="ru-RU" dirty="0"/>
              <a:t> </a:t>
            </a:r>
            <a:r>
              <a:rPr lang="ru-RU" dirty="0" err="1"/>
              <a:t>вгорі</a:t>
            </a:r>
            <a:r>
              <a:rPr lang="ru-RU" dirty="0"/>
              <a:t> </a:t>
            </a:r>
            <a:r>
              <a:rPr lang="ru-RU" dirty="0" err="1"/>
              <a:t>малими</a:t>
            </a:r>
            <a:r>
              <a:rPr lang="ru-RU" dirty="0"/>
              <a:t> </a:t>
            </a:r>
            <a:r>
              <a:rPr lang="ru-RU" dirty="0" err="1"/>
              <a:t>літерами</a:t>
            </a:r>
            <a:r>
              <a:rPr lang="ru-RU" dirty="0"/>
              <a:t> з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 </a:t>
            </a:r>
            <a:r>
              <a:rPr lang="ru-RU" dirty="0" err="1"/>
              <a:t>симетрично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тексту </a:t>
            </a:r>
            <a:r>
              <a:rPr lang="ru-RU" dirty="0" err="1"/>
              <a:t>сторінки</a:t>
            </a:r>
            <a:r>
              <a:rPr lang="ru-RU" dirty="0"/>
              <a:t>. </a:t>
            </a:r>
            <a:r>
              <a:rPr lang="ru-RU" dirty="0" err="1"/>
              <a:t>Посередині</a:t>
            </a:r>
            <a:r>
              <a:rPr lang="ru-RU" dirty="0"/>
              <a:t> рядка над заголовком </a:t>
            </a:r>
            <a:r>
              <a:rPr lang="ru-RU" dirty="0" err="1"/>
              <a:t>малими</a:t>
            </a:r>
            <a:r>
              <a:rPr lang="ru-RU" dirty="0"/>
              <a:t> </a:t>
            </a:r>
            <a:r>
              <a:rPr lang="ru-RU" dirty="0" err="1"/>
              <a:t>літерами</a:t>
            </a:r>
            <a:r>
              <a:rPr lang="ru-RU" dirty="0"/>
              <a:t> з </a:t>
            </a:r>
            <a:r>
              <a:rPr lang="ru-RU" dirty="0" err="1"/>
              <a:t>першої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01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6764" y="1912988"/>
            <a:ext cx="9601196" cy="33189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друкується</a:t>
            </a:r>
            <a:r>
              <a:rPr lang="ru-RU" dirty="0"/>
              <a:t> слово "</a:t>
            </a:r>
            <a:r>
              <a:rPr lang="ru-RU" dirty="0" err="1"/>
              <a:t>Додаток</a:t>
            </a:r>
            <a:r>
              <a:rPr lang="ru-RU" dirty="0"/>
              <a:t> " і велика </a:t>
            </a:r>
            <a:r>
              <a:rPr lang="ru-RU" dirty="0" err="1"/>
              <a:t>літера</a:t>
            </a:r>
            <a:r>
              <a:rPr lang="ru-RU" dirty="0"/>
              <a:t>, </a:t>
            </a:r>
            <a:r>
              <a:rPr lang="ru-RU" dirty="0" err="1"/>
              <a:t>що</a:t>
            </a:r>
            <a:endParaRPr lang="ru-RU" dirty="0"/>
          </a:p>
          <a:p>
            <a:pPr algn="just"/>
            <a:r>
              <a:rPr lang="ru-RU" dirty="0" err="1"/>
              <a:t>позначає</a:t>
            </a:r>
            <a:r>
              <a:rPr lang="ru-RU" dirty="0"/>
              <a:t> </a:t>
            </a:r>
            <a:r>
              <a:rPr lang="ru-RU" dirty="0" err="1"/>
              <a:t>додаток</a:t>
            </a:r>
            <a:r>
              <a:rPr lang="ru-RU" dirty="0"/>
              <a:t>. </a:t>
            </a:r>
            <a:r>
              <a:rPr lang="ru-RU" dirty="0" err="1"/>
              <a:t>Додатки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позначати</a:t>
            </a:r>
            <a:r>
              <a:rPr lang="ru-RU" dirty="0"/>
              <a:t> </a:t>
            </a:r>
            <a:r>
              <a:rPr lang="ru-RU" dirty="0" err="1"/>
              <a:t>послідовно</a:t>
            </a:r>
            <a:r>
              <a:rPr lang="ru-RU" dirty="0"/>
              <a:t> великими </a:t>
            </a:r>
            <a:r>
              <a:rPr lang="ru-RU" dirty="0" err="1"/>
              <a:t>літерами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абетки</a:t>
            </a:r>
            <a:r>
              <a:rPr lang="ru-RU" dirty="0"/>
              <a:t>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літер</a:t>
            </a:r>
            <a:r>
              <a:rPr lang="ru-RU" dirty="0"/>
              <a:t> Ґ, Є, І, І, И, О, Ч, Ь,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додаток</a:t>
            </a:r>
            <a:r>
              <a:rPr lang="ru-RU" dirty="0"/>
              <a:t> А, </a:t>
            </a:r>
            <a:r>
              <a:rPr lang="ru-RU" dirty="0" err="1"/>
              <a:t>додаток</a:t>
            </a:r>
            <a:r>
              <a:rPr lang="ru-RU" dirty="0"/>
              <a:t> Б і т.д. Один </a:t>
            </a:r>
            <a:r>
              <a:rPr lang="ru-RU" dirty="0" err="1"/>
              <a:t>додаток</a:t>
            </a:r>
            <a:r>
              <a:rPr lang="ru-RU" dirty="0"/>
              <a:t> </a:t>
            </a:r>
            <a:r>
              <a:rPr lang="ru-RU" dirty="0" err="1"/>
              <a:t>позначається</a:t>
            </a:r>
            <a:r>
              <a:rPr lang="ru-RU" dirty="0"/>
              <a:t> як </a:t>
            </a:r>
            <a:r>
              <a:rPr lang="ru-RU" dirty="0" err="1"/>
              <a:t>додаток</a:t>
            </a:r>
            <a:r>
              <a:rPr lang="ru-RU" dirty="0"/>
              <a:t> А. Текст кожного </a:t>
            </a:r>
            <a:r>
              <a:rPr lang="ru-RU" dirty="0" err="1"/>
              <a:t>додатка</a:t>
            </a:r>
            <a:r>
              <a:rPr lang="ru-RU" dirty="0"/>
              <a:t> за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поділений</a:t>
            </a:r>
            <a:r>
              <a:rPr lang="ru-RU" dirty="0"/>
              <a:t> на </a:t>
            </a:r>
            <a:r>
              <a:rPr lang="ru-RU" dirty="0" err="1"/>
              <a:t>розділи</a:t>
            </a:r>
            <a:r>
              <a:rPr lang="ru-RU" dirty="0"/>
              <a:t> й </a:t>
            </a:r>
            <a:r>
              <a:rPr lang="ru-RU" dirty="0" err="1"/>
              <a:t>підрозділи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нумерують</a:t>
            </a:r>
            <a:r>
              <a:rPr lang="ru-RU" dirty="0"/>
              <a:t> у межах кожного </a:t>
            </a:r>
            <a:r>
              <a:rPr lang="ru-RU" dirty="0" err="1"/>
              <a:t>додатка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перед </a:t>
            </a:r>
            <a:r>
              <a:rPr lang="ru-RU" dirty="0" err="1"/>
              <a:t>кожним</a:t>
            </a:r>
            <a:r>
              <a:rPr lang="ru-RU" dirty="0"/>
              <a:t> номером </a:t>
            </a:r>
            <a:r>
              <a:rPr lang="ru-RU" dirty="0" err="1"/>
              <a:t>ставлять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додатку</a:t>
            </a:r>
            <a:r>
              <a:rPr lang="ru-RU" dirty="0"/>
              <a:t> (</a:t>
            </a:r>
            <a:r>
              <a:rPr lang="ru-RU" dirty="0" err="1"/>
              <a:t>літеру</a:t>
            </a:r>
            <a:r>
              <a:rPr lang="ru-RU" dirty="0"/>
              <a:t>) і </a:t>
            </a:r>
            <a:r>
              <a:rPr lang="ru-RU" dirty="0" err="1"/>
              <a:t>крапку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А.2 -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dirty="0" err="1"/>
              <a:t>додатка</a:t>
            </a:r>
            <a:r>
              <a:rPr lang="ru-RU" dirty="0"/>
              <a:t> А; В.З.І - </a:t>
            </a:r>
            <a:r>
              <a:rPr lang="ru-RU" dirty="0" err="1"/>
              <a:t>підрозділ</a:t>
            </a:r>
            <a:r>
              <a:rPr lang="ru-RU" dirty="0"/>
              <a:t> 3.1 </a:t>
            </a:r>
            <a:r>
              <a:rPr lang="ru-RU" dirty="0" err="1"/>
              <a:t>додатка</a:t>
            </a:r>
            <a:r>
              <a:rPr lang="ru-RU" dirty="0"/>
              <a:t> 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47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Оформлення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Письмову</a:t>
            </a:r>
            <a:r>
              <a:rPr lang="ru-RU" dirty="0"/>
              <a:t> роботу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рукописним</a:t>
            </a:r>
            <a:r>
              <a:rPr lang="ru-RU" dirty="0"/>
              <a:t> способом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комп'ютера</a:t>
            </a:r>
            <a:r>
              <a:rPr lang="ru-RU" dirty="0"/>
              <a:t>, </a:t>
            </a:r>
            <a:r>
              <a:rPr lang="ru-RU" dirty="0" err="1"/>
              <a:t>друкують</a:t>
            </a:r>
            <a:r>
              <a:rPr lang="ru-RU" dirty="0"/>
              <a:t> </a:t>
            </a:r>
            <a:r>
              <a:rPr lang="ru-RU" dirty="0" err="1"/>
              <a:t>машинописним</a:t>
            </a:r>
            <a:r>
              <a:rPr lang="ru-RU" dirty="0"/>
              <a:t> способом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 </a:t>
            </a:r>
            <a:r>
              <a:rPr lang="ru-RU" dirty="0" err="1"/>
              <a:t>аркуша</a:t>
            </a:r>
            <a:r>
              <a:rPr lang="ru-RU" dirty="0"/>
              <a:t>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 формату А4 (210 х 297мм)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форматів</a:t>
            </a:r>
            <a:r>
              <a:rPr lang="ru-RU" dirty="0"/>
              <a:t> у межах </a:t>
            </a:r>
            <a:r>
              <a:rPr lang="ru-RU" dirty="0" err="1"/>
              <a:t>від</a:t>
            </a:r>
            <a:r>
              <a:rPr lang="ru-RU" dirty="0"/>
              <a:t> 203 х 288 до 210 х 297 мм, через два </a:t>
            </a:r>
            <a:r>
              <a:rPr lang="ru-RU" dirty="0" err="1"/>
              <a:t>міжрядкових</a:t>
            </a:r>
            <a:r>
              <a:rPr lang="ru-RU" dirty="0"/>
              <a:t> </a:t>
            </a:r>
            <a:r>
              <a:rPr lang="ru-RU" dirty="0" err="1"/>
              <a:t>інтервали</a:t>
            </a:r>
            <a:r>
              <a:rPr lang="ru-RU" dirty="0"/>
              <a:t> до </a:t>
            </a:r>
            <a:r>
              <a:rPr lang="ru-RU" dirty="0" err="1"/>
              <a:t>тридцяти</a:t>
            </a:r>
            <a:r>
              <a:rPr lang="ru-RU" dirty="0"/>
              <a:t> </a:t>
            </a:r>
            <a:r>
              <a:rPr lang="ru-RU" dirty="0" err="1"/>
              <a:t>рядків</a:t>
            </a:r>
            <a:r>
              <a:rPr lang="ru-RU" dirty="0"/>
              <a:t> на </a:t>
            </a:r>
            <a:r>
              <a:rPr lang="ru-RU" dirty="0" err="1"/>
              <a:t>сторінці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07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/>
              <a:t>письмових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як правило, </a:t>
            </a:r>
            <a:r>
              <a:rPr lang="ru-RU" dirty="0" err="1"/>
              <a:t>складають</a:t>
            </a:r>
            <a:r>
              <a:rPr lang="ru-RU" dirty="0"/>
              <a:t> (без </a:t>
            </a:r>
            <a:r>
              <a:rPr lang="ru-RU" dirty="0" err="1"/>
              <a:t>додатків</a:t>
            </a:r>
            <a:r>
              <a:rPr lang="ru-RU" dirty="0"/>
              <a:t>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¨ </a:t>
            </a:r>
            <a:r>
              <a:rPr lang="ru-RU" dirty="0" err="1"/>
              <a:t>курсових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20-25 </a:t>
            </a:r>
            <a:r>
              <a:rPr lang="ru-RU" dirty="0" err="1"/>
              <a:t>друкованих</a:t>
            </a:r>
            <a:r>
              <a:rPr lang="ru-RU" dirty="0"/>
              <a:t> </a:t>
            </a:r>
            <a:r>
              <a:rPr lang="ru-RU" dirty="0" err="1"/>
              <a:t>сторінок</a:t>
            </a:r>
            <a:r>
              <a:rPr lang="ru-RU" dirty="0"/>
              <a:t>;</a:t>
            </a:r>
          </a:p>
          <a:p>
            <a:r>
              <a:rPr lang="ru-RU" dirty="0"/>
              <a:t>¨ </a:t>
            </a:r>
            <a:r>
              <a:rPr lang="ru-RU" dirty="0" err="1"/>
              <a:t>кваліфікаційних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40-50 </a:t>
            </a:r>
            <a:r>
              <a:rPr lang="ru-RU" dirty="0" err="1"/>
              <a:t>друкованих</a:t>
            </a:r>
            <a:r>
              <a:rPr lang="ru-RU" dirty="0"/>
              <a:t> </a:t>
            </a:r>
            <a:r>
              <a:rPr lang="ru-RU" dirty="0" err="1"/>
              <a:t>сторінок</a:t>
            </a:r>
            <a:r>
              <a:rPr lang="ru-RU" dirty="0"/>
              <a:t>;</a:t>
            </a:r>
          </a:p>
          <a:p>
            <a:r>
              <a:rPr lang="ru-RU" dirty="0"/>
              <a:t>¨ </a:t>
            </a:r>
            <a:r>
              <a:rPr lang="ru-RU" dirty="0" err="1"/>
              <a:t>дипломних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50-70 </a:t>
            </a:r>
            <a:r>
              <a:rPr lang="ru-RU" dirty="0" err="1"/>
              <a:t>друкованих</a:t>
            </a:r>
            <a:r>
              <a:rPr lang="ru-RU" dirty="0"/>
              <a:t> </a:t>
            </a:r>
            <a:r>
              <a:rPr lang="ru-RU" dirty="0" err="1"/>
              <a:t>сторінок</a:t>
            </a:r>
            <a:r>
              <a:rPr lang="ru-RU" dirty="0"/>
              <a:t>;</a:t>
            </a:r>
          </a:p>
          <a:p>
            <a:r>
              <a:rPr lang="ru-RU" dirty="0"/>
              <a:t>¨ </a:t>
            </a:r>
            <a:r>
              <a:rPr lang="ru-RU" dirty="0" err="1"/>
              <a:t>магістерських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70-100 </a:t>
            </a:r>
            <a:r>
              <a:rPr lang="ru-RU" dirty="0" err="1"/>
              <a:t>друкованих</a:t>
            </a:r>
            <a:r>
              <a:rPr lang="ru-RU" dirty="0"/>
              <a:t> </a:t>
            </a:r>
            <a:r>
              <a:rPr lang="ru-RU" dirty="0" err="1"/>
              <a:t>сторінок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29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Текст </a:t>
            </a:r>
            <a:r>
              <a:rPr lang="ru-RU" dirty="0" err="1"/>
              <a:t>письмової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Текст </a:t>
            </a:r>
            <a:r>
              <a:rPr lang="ru-RU" dirty="0" err="1"/>
              <a:t>письмової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друкувати</a:t>
            </a:r>
            <a:r>
              <a:rPr lang="ru-RU" dirty="0"/>
              <a:t>, </a:t>
            </a:r>
            <a:r>
              <a:rPr lang="ru-RU" dirty="0" err="1"/>
              <a:t>залишаючи</a:t>
            </a:r>
            <a:r>
              <a:rPr lang="ru-RU" dirty="0"/>
              <a:t> поля таких </a:t>
            </a:r>
            <a:r>
              <a:rPr lang="ru-RU" dirty="0" err="1"/>
              <a:t>розмірів</a:t>
            </a:r>
            <a:r>
              <a:rPr lang="ru-RU" dirty="0"/>
              <a:t>: </a:t>
            </a:r>
            <a:r>
              <a:rPr lang="ru-RU" dirty="0" err="1"/>
              <a:t>лівий</a:t>
            </a:r>
            <a:r>
              <a:rPr lang="ru-RU" dirty="0"/>
              <a:t> - не </a:t>
            </a:r>
            <a:r>
              <a:rPr lang="ru-RU" dirty="0" err="1"/>
              <a:t>менше</a:t>
            </a:r>
            <a:r>
              <a:rPr lang="ru-RU" dirty="0"/>
              <a:t> 20 мм, </a:t>
            </a:r>
            <a:r>
              <a:rPr lang="ru-RU" dirty="0" err="1"/>
              <a:t>правий</a:t>
            </a:r>
            <a:r>
              <a:rPr lang="ru-RU" dirty="0"/>
              <a:t> — не </a:t>
            </a:r>
            <a:r>
              <a:rPr lang="ru-RU" dirty="0" err="1"/>
              <a:t>менше</a:t>
            </a:r>
            <a:r>
              <a:rPr lang="ru-RU" dirty="0"/>
              <a:t> 10 мм, </a:t>
            </a:r>
            <a:r>
              <a:rPr lang="ru-RU" dirty="0" err="1"/>
              <a:t>верхній</a:t>
            </a:r>
            <a:r>
              <a:rPr lang="ru-RU" dirty="0"/>
              <a:t> - не </a:t>
            </a:r>
            <a:r>
              <a:rPr lang="ru-RU" dirty="0" err="1"/>
              <a:t>менше</a:t>
            </a:r>
            <a:r>
              <a:rPr lang="ru-RU" dirty="0"/>
              <a:t> 20 мм, </a:t>
            </a:r>
            <a:r>
              <a:rPr lang="ru-RU" dirty="0" err="1"/>
              <a:t>нижній</a:t>
            </a:r>
            <a:r>
              <a:rPr lang="ru-RU" dirty="0"/>
              <a:t> — не </a:t>
            </a:r>
            <a:r>
              <a:rPr lang="ru-RU" dirty="0" err="1"/>
              <a:t>менше</a:t>
            </a:r>
            <a:r>
              <a:rPr lang="ru-RU" dirty="0"/>
              <a:t> 20 мм.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07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Шрифт </a:t>
            </a:r>
            <a:r>
              <a:rPr lang="ru-RU" dirty="0" err="1"/>
              <a:t>друку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Шрифт </a:t>
            </a:r>
            <a:r>
              <a:rPr lang="ru-RU" dirty="0" err="1"/>
              <a:t>друку</a:t>
            </a:r>
            <a:r>
              <a:rPr lang="ru-RU" dirty="0"/>
              <a:t> повинен бути </a:t>
            </a:r>
            <a:r>
              <a:rPr lang="ru-RU" dirty="0" err="1"/>
              <a:t>чітким</a:t>
            </a:r>
            <a:r>
              <a:rPr lang="ru-RU" dirty="0"/>
              <a:t>, </a:t>
            </a:r>
            <a:r>
              <a:rPr lang="ru-RU" dirty="0" err="1"/>
              <a:t>мінімальна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 шрифту 1,8 мм, </a:t>
            </a:r>
            <a:r>
              <a:rPr lang="ru-RU" dirty="0" err="1"/>
              <a:t>стрічка</a:t>
            </a:r>
            <a:r>
              <a:rPr lang="ru-RU" dirty="0"/>
              <a:t> - 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жирності</a:t>
            </a:r>
            <a:r>
              <a:rPr lang="ru-RU" dirty="0"/>
              <a:t>. </a:t>
            </a:r>
            <a:r>
              <a:rPr lang="ru-RU" dirty="0" err="1"/>
              <a:t>Щільність</a:t>
            </a:r>
            <a:r>
              <a:rPr lang="ru-RU" dirty="0"/>
              <a:t> тексту </a:t>
            </a:r>
            <a:r>
              <a:rPr lang="ru-RU" dirty="0" err="1"/>
              <a:t>письмової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повинна бути </a:t>
            </a:r>
            <a:r>
              <a:rPr lang="ru-RU" dirty="0" err="1"/>
              <a:t>однаковою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12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Заголовки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письмової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Заголовки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письмової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"ЗМІСТ", "ПЕРЕЛІК УМОВНИХ СКОРОЧЕНЬ", "ВСТУП", "РОЗДІЛ", "ВИСНОВКИ", "СПИСОК ВИКОРИСТАНИХ ДЖЕРЕЛ", "ДОДАТКИ" </a:t>
            </a:r>
            <a:r>
              <a:rPr lang="ru-RU" dirty="0" err="1"/>
              <a:t>друкують</a:t>
            </a:r>
            <a:r>
              <a:rPr lang="ru-RU" dirty="0"/>
              <a:t> великими </a:t>
            </a:r>
            <a:r>
              <a:rPr lang="ru-RU" dirty="0" err="1"/>
              <a:t>літерами</a:t>
            </a:r>
            <a:r>
              <a:rPr lang="ru-RU" dirty="0"/>
              <a:t> </a:t>
            </a:r>
            <a:r>
              <a:rPr lang="ru-RU" dirty="0" err="1"/>
              <a:t>симетрично</a:t>
            </a:r>
            <a:r>
              <a:rPr lang="ru-RU" dirty="0"/>
              <a:t> до тексту. Заголовки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друкують</a:t>
            </a:r>
            <a:r>
              <a:rPr lang="ru-RU" dirty="0"/>
              <a:t> маленькими </a:t>
            </a:r>
            <a:r>
              <a:rPr lang="ru-RU" dirty="0" err="1"/>
              <a:t>літерами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) з абзацного </a:t>
            </a:r>
            <a:r>
              <a:rPr lang="ru-RU" dirty="0" err="1"/>
              <a:t>підступу</a:t>
            </a:r>
            <a:r>
              <a:rPr lang="ru-RU" dirty="0"/>
              <a:t> (</a:t>
            </a:r>
            <a:r>
              <a:rPr lang="ru-RU" dirty="0" err="1"/>
              <a:t>крапка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заголовка не ставиться). Заголовки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друкують</a:t>
            </a:r>
            <a:r>
              <a:rPr lang="ru-RU" dirty="0"/>
              <a:t> маленькими </a:t>
            </a:r>
            <a:r>
              <a:rPr lang="ru-RU" dirty="0" err="1"/>
              <a:t>літерами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) з абзацного </a:t>
            </a:r>
            <a:r>
              <a:rPr lang="ru-RU" dirty="0" err="1"/>
              <a:t>відступу</a:t>
            </a:r>
            <a:r>
              <a:rPr lang="ru-RU" dirty="0"/>
              <a:t> в </a:t>
            </a:r>
            <a:r>
              <a:rPr lang="ru-RU" dirty="0" err="1"/>
              <a:t>розрядці</a:t>
            </a:r>
            <a:r>
              <a:rPr lang="ru-RU" dirty="0"/>
              <a:t> в </a:t>
            </a:r>
            <a:r>
              <a:rPr lang="ru-RU" dirty="0" err="1"/>
              <a:t>підбір</a:t>
            </a:r>
            <a:r>
              <a:rPr lang="ru-RU" dirty="0"/>
              <a:t> до тексту, в </a:t>
            </a:r>
            <a:r>
              <a:rPr lang="ru-RU" dirty="0" err="1"/>
              <a:t>кінці</a:t>
            </a:r>
            <a:r>
              <a:rPr lang="ru-RU" dirty="0"/>
              <a:t> ставиться </a:t>
            </a:r>
            <a:r>
              <a:rPr lang="ru-RU" dirty="0" err="1"/>
              <a:t>крапка</a:t>
            </a:r>
            <a:r>
              <a:rPr lang="ru-RU" dirty="0"/>
              <a:t>.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заголовком (за </a:t>
            </a:r>
            <a:r>
              <a:rPr lang="ru-RU" dirty="0" err="1"/>
              <a:t>виключенням</a:t>
            </a:r>
            <a:r>
              <a:rPr lang="ru-RU" dirty="0"/>
              <a:t> заголовка пункту) та текстом повинна </a:t>
            </a:r>
            <a:r>
              <a:rPr lang="ru-RU" dirty="0" err="1"/>
              <a:t>дорівнювати</a:t>
            </a:r>
            <a:r>
              <a:rPr lang="ru-RU" dirty="0"/>
              <a:t> 3-4 </a:t>
            </a:r>
            <a:r>
              <a:rPr lang="ru-RU" dirty="0" err="1"/>
              <a:t>інтервалам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88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9643" y="978794"/>
            <a:ext cx="9601196" cy="5167530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/>
              <a:t>Кожну</a:t>
            </a:r>
            <a:r>
              <a:rPr lang="ru-RU" sz="2000" dirty="0"/>
              <a:t> </a:t>
            </a:r>
            <a:r>
              <a:rPr lang="ru-RU" sz="2000" dirty="0" err="1"/>
              <a:t>структурну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</a:t>
            </a:r>
            <a:r>
              <a:rPr lang="ru-RU" sz="2000" dirty="0" err="1"/>
              <a:t>письмової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треба </a:t>
            </a:r>
            <a:r>
              <a:rPr lang="ru-RU" sz="2000" dirty="0" err="1"/>
              <a:t>починати</a:t>
            </a:r>
            <a:r>
              <a:rPr lang="ru-RU" sz="2000" dirty="0"/>
              <a:t> з </a:t>
            </a:r>
            <a:r>
              <a:rPr lang="ru-RU" sz="2000" dirty="0" err="1"/>
              <a:t>нової</a:t>
            </a:r>
            <a:r>
              <a:rPr lang="ru-RU" sz="2000" dirty="0"/>
              <a:t> </a:t>
            </a:r>
            <a:r>
              <a:rPr lang="ru-RU" sz="2000" dirty="0" err="1"/>
              <a:t>сторінки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Нумерація</a:t>
            </a:r>
            <a:r>
              <a:rPr lang="ru-RU" sz="2000" dirty="0" smtClean="0"/>
              <a:t> </a:t>
            </a:r>
            <a:r>
              <a:rPr lang="ru-RU" sz="2000" dirty="0" err="1"/>
              <a:t>сторінок</a:t>
            </a:r>
            <a:r>
              <a:rPr lang="ru-RU" sz="2000" dirty="0"/>
              <a:t>, </a:t>
            </a:r>
            <a:r>
              <a:rPr lang="ru-RU" sz="2000" dirty="0" err="1"/>
              <a:t>розділів</a:t>
            </a:r>
            <a:r>
              <a:rPr lang="ru-RU" sz="2000" dirty="0"/>
              <a:t>, </a:t>
            </a:r>
            <a:r>
              <a:rPr lang="ru-RU" sz="2000" dirty="0" err="1"/>
              <a:t>підрозділів</a:t>
            </a:r>
            <a:r>
              <a:rPr lang="ru-RU" sz="2000" dirty="0"/>
              <a:t>, </a:t>
            </a:r>
            <a:r>
              <a:rPr lang="ru-RU" sz="2000" dirty="0" err="1"/>
              <a:t>пунктів</a:t>
            </a:r>
            <a:r>
              <a:rPr lang="ru-RU" sz="2000" dirty="0"/>
              <a:t>, </a:t>
            </a:r>
            <a:r>
              <a:rPr lang="ru-RU" sz="2000" dirty="0" err="1"/>
              <a:t>підпунктів</a:t>
            </a:r>
            <a:r>
              <a:rPr lang="ru-RU" sz="2000" dirty="0"/>
              <a:t>, </a:t>
            </a:r>
            <a:r>
              <a:rPr lang="ru-RU" sz="2000" dirty="0" err="1"/>
              <a:t>малюнків</a:t>
            </a:r>
            <a:r>
              <a:rPr lang="ru-RU" sz="2000" dirty="0"/>
              <a:t>, </a:t>
            </a:r>
            <a:r>
              <a:rPr lang="ru-RU" sz="2000" dirty="0" err="1"/>
              <a:t>таблиць</a:t>
            </a:r>
            <a:r>
              <a:rPr lang="ru-RU" sz="2000" dirty="0"/>
              <a:t>, формул </a:t>
            </a:r>
            <a:r>
              <a:rPr lang="ru-RU" sz="2000" dirty="0" err="1"/>
              <a:t>здійснюється</a:t>
            </a:r>
            <a:r>
              <a:rPr lang="ru-RU" sz="2000" dirty="0"/>
              <a:t> </a:t>
            </a:r>
            <a:r>
              <a:rPr lang="ru-RU" sz="2000" dirty="0" err="1"/>
              <a:t>арабськими</a:t>
            </a:r>
            <a:r>
              <a:rPr lang="ru-RU" sz="2000" dirty="0"/>
              <a:t> цифрами без знака №. </a:t>
            </a:r>
            <a:endParaRPr lang="ru-RU" sz="2000" dirty="0" smtClean="0"/>
          </a:p>
          <a:p>
            <a:pPr algn="just"/>
            <a:endParaRPr lang="uk-UA" sz="2000" dirty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err="1" smtClean="0"/>
              <a:t>Першою</a:t>
            </a:r>
            <a:r>
              <a:rPr lang="ru-RU" sz="2000" dirty="0" smtClean="0"/>
              <a:t> </a:t>
            </a:r>
            <a:r>
              <a:rPr lang="ru-RU" sz="2000" dirty="0" err="1"/>
              <a:t>сторінкою</a:t>
            </a:r>
            <a:r>
              <a:rPr lang="ru-RU" sz="2000" dirty="0"/>
              <a:t> </a:t>
            </a:r>
            <a:r>
              <a:rPr lang="ru-RU" sz="2000" dirty="0" err="1"/>
              <a:t>письмової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е </a:t>
            </a:r>
            <a:r>
              <a:rPr lang="ru-RU" sz="2000" dirty="0" err="1"/>
              <a:t>титульний</a:t>
            </a:r>
            <a:r>
              <a:rPr lang="ru-RU" sz="2000" dirty="0"/>
              <a:t> </a:t>
            </a:r>
            <a:r>
              <a:rPr lang="ru-RU" sz="2000" dirty="0" err="1"/>
              <a:t>аркуш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включають</a:t>
            </a:r>
            <a:r>
              <a:rPr lang="ru-RU" sz="2000" dirty="0"/>
              <a:t> до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нумерації</a:t>
            </a:r>
            <a:r>
              <a:rPr lang="ru-RU" sz="2000" dirty="0"/>
              <a:t> </a:t>
            </a:r>
            <a:r>
              <a:rPr lang="ru-RU" sz="2000" dirty="0" err="1"/>
              <a:t>сторінок</a:t>
            </a:r>
            <a:r>
              <a:rPr lang="ru-RU" sz="2000" dirty="0"/>
              <a:t>, але номер </a:t>
            </a:r>
            <a:r>
              <a:rPr lang="ru-RU" sz="2000" dirty="0" err="1"/>
              <a:t>сторінки</a:t>
            </a:r>
            <a:r>
              <a:rPr lang="ru-RU" sz="2000" dirty="0"/>
              <a:t> не </a:t>
            </a:r>
            <a:r>
              <a:rPr lang="ru-RU" sz="2000" dirty="0" err="1"/>
              <a:t>ставлять</a:t>
            </a:r>
            <a:r>
              <a:rPr lang="ru-RU" sz="2000" dirty="0"/>
              <a:t>, на </a:t>
            </a:r>
            <a:r>
              <a:rPr lang="ru-RU" sz="2000" dirty="0" err="1"/>
              <a:t>наступних</a:t>
            </a:r>
            <a:r>
              <a:rPr lang="ru-RU" sz="2000" dirty="0"/>
              <a:t> </a:t>
            </a:r>
            <a:r>
              <a:rPr lang="ru-RU" sz="2000" dirty="0" err="1"/>
              <a:t>сторінках</a:t>
            </a:r>
            <a:r>
              <a:rPr lang="ru-RU" sz="2000" dirty="0"/>
              <a:t> номер </a:t>
            </a:r>
            <a:r>
              <a:rPr lang="ru-RU" sz="2000" dirty="0" err="1"/>
              <a:t>проставляють</a:t>
            </a:r>
            <a:r>
              <a:rPr lang="ru-RU" sz="2000" dirty="0"/>
              <a:t> у правому </a:t>
            </a:r>
            <a:r>
              <a:rPr lang="ru-RU" sz="2000" dirty="0" err="1"/>
              <a:t>верхньому</a:t>
            </a:r>
            <a:r>
              <a:rPr lang="ru-RU" sz="2000" dirty="0"/>
              <a:t> </a:t>
            </a:r>
            <a:r>
              <a:rPr lang="ru-RU" sz="2000" dirty="0" err="1"/>
              <a:t>куті</a:t>
            </a:r>
            <a:r>
              <a:rPr lang="ru-RU" sz="2000" dirty="0"/>
              <a:t> </a:t>
            </a:r>
            <a:r>
              <a:rPr lang="ru-RU" sz="2000" dirty="0" err="1"/>
              <a:t>сторінки</a:t>
            </a:r>
            <a:r>
              <a:rPr lang="ru-RU" sz="2000" dirty="0"/>
              <a:t> без </a:t>
            </a:r>
            <a:r>
              <a:rPr lang="ru-RU" sz="2000" dirty="0" err="1"/>
              <a:t>крапки</a:t>
            </a:r>
            <a:r>
              <a:rPr lang="ru-RU" sz="2000" dirty="0"/>
              <a:t> в </a:t>
            </a:r>
            <a:r>
              <a:rPr lang="ru-RU" sz="2000" dirty="0" err="1"/>
              <a:t>кінці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Зміст</a:t>
            </a:r>
            <a:r>
              <a:rPr lang="ru-RU" sz="2000" dirty="0"/>
              <a:t>, </a:t>
            </a:r>
            <a:r>
              <a:rPr lang="ru-RU" sz="2000" dirty="0" err="1"/>
              <a:t>перелік</a:t>
            </a:r>
            <a:r>
              <a:rPr lang="ru-RU" sz="2000" dirty="0"/>
              <a:t> </a:t>
            </a:r>
            <a:r>
              <a:rPr lang="ru-RU" sz="2000" dirty="0" err="1"/>
              <a:t>умовних</a:t>
            </a:r>
            <a:r>
              <a:rPr lang="ru-RU" sz="2000" dirty="0"/>
              <a:t> </a:t>
            </a:r>
            <a:r>
              <a:rPr lang="ru-RU" sz="2000" dirty="0" err="1"/>
              <a:t>позначень</a:t>
            </a:r>
            <a:r>
              <a:rPr lang="ru-RU" sz="2000" dirty="0"/>
              <a:t>, </a:t>
            </a:r>
            <a:r>
              <a:rPr lang="ru-RU" sz="2000" dirty="0" err="1"/>
              <a:t>вступ</a:t>
            </a:r>
            <a:r>
              <a:rPr lang="ru-RU" sz="2000" dirty="0"/>
              <a:t>, </a:t>
            </a:r>
            <a:r>
              <a:rPr lang="ru-RU" sz="2000" dirty="0" err="1"/>
              <a:t>висновки</a:t>
            </a:r>
            <a:r>
              <a:rPr lang="ru-RU" sz="2000" dirty="0"/>
              <a:t>, список </a:t>
            </a:r>
            <a:r>
              <a:rPr lang="ru-RU" sz="2000" dirty="0" err="1"/>
              <a:t>використаних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 не </a:t>
            </a:r>
            <a:r>
              <a:rPr lang="ru-RU" sz="2000" dirty="0" err="1"/>
              <a:t>нумерують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Номер </a:t>
            </a:r>
            <a:r>
              <a:rPr lang="ru-RU" sz="2000" dirty="0" err="1"/>
              <a:t>розділу</a:t>
            </a:r>
            <a:r>
              <a:rPr lang="ru-RU" sz="2000" dirty="0"/>
              <a:t> </a:t>
            </a:r>
            <a:r>
              <a:rPr lang="ru-RU" sz="2000" dirty="0" err="1"/>
              <a:t>ставлять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слова "РОЗДІЛ", </a:t>
            </a:r>
            <a:r>
              <a:rPr lang="ru-RU" sz="2000" dirty="0" err="1"/>
              <a:t>після</a:t>
            </a:r>
            <a:r>
              <a:rPr lang="ru-RU" sz="2000" dirty="0"/>
              <a:t> номера </a:t>
            </a:r>
            <a:r>
              <a:rPr lang="ru-RU" sz="2000" dirty="0" err="1"/>
              <a:t>крапку</a:t>
            </a:r>
            <a:r>
              <a:rPr lang="ru-RU" sz="2000" dirty="0"/>
              <a:t> не </a:t>
            </a:r>
            <a:r>
              <a:rPr lang="ru-RU" sz="2000" dirty="0" err="1"/>
              <a:t>ставлять</a:t>
            </a:r>
            <a:r>
              <a:rPr lang="ru-RU" sz="2000" dirty="0"/>
              <a:t>, </a:t>
            </a:r>
            <a:r>
              <a:rPr lang="ru-RU" sz="2000" dirty="0" err="1"/>
              <a:t>потім</a:t>
            </a:r>
            <a:r>
              <a:rPr lang="ru-RU" sz="2000" dirty="0"/>
              <a:t> з нового рядка </a:t>
            </a:r>
            <a:r>
              <a:rPr lang="ru-RU" sz="2000" dirty="0" err="1"/>
              <a:t>друкують</a:t>
            </a:r>
            <a:r>
              <a:rPr lang="ru-RU" sz="2000" dirty="0"/>
              <a:t> заголовок </a:t>
            </a:r>
            <a:r>
              <a:rPr lang="ru-RU" sz="2000" dirty="0" err="1"/>
              <a:t>розділу</a:t>
            </a:r>
            <a:r>
              <a:rPr lang="ru-RU" sz="2000" dirty="0"/>
              <a:t>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01579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007" y="1068947"/>
            <a:ext cx="9601196" cy="5167530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/>
              <a:t>Підрозділи</a:t>
            </a:r>
            <a:r>
              <a:rPr lang="ru-RU" sz="2000" dirty="0" smtClean="0"/>
              <a:t> </a:t>
            </a:r>
            <a:r>
              <a:rPr lang="ru-RU" sz="2000" dirty="0" err="1"/>
              <a:t>нумерують</a:t>
            </a:r>
            <a:r>
              <a:rPr lang="ru-RU" sz="2000" dirty="0"/>
              <a:t> у межах кожного </a:t>
            </a:r>
            <a:r>
              <a:rPr lang="ru-RU" sz="2000" dirty="0" err="1"/>
              <a:t>розділу</a:t>
            </a:r>
            <a:r>
              <a:rPr lang="ru-RU" sz="2000" dirty="0"/>
              <a:t>. Номер </a:t>
            </a:r>
            <a:r>
              <a:rPr lang="ru-RU" sz="2000" dirty="0" err="1"/>
              <a:t>підрозділу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номера </a:t>
            </a:r>
            <a:r>
              <a:rPr lang="ru-RU" sz="2000" dirty="0" err="1"/>
              <a:t>розділу</a:t>
            </a:r>
            <a:r>
              <a:rPr lang="ru-RU" sz="2000" dirty="0"/>
              <a:t> і порядкового номера </a:t>
            </a:r>
            <a:r>
              <a:rPr lang="ru-RU" sz="2000" dirty="0" err="1"/>
              <a:t>підрозділу</a:t>
            </a:r>
            <a:r>
              <a:rPr lang="ru-RU" sz="2000" dirty="0"/>
              <a:t>,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ставлять</a:t>
            </a:r>
            <a:r>
              <a:rPr lang="ru-RU" sz="2000" dirty="0"/>
              <a:t> </a:t>
            </a:r>
            <a:r>
              <a:rPr lang="ru-RU" sz="2000" dirty="0" err="1"/>
              <a:t>крапку</a:t>
            </a:r>
            <a:r>
              <a:rPr lang="ru-RU" sz="2000" dirty="0"/>
              <a:t>. В </a:t>
            </a:r>
            <a:r>
              <a:rPr lang="ru-RU" sz="2000" dirty="0" err="1"/>
              <a:t>кінці</a:t>
            </a:r>
            <a:r>
              <a:rPr lang="ru-RU" sz="2000" dirty="0"/>
              <a:t> номера </a:t>
            </a:r>
            <a:r>
              <a:rPr lang="ru-RU" sz="2000" dirty="0" err="1"/>
              <a:t>підрозділу</a:t>
            </a:r>
            <a:r>
              <a:rPr lang="ru-RU" sz="2000" dirty="0"/>
              <a:t> повинна </a:t>
            </a:r>
            <a:r>
              <a:rPr lang="ru-RU" sz="2000" dirty="0" err="1"/>
              <a:t>стояти</a:t>
            </a:r>
            <a:r>
              <a:rPr lang="ru-RU" sz="2000" dirty="0"/>
              <a:t> </a:t>
            </a:r>
            <a:r>
              <a:rPr lang="ru-RU" sz="2000" dirty="0" err="1"/>
              <a:t>крапка</a:t>
            </a:r>
            <a:r>
              <a:rPr lang="ru-RU" sz="2000" dirty="0"/>
              <a:t>, </a:t>
            </a:r>
            <a:r>
              <a:rPr lang="ru-RU" sz="2000" dirty="0" err="1"/>
              <a:t>наприклад</a:t>
            </a:r>
            <a:r>
              <a:rPr lang="ru-RU" sz="2000" dirty="0"/>
              <a:t>: "2.3." (</a:t>
            </a:r>
            <a:r>
              <a:rPr lang="ru-RU" sz="2000" dirty="0" err="1"/>
              <a:t>третій</a:t>
            </a:r>
            <a:r>
              <a:rPr lang="ru-RU" sz="2000" dirty="0"/>
              <a:t> </a:t>
            </a:r>
            <a:r>
              <a:rPr lang="ru-RU" sz="2000" dirty="0" err="1"/>
              <a:t>підрозділ</a:t>
            </a:r>
            <a:r>
              <a:rPr lang="ru-RU" sz="2000" dirty="0"/>
              <a:t> другого </a:t>
            </a:r>
            <a:r>
              <a:rPr lang="ru-RU" sz="2000" dirty="0" err="1"/>
              <a:t>розділу</a:t>
            </a:r>
            <a:r>
              <a:rPr lang="ru-RU" sz="2000" dirty="0"/>
              <a:t>). </a:t>
            </a:r>
            <a:r>
              <a:rPr lang="ru-RU" sz="2000" dirty="0" err="1"/>
              <a:t>Потім</a:t>
            </a:r>
            <a:r>
              <a:rPr lang="ru-RU" sz="2000" dirty="0"/>
              <a:t> у тому ж рядку </a:t>
            </a:r>
            <a:r>
              <a:rPr lang="ru-RU" sz="2000" dirty="0" err="1"/>
              <a:t>йде</a:t>
            </a:r>
            <a:r>
              <a:rPr lang="ru-RU" sz="2000" dirty="0"/>
              <a:t> заголовок </a:t>
            </a:r>
            <a:r>
              <a:rPr lang="ru-RU" sz="2000" dirty="0" err="1"/>
              <a:t>підрозділу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Пункти</a:t>
            </a:r>
            <a:r>
              <a:rPr lang="ru-RU" sz="2000" dirty="0" smtClean="0"/>
              <a:t> </a:t>
            </a:r>
            <a:r>
              <a:rPr lang="ru-RU" sz="2000" dirty="0" err="1"/>
              <a:t>нумерують</a:t>
            </a:r>
            <a:r>
              <a:rPr lang="ru-RU" sz="2000" dirty="0"/>
              <a:t> у межах кожного </a:t>
            </a:r>
            <a:r>
              <a:rPr lang="ru-RU" sz="2000" dirty="0" err="1"/>
              <a:t>підрозділу</a:t>
            </a:r>
            <a:r>
              <a:rPr lang="ru-RU" sz="2000" dirty="0"/>
              <a:t>. Номер пункту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порядкових</a:t>
            </a:r>
            <a:r>
              <a:rPr lang="ru-RU" sz="2000" dirty="0"/>
              <a:t> </a:t>
            </a:r>
            <a:r>
              <a:rPr lang="ru-RU" sz="2000" dirty="0" err="1"/>
              <a:t>номерів</a:t>
            </a:r>
            <a:r>
              <a:rPr lang="ru-RU" sz="2000" dirty="0"/>
              <a:t> </a:t>
            </a:r>
            <a:r>
              <a:rPr lang="ru-RU" sz="2000" dirty="0" err="1"/>
              <a:t>розділу</a:t>
            </a:r>
            <a:r>
              <a:rPr lang="ru-RU" sz="2000" dirty="0"/>
              <a:t>, </a:t>
            </a:r>
            <a:r>
              <a:rPr lang="ru-RU" sz="2000" dirty="0" err="1"/>
              <a:t>підрозділу</a:t>
            </a:r>
            <a:r>
              <a:rPr lang="ru-RU" sz="2000" dirty="0"/>
              <a:t>, пункту,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ставлять</a:t>
            </a:r>
            <a:r>
              <a:rPr lang="ru-RU" sz="2000" dirty="0"/>
              <a:t> </a:t>
            </a:r>
            <a:r>
              <a:rPr lang="ru-RU" sz="2000" dirty="0" err="1"/>
              <a:t>крапку</a:t>
            </a:r>
            <a:r>
              <a:rPr lang="ru-RU" sz="2000" dirty="0"/>
              <a:t>. В </a:t>
            </a:r>
            <a:r>
              <a:rPr lang="ru-RU" sz="2000" dirty="0" err="1"/>
              <a:t>кінці</a:t>
            </a:r>
            <a:r>
              <a:rPr lang="ru-RU" sz="2000" dirty="0"/>
              <a:t> номера повинна </a:t>
            </a:r>
            <a:r>
              <a:rPr lang="ru-RU" sz="2000" dirty="0" err="1"/>
              <a:t>стояти</a:t>
            </a:r>
            <a:r>
              <a:rPr lang="ru-RU" sz="2000" dirty="0"/>
              <a:t> </a:t>
            </a:r>
            <a:r>
              <a:rPr lang="ru-RU" sz="2000" dirty="0" err="1"/>
              <a:t>крапка</a:t>
            </a:r>
            <a:r>
              <a:rPr lang="ru-RU" sz="2000" dirty="0"/>
              <a:t>, </a:t>
            </a:r>
            <a:r>
              <a:rPr lang="ru-RU" sz="2000" dirty="0" err="1"/>
              <a:t>наприклад</a:t>
            </a:r>
            <a:r>
              <a:rPr lang="ru-RU" sz="2000" dirty="0"/>
              <a:t>: "1.3.2." (</a:t>
            </a:r>
            <a:r>
              <a:rPr lang="ru-RU" sz="2000" dirty="0" err="1"/>
              <a:t>другий</a:t>
            </a:r>
            <a:r>
              <a:rPr lang="ru-RU" sz="2000" dirty="0"/>
              <a:t> пункт </a:t>
            </a:r>
            <a:r>
              <a:rPr lang="ru-RU" sz="2000" dirty="0" err="1"/>
              <a:t>третього</a:t>
            </a:r>
            <a:r>
              <a:rPr lang="ru-RU" sz="2000" dirty="0"/>
              <a:t> </a:t>
            </a:r>
            <a:r>
              <a:rPr lang="ru-RU" sz="2000" dirty="0" err="1"/>
              <a:t>підрозділу</a:t>
            </a:r>
            <a:r>
              <a:rPr lang="ru-RU" sz="2000" dirty="0"/>
              <a:t> </a:t>
            </a:r>
            <a:r>
              <a:rPr lang="ru-RU" sz="2000" dirty="0" err="1"/>
              <a:t>першого</a:t>
            </a:r>
            <a:r>
              <a:rPr lang="ru-RU" sz="2000" dirty="0"/>
              <a:t> </a:t>
            </a:r>
            <a:r>
              <a:rPr lang="ru-RU" sz="2000" dirty="0" err="1"/>
              <a:t>розділу</a:t>
            </a:r>
            <a:r>
              <a:rPr lang="ru-RU" sz="2000" dirty="0"/>
              <a:t>). </a:t>
            </a:r>
            <a:r>
              <a:rPr lang="ru-RU" sz="2000" dirty="0" err="1"/>
              <a:t>Потім</a:t>
            </a:r>
            <a:r>
              <a:rPr lang="ru-RU" sz="2000" dirty="0"/>
              <a:t> у тому ж рядку </a:t>
            </a:r>
            <a:r>
              <a:rPr lang="ru-RU" sz="2000" dirty="0" err="1"/>
              <a:t>йде</a:t>
            </a:r>
            <a:r>
              <a:rPr lang="ru-RU" sz="2000" dirty="0"/>
              <a:t> заголовок пункту. Пункт </a:t>
            </a:r>
            <a:r>
              <a:rPr lang="ru-RU" sz="2000" dirty="0" err="1"/>
              <a:t>може,не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заголовка. </a:t>
            </a:r>
            <a:r>
              <a:rPr lang="ru-RU" sz="2000" dirty="0" err="1"/>
              <a:t>Підпункти</a:t>
            </a:r>
            <a:r>
              <a:rPr lang="ru-RU" sz="2000" dirty="0"/>
              <a:t> </a:t>
            </a:r>
            <a:r>
              <a:rPr lang="ru-RU" sz="2000" dirty="0" err="1"/>
              <a:t>нумерують</a:t>
            </a:r>
            <a:r>
              <a:rPr lang="ru-RU" sz="2000" dirty="0"/>
              <a:t> у межах кожного пункту за такими ж правилами, як </a:t>
            </a:r>
            <a:r>
              <a:rPr lang="ru-RU" sz="2000" dirty="0" err="1"/>
              <a:t>пункти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056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Ілюстрації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/>
              <a:t>фотографії</a:t>
            </a:r>
            <a:r>
              <a:rPr lang="ru-RU" dirty="0"/>
              <a:t>, </a:t>
            </a:r>
            <a:r>
              <a:rPr lang="ru-RU" dirty="0" err="1"/>
              <a:t>схеми</a:t>
            </a:r>
            <a:r>
              <a:rPr lang="ru-RU" dirty="0"/>
              <a:t>, </a:t>
            </a:r>
            <a:r>
              <a:rPr lang="ru-RU" dirty="0" err="1"/>
              <a:t>графіки</a:t>
            </a:r>
            <a:r>
              <a:rPr lang="ru-RU" dirty="0"/>
              <a:t>, </a:t>
            </a:r>
            <a:r>
              <a:rPr lang="ru-RU" dirty="0" err="1"/>
              <a:t>карти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Ілюстрації</a:t>
            </a:r>
            <a:r>
              <a:rPr lang="ru-RU" dirty="0"/>
              <a:t> (</a:t>
            </a:r>
            <a:r>
              <a:rPr lang="ru-RU" dirty="0" err="1"/>
              <a:t>фотографії</a:t>
            </a:r>
            <a:r>
              <a:rPr lang="ru-RU" dirty="0"/>
              <a:t>, </a:t>
            </a:r>
            <a:r>
              <a:rPr lang="ru-RU" dirty="0" err="1"/>
              <a:t>схеми</a:t>
            </a:r>
            <a:r>
              <a:rPr lang="ru-RU" dirty="0"/>
              <a:t>, </a:t>
            </a:r>
            <a:r>
              <a:rPr lang="ru-RU" dirty="0" err="1"/>
              <a:t>графіки</a:t>
            </a:r>
            <a:r>
              <a:rPr lang="ru-RU" dirty="0"/>
              <a:t>, </a:t>
            </a:r>
            <a:r>
              <a:rPr lang="ru-RU" dirty="0" err="1"/>
              <a:t>карти</a:t>
            </a:r>
            <a:r>
              <a:rPr lang="ru-RU" dirty="0"/>
              <a:t>) і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подавати</a:t>
            </a:r>
            <a:r>
              <a:rPr lang="ru-RU" dirty="0"/>
              <a:t> у </a:t>
            </a:r>
            <a:r>
              <a:rPr lang="ru-RU" dirty="0" err="1"/>
              <a:t>письмовій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тексту, де вони </a:t>
            </a:r>
            <a:r>
              <a:rPr lang="ru-RU" dirty="0" err="1"/>
              <a:t>згадані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наступній</a:t>
            </a:r>
            <a:r>
              <a:rPr lang="ru-RU" dirty="0"/>
              <a:t> </a:t>
            </a:r>
            <a:r>
              <a:rPr lang="ru-RU" dirty="0" err="1"/>
              <a:t>сторінці</a:t>
            </a:r>
            <a:r>
              <a:rPr lang="ru-RU" dirty="0"/>
              <a:t>. </a:t>
            </a:r>
            <a:r>
              <a:rPr lang="ru-RU" dirty="0" err="1"/>
              <a:t>Ілюстрації</a:t>
            </a:r>
            <a:r>
              <a:rPr lang="ru-RU" dirty="0"/>
              <a:t> і </a:t>
            </a:r>
            <a:r>
              <a:rPr lang="ru-RU" dirty="0" err="1"/>
              <a:t>таблиці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на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сторінках</a:t>
            </a:r>
            <a:r>
              <a:rPr lang="ru-RU" dirty="0"/>
              <a:t>, </a:t>
            </a:r>
            <a:r>
              <a:rPr lang="ru-RU" dirty="0" err="1"/>
              <a:t>включають</a:t>
            </a:r>
            <a:r>
              <a:rPr lang="ru-RU" dirty="0"/>
              <a:t> до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нумерації</a:t>
            </a:r>
            <a:r>
              <a:rPr lang="ru-RU" dirty="0"/>
              <a:t> </a:t>
            </a:r>
            <a:r>
              <a:rPr lang="ru-RU" dirty="0" err="1"/>
              <a:t>сторінок</a:t>
            </a:r>
            <a:r>
              <a:rPr lang="ru-RU" dirty="0"/>
              <a:t>. </a:t>
            </a:r>
            <a:r>
              <a:rPr lang="ru-RU" dirty="0" err="1"/>
              <a:t>Ілюстрації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словом "Рис." і </a:t>
            </a:r>
            <a:r>
              <a:rPr lang="ru-RU" dirty="0" err="1"/>
              <a:t>нумерують</a:t>
            </a:r>
            <a:r>
              <a:rPr lang="ru-RU" dirty="0"/>
              <a:t> </a:t>
            </a:r>
            <a:r>
              <a:rPr lang="ru-RU" dirty="0" err="1"/>
              <a:t>послідовно</a:t>
            </a:r>
            <a:r>
              <a:rPr lang="ru-RU" dirty="0"/>
              <a:t> в межах </a:t>
            </a:r>
            <a:r>
              <a:rPr lang="ru-RU" dirty="0" err="1"/>
              <a:t>розділу</a:t>
            </a:r>
            <a:r>
              <a:rPr lang="ru-RU" dirty="0"/>
              <a:t>, за </a:t>
            </a:r>
            <a:r>
              <a:rPr lang="ru-RU" dirty="0" err="1"/>
              <a:t>виключенням</a:t>
            </a:r>
            <a:r>
              <a:rPr lang="ru-RU" dirty="0"/>
              <a:t> </a:t>
            </a:r>
            <a:r>
              <a:rPr lang="ru-RU" dirty="0" err="1"/>
              <a:t>ілюстрацій</a:t>
            </a:r>
            <a:r>
              <a:rPr lang="ru-RU" dirty="0"/>
              <a:t>, </a:t>
            </a:r>
            <a:r>
              <a:rPr lang="ru-RU" dirty="0" err="1"/>
              <a:t>поданих</a:t>
            </a:r>
            <a:r>
              <a:rPr lang="ru-RU" dirty="0"/>
              <a:t> у </a:t>
            </a:r>
            <a:r>
              <a:rPr lang="ru-RU" dirty="0" err="1"/>
              <a:t>додатках</a:t>
            </a:r>
            <a:r>
              <a:rPr lang="ru-RU" dirty="0"/>
              <a:t>. Номер </a:t>
            </a:r>
            <a:r>
              <a:rPr lang="ru-RU" dirty="0" err="1"/>
              <a:t>ілюстрації</a:t>
            </a:r>
            <a:r>
              <a:rPr lang="ru-RU" dirty="0"/>
              <a:t> повинен </a:t>
            </a:r>
            <a:r>
              <a:rPr lang="ru-RU" dirty="0" err="1"/>
              <a:t>складатися</a:t>
            </a:r>
            <a:r>
              <a:rPr lang="ru-RU" dirty="0"/>
              <a:t> з номера </a:t>
            </a:r>
            <a:r>
              <a:rPr lang="ru-RU" dirty="0" err="1"/>
              <a:t>розділу</a:t>
            </a:r>
            <a:r>
              <a:rPr lang="ru-RU" dirty="0"/>
              <a:t>, і порядкового номера </a:t>
            </a:r>
            <a:r>
              <a:rPr lang="ru-RU" dirty="0" err="1"/>
              <a:t>ілюстрації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якими</a:t>
            </a:r>
            <a:r>
              <a:rPr lang="ru-RU" dirty="0"/>
              <a:t> ставиться </a:t>
            </a:r>
            <a:r>
              <a:rPr lang="ru-RU" dirty="0" err="1"/>
              <a:t>крапка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158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893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Правила та вимоги оформлення письмової роботи</vt:lpstr>
      <vt:lpstr>Оформлення </vt:lpstr>
      <vt:lpstr>Обсяги письмових робіт, як правило, складають (без додатків):</vt:lpstr>
      <vt:lpstr>Текст письмової роботи</vt:lpstr>
      <vt:lpstr>Шрифт друку</vt:lpstr>
      <vt:lpstr>Заголовки структурних частин письмової роботи</vt:lpstr>
      <vt:lpstr>Презентация PowerPoint</vt:lpstr>
      <vt:lpstr>Презентация PowerPoint</vt:lpstr>
      <vt:lpstr>Ілюстрації  (фотографії, схеми, графіки, карти</vt:lpstr>
      <vt:lpstr>Формули у письмовій роботі</vt:lpstr>
      <vt:lpstr>Список використаних джерел.</vt:lpstr>
      <vt:lpstr>Додатки.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та вимоги оформлення письмової роботи</dc:title>
  <dc:creator>admin</dc:creator>
  <cp:lastModifiedBy>admin</cp:lastModifiedBy>
  <cp:revision>2</cp:revision>
  <dcterms:created xsi:type="dcterms:W3CDTF">2021-03-09T05:49:49Z</dcterms:created>
  <dcterms:modified xsi:type="dcterms:W3CDTF">2021-03-09T05:59:41Z</dcterms:modified>
</cp:coreProperties>
</file>