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sldIdLst>
    <p:sldId id="256" r:id="rId2"/>
    <p:sldId id="261" r:id="rId3"/>
    <p:sldId id="265" r:id="rId4"/>
    <p:sldId id="264" r:id="rId5"/>
    <p:sldId id="263" r:id="rId6"/>
    <p:sldId id="266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CAAA6-D567-4B8A-A361-5D31FE39E08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ru-RU"/>
        </a:p>
      </dgm:t>
    </dgm:pt>
    <dgm:pt modelId="{EF004DD2-C0BA-4CEC-8DB2-E0AF0FF043B3}">
      <dgm:prSet/>
      <dgm:spPr/>
      <dgm:t>
        <a:bodyPr/>
        <a:lstStyle/>
        <a:p>
          <a:r>
            <a:rPr lang="uk-UA" b="1" dirty="0"/>
            <a:t>Ситуація з’явилася тому що:</a:t>
          </a:r>
          <a:endParaRPr lang="ru-RU" dirty="0"/>
        </a:p>
      </dgm:t>
    </dgm:pt>
    <dgm:pt modelId="{9AC43CA7-0FCA-4947-8A40-2EE4ACF2D365}" type="parTrans" cxnId="{598B61ED-C5DE-46FE-9742-937513D0EF9E}">
      <dgm:prSet/>
      <dgm:spPr/>
      <dgm:t>
        <a:bodyPr/>
        <a:lstStyle/>
        <a:p>
          <a:endParaRPr lang="ru-RU"/>
        </a:p>
      </dgm:t>
    </dgm:pt>
    <dgm:pt modelId="{ADFEA0CC-7252-48FA-B277-AD9F7A8E899D}" type="sibTrans" cxnId="{598B61ED-C5DE-46FE-9742-937513D0EF9E}">
      <dgm:prSet/>
      <dgm:spPr/>
      <dgm:t>
        <a:bodyPr/>
        <a:lstStyle/>
        <a:p>
          <a:endParaRPr lang="ru-RU"/>
        </a:p>
      </dgm:t>
    </dgm:pt>
    <dgm:pt modelId="{495F526D-6707-4EC8-B5A6-21B4054B88EC}">
      <dgm:prSet/>
      <dgm:spPr/>
      <dgm:t>
        <a:bodyPr/>
        <a:lstStyle/>
        <a:p>
          <a:r>
            <a:rPr lang="ru-RU" b="1"/>
            <a:t>Дівчина не перевірила усю інформацію</a:t>
          </a:r>
          <a:endParaRPr lang="ru-RU"/>
        </a:p>
      </dgm:t>
    </dgm:pt>
    <dgm:pt modelId="{881A44D5-EE9A-40E8-9E73-48A3BD5162AC}" type="parTrans" cxnId="{3075B87E-87A2-4919-A4D9-0821147B8833}">
      <dgm:prSet/>
      <dgm:spPr/>
      <dgm:t>
        <a:bodyPr/>
        <a:lstStyle/>
        <a:p>
          <a:endParaRPr lang="ru-RU"/>
        </a:p>
      </dgm:t>
    </dgm:pt>
    <dgm:pt modelId="{708FA05F-60C7-47FA-987B-88873A6260D2}" type="sibTrans" cxnId="{3075B87E-87A2-4919-A4D9-0821147B8833}">
      <dgm:prSet/>
      <dgm:spPr/>
      <dgm:t>
        <a:bodyPr/>
        <a:lstStyle/>
        <a:p>
          <a:endParaRPr lang="ru-RU"/>
        </a:p>
      </dgm:t>
    </dgm:pt>
    <dgm:pt modelId="{3A8F0C4B-3A58-4CD2-95E2-E5FD08713942}">
      <dgm:prSet/>
      <dgm:spPr/>
      <dgm:t>
        <a:bodyPr/>
        <a:lstStyle/>
        <a:p>
          <a:r>
            <a:rPr lang="ru-RU" b="1"/>
            <a:t>Дівчина недбало поставилася до виконання курсової роботи та не врахувала, що інші люди (керівник) теж залежать від неї</a:t>
          </a:r>
          <a:endParaRPr lang="ru-RU"/>
        </a:p>
      </dgm:t>
    </dgm:pt>
    <dgm:pt modelId="{6A1E3E30-FEEA-4F9B-902B-DFC0A9F3AD16}" type="parTrans" cxnId="{783FE0AE-77E1-4281-B3DE-431C8E1E74F4}">
      <dgm:prSet/>
      <dgm:spPr/>
      <dgm:t>
        <a:bodyPr/>
        <a:lstStyle/>
        <a:p>
          <a:endParaRPr lang="ru-RU"/>
        </a:p>
      </dgm:t>
    </dgm:pt>
    <dgm:pt modelId="{A5682D0E-1195-48F2-B308-A66B445443F8}" type="sibTrans" cxnId="{783FE0AE-77E1-4281-B3DE-431C8E1E74F4}">
      <dgm:prSet/>
      <dgm:spPr/>
      <dgm:t>
        <a:bodyPr/>
        <a:lstStyle/>
        <a:p>
          <a:endParaRPr lang="ru-RU"/>
        </a:p>
      </dgm:t>
    </dgm:pt>
    <dgm:pt modelId="{9B4818D3-71DE-4566-B287-9A32EFBC0607}">
      <dgm:prSet/>
      <dgm:spPr/>
      <dgm:t>
        <a:bodyPr/>
        <a:lstStyle/>
        <a:p>
          <a:r>
            <a:rPr lang="ru-RU" b="1"/>
            <a:t>Скоріше за все, час було розраховано неправильно</a:t>
          </a:r>
          <a:endParaRPr lang="ru-RU"/>
        </a:p>
      </dgm:t>
    </dgm:pt>
    <dgm:pt modelId="{F59E2495-D87F-45A9-9F52-744B61DB92C9}" type="parTrans" cxnId="{2FB776FF-CE98-4AC8-A483-93059583C14B}">
      <dgm:prSet/>
      <dgm:spPr/>
      <dgm:t>
        <a:bodyPr/>
        <a:lstStyle/>
        <a:p>
          <a:endParaRPr lang="ru-RU"/>
        </a:p>
      </dgm:t>
    </dgm:pt>
    <dgm:pt modelId="{C25A1B95-C45B-45CF-BD46-D2B474403BA3}" type="sibTrans" cxnId="{2FB776FF-CE98-4AC8-A483-93059583C14B}">
      <dgm:prSet/>
      <dgm:spPr/>
      <dgm:t>
        <a:bodyPr/>
        <a:lstStyle/>
        <a:p>
          <a:endParaRPr lang="ru-RU"/>
        </a:p>
      </dgm:t>
    </dgm:pt>
    <dgm:pt modelId="{ABB8BAF2-69A6-4B46-BA49-6D4DA74A1FE9}">
      <dgm:prSet/>
      <dgm:spPr/>
      <dgm:t>
        <a:bodyPr/>
        <a:lstStyle/>
        <a:p>
          <a:r>
            <a:rPr lang="ru-RU" b="1"/>
            <a:t>Дівчина дозволила собі підтасовку фактів</a:t>
          </a:r>
          <a:endParaRPr lang="ru-RU"/>
        </a:p>
      </dgm:t>
    </dgm:pt>
    <dgm:pt modelId="{66A2AEFE-B934-4614-B0DA-3F25FEFA9480}" type="parTrans" cxnId="{88C6B4AD-3DB5-4D44-8202-94851DBE8099}">
      <dgm:prSet/>
      <dgm:spPr/>
      <dgm:t>
        <a:bodyPr/>
        <a:lstStyle/>
        <a:p>
          <a:endParaRPr lang="ru-RU"/>
        </a:p>
      </dgm:t>
    </dgm:pt>
    <dgm:pt modelId="{463A0769-4EC9-449C-A8D0-E56E73866CDF}" type="sibTrans" cxnId="{88C6B4AD-3DB5-4D44-8202-94851DBE8099}">
      <dgm:prSet/>
      <dgm:spPr/>
      <dgm:t>
        <a:bodyPr/>
        <a:lstStyle/>
        <a:p>
          <a:endParaRPr lang="ru-RU"/>
        </a:p>
      </dgm:t>
    </dgm:pt>
    <dgm:pt modelId="{8FB0C177-14AC-40B3-B3C2-18A548814FD1}" type="pres">
      <dgm:prSet presAssocID="{7AACAAA6-D567-4B8A-A361-5D31FE39E08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AB5453-39FE-428D-B571-4CF543AE5B74}" type="pres">
      <dgm:prSet presAssocID="{EF004DD2-C0BA-4CEC-8DB2-E0AF0FF043B3}" presName="hierRoot1" presStyleCnt="0">
        <dgm:presLayoutVars>
          <dgm:hierBranch val="init"/>
        </dgm:presLayoutVars>
      </dgm:prSet>
      <dgm:spPr/>
    </dgm:pt>
    <dgm:pt modelId="{A5ABD588-928A-424B-ABA2-9B3486B0F836}" type="pres">
      <dgm:prSet presAssocID="{EF004DD2-C0BA-4CEC-8DB2-E0AF0FF043B3}" presName="rootComposite1" presStyleCnt="0"/>
      <dgm:spPr/>
    </dgm:pt>
    <dgm:pt modelId="{2821D554-9E42-47F7-8C45-31FF1098C94D}" type="pres">
      <dgm:prSet presAssocID="{EF004DD2-C0BA-4CEC-8DB2-E0AF0FF043B3}" presName="rootText1" presStyleLbl="alignAcc1" presStyleIdx="0" presStyleCnt="0">
        <dgm:presLayoutVars>
          <dgm:chPref val="3"/>
        </dgm:presLayoutVars>
      </dgm:prSet>
      <dgm:spPr/>
    </dgm:pt>
    <dgm:pt modelId="{2B271FEA-C83F-420D-8E07-E32CA2E39DF7}" type="pres">
      <dgm:prSet presAssocID="{EF004DD2-C0BA-4CEC-8DB2-E0AF0FF043B3}" presName="topArc1" presStyleLbl="parChTrans1D1" presStyleIdx="0" presStyleCnt="10"/>
      <dgm:spPr/>
    </dgm:pt>
    <dgm:pt modelId="{F961B7F0-9E04-4DFD-A83F-E1097464885B}" type="pres">
      <dgm:prSet presAssocID="{EF004DD2-C0BA-4CEC-8DB2-E0AF0FF043B3}" presName="bottomArc1" presStyleLbl="parChTrans1D1" presStyleIdx="1" presStyleCnt="10"/>
      <dgm:spPr/>
    </dgm:pt>
    <dgm:pt modelId="{9E147256-2E51-433B-9A79-C1BD8D1F9D44}" type="pres">
      <dgm:prSet presAssocID="{EF004DD2-C0BA-4CEC-8DB2-E0AF0FF043B3}" presName="topConnNode1" presStyleLbl="node1" presStyleIdx="0" presStyleCnt="0"/>
      <dgm:spPr/>
    </dgm:pt>
    <dgm:pt modelId="{E1BB12AE-A4B2-48FF-9791-50CCF9F141EB}" type="pres">
      <dgm:prSet presAssocID="{EF004DD2-C0BA-4CEC-8DB2-E0AF0FF043B3}" presName="hierChild2" presStyleCnt="0"/>
      <dgm:spPr/>
    </dgm:pt>
    <dgm:pt modelId="{FE17E8BE-A380-414A-933F-38BCE5634355}" type="pres">
      <dgm:prSet presAssocID="{881A44D5-EE9A-40E8-9E73-48A3BD5162AC}" presName="Name28" presStyleLbl="parChTrans1D2" presStyleIdx="0" presStyleCnt="4"/>
      <dgm:spPr/>
    </dgm:pt>
    <dgm:pt modelId="{47E17921-2E97-49A4-959A-E313FF5DADE4}" type="pres">
      <dgm:prSet presAssocID="{495F526D-6707-4EC8-B5A6-21B4054B88EC}" presName="hierRoot2" presStyleCnt="0">
        <dgm:presLayoutVars>
          <dgm:hierBranch val="init"/>
        </dgm:presLayoutVars>
      </dgm:prSet>
      <dgm:spPr/>
    </dgm:pt>
    <dgm:pt modelId="{225279DD-E25D-4CBB-9146-138DD0E016FA}" type="pres">
      <dgm:prSet presAssocID="{495F526D-6707-4EC8-B5A6-21B4054B88EC}" presName="rootComposite2" presStyleCnt="0"/>
      <dgm:spPr/>
    </dgm:pt>
    <dgm:pt modelId="{0207301C-7F14-4EBC-ADF2-6F8F2EBA62E3}" type="pres">
      <dgm:prSet presAssocID="{495F526D-6707-4EC8-B5A6-21B4054B88EC}" presName="rootText2" presStyleLbl="alignAcc1" presStyleIdx="0" presStyleCnt="0">
        <dgm:presLayoutVars>
          <dgm:chPref val="3"/>
        </dgm:presLayoutVars>
      </dgm:prSet>
      <dgm:spPr/>
    </dgm:pt>
    <dgm:pt modelId="{48B71902-41C2-46BC-BF0A-8609FA30199A}" type="pres">
      <dgm:prSet presAssocID="{495F526D-6707-4EC8-B5A6-21B4054B88EC}" presName="topArc2" presStyleLbl="parChTrans1D1" presStyleIdx="2" presStyleCnt="10"/>
      <dgm:spPr/>
    </dgm:pt>
    <dgm:pt modelId="{BA0FD35C-0ED0-4148-8658-59F7A2929289}" type="pres">
      <dgm:prSet presAssocID="{495F526D-6707-4EC8-B5A6-21B4054B88EC}" presName="bottomArc2" presStyleLbl="parChTrans1D1" presStyleIdx="3" presStyleCnt="10"/>
      <dgm:spPr/>
    </dgm:pt>
    <dgm:pt modelId="{D5E86E6C-4C4C-4CBF-BBF8-B16620DF556F}" type="pres">
      <dgm:prSet presAssocID="{495F526D-6707-4EC8-B5A6-21B4054B88EC}" presName="topConnNode2" presStyleLbl="node2" presStyleIdx="0" presStyleCnt="0"/>
      <dgm:spPr/>
    </dgm:pt>
    <dgm:pt modelId="{DF833188-38BF-4862-AF49-275AC8E19701}" type="pres">
      <dgm:prSet presAssocID="{495F526D-6707-4EC8-B5A6-21B4054B88EC}" presName="hierChild4" presStyleCnt="0"/>
      <dgm:spPr/>
    </dgm:pt>
    <dgm:pt modelId="{4F39EA11-02D8-42D1-A629-A8BB4DBE87BB}" type="pres">
      <dgm:prSet presAssocID="{495F526D-6707-4EC8-B5A6-21B4054B88EC}" presName="hierChild5" presStyleCnt="0"/>
      <dgm:spPr/>
    </dgm:pt>
    <dgm:pt modelId="{3EFE5064-7B0E-4B2A-8982-420AABA0DCE3}" type="pres">
      <dgm:prSet presAssocID="{6A1E3E30-FEEA-4F9B-902B-DFC0A9F3AD16}" presName="Name28" presStyleLbl="parChTrans1D2" presStyleIdx="1" presStyleCnt="4"/>
      <dgm:spPr/>
    </dgm:pt>
    <dgm:pt modelId="{1242FF1B-B57A-4AC6-9118-F4E99ECA4377}" type="pres">
      <dgm:prSet presAssocID="{3A8F0C4B-3A58-4CD2-95E2-E5FD08713942}" presName="hierRoot2" presStyleCnt="0">
        <dgm:presLayoutVars>
          <dgm:hierBranch val="init"/>
        </dgm:presLayoutVars>
      </dgm:prSet>
      <dgm:spPr/>
    </dgm:pt>
    <dgm:pt modelId="{672CD070-868E-4F70-9B96-8AEE485D5626}" type="pres">
      <dgm:prSet presAssocID="{3A8F0C4B-3A58-4CD2-95E2-E5FD08713942}" presName="rootComposite2" presStyleCnt="0"/>
      <dgm:spPr/>
    </dgm:pt>
    <dgm:pt modelId="{693D9E42-AD05-4116-82F8-3C3CE7C04616}" type="pres">
      <dgm:prSet presAssocID="{3A8F0C4B-3A58-4CD2-95E2-E5FD08713942}" presName="rootText2" presStyleLbl="alignAcc1" presStyleIdx="0" presStyleCnt="0">
        <dgm:presLayoutVars>
          <dgm:chPref val="3"/>
        </dgm:presLayoutVars>
      </dgm:prSet>
      <dgm:spPr/>
    </dgm:pt>
    <dgm:pt modelId="{82FFAF29-9293-4E05-9F45-6CC222A5581D}" type="pres">
      <dgm:prSet presAssocID="{3A8F0C4B-3A58-4CD2-95E2-E5FD08713942}" presName="topArc2" presStyleLbl="parChTrans1D1" presStyleIdx="4" presStyleCnt="10"/>
      <dgm:spPr/>
    </dgm:pt>
    <dgm:pt modelId="{63C680DB-5A38-4892-8FED-ED08DF86CD7B}" type="pres">
      <dgm:prSet presAssocID="{3A8F0C4B-3A58-4CD2-95E2-E5FD08713942}" presName="bottomArc2" presStyleLbl="parChTrans1D1" presStyleIdx="5" presStyleCnt="10"/>
      <dgm:spPr/>
    </dgm:pt>
    <dgm:pt modelId="{11A9C8DA-CE4F-47FE-8498-71F8E0C773B0}" type="pres">
      <dgm:prSet presAssocID="{3A8F0C4B-3A58-4CD2-95E2-E5FD08713942}" presName="topConnNode2" presStyleLbl="node2" presStyleIdx="0" presStyleCnt="0"/>
      <dgm:spPr/>
    </dgm:pt>
    <dgm:pt modelId="{D033CEA5-6566-4FC9-852F-D1EDE327AD47}" type="pres">
      <dgm:prSet presAssocID="{3A8F0C4B-3A58-4CD2-95E2-E5FD08713942}" presName="hierChild4" presStyleCnt="0"/>
      <dgm:spPr/>
    </dgm:pt>
    <dgm:pt modelId="{E0EA3A42-96EB-4FC2-A926-4AD6A7B06CD0}" type="pres">
      <dgm:prSet presAssocID="{3A8F0C4B-3A58-4CD2-95E2-E5FD08713942}" presName="hierChild5" presStyleCnt="0"/>
      <dgm:spPr/>
    </dgm:pt>
    <dgm:pt modelId="{5A7CDE40-9FD2-4D6E-BC47-05E325CEACDF}" type="pres">
      <dgm:prSet presAssocID="{F59E2495-D87F-45A9-9F52-744B61DB92C9}" presName="Name28" presStyleLbl="parChTrans1D2" presStyleIdx="2" presStyleCnt="4"/>
      <dgm:spPr/>
    </dgm:pt>
    <dgm:pt modelId="{A0F14387-DAAC-474E-9C35-9B6D5D9FA65F}" type="pres">
      <dgm:prSet presAssocID="{9B4818D3-71DE-4566-B287-9A32EFBC0607}" presName="hierRoot2" presStyleCnt="0">
        <dgm:presLayoutVars>
          <dgm:hierBranch val="init"/>
        </dgm:presLayoutVars>
      </dgm:prSet>
      <dgm:spPr/>
    </dgm:pt>
    <dgm:pt modelId="{BC54E81B-53D3-4A20-A1AF-14480E0FF631}" type="pres">
      <dgm:prSet presAssocID="{9B4818D3-71DE-4566-B287-9A32EFBC0607}" presName="rootComposite2" presStyleCnt="0"/>
      <dgm:spPr/>
    </dgm:pt>
    <dgm:pt modelId="{61D9A8C7-CA3B-406A-ADBF-118A588B3BD6}" type="pres">
      <dgm:prSet presAssocID="{9B4818D3-71DE-4566-B287-9A32EFBC0607}" presName="rootText2" presStyleLbl="alignAcc1" presStyleIdx="0" presStyleCnt="0">
        <dgm:presLayoutVars>
          <dgm:chPref val="3"/>
        </dgm:presLayoutVars>
      </dgm:prSet>
      <dgm:spPr/>
    </dgm:pt>
    <dgm:pt modelId="{18DA8A30-F6B5-48D8-A6C2-6E822CD4F7B9}" type="pres">
      <dgm:prSet presAssocID="{9B4818D3-71DE-4566-B287-9A32EFBC0607}" presName="topArc2" presStyleLbl="parChTrans1D1" presStyleIdx="6" presStyleCnt="10"/>
      <dgm:spPr/>
    </dgm:pt>
    <dgm:pt modelId="{7280CFC0-80D5-4BAB-A248-FF49F4B3EBEF}" type="pres">
      <dgm:prSet presAssocID="{9B4818D3-71DE-4566-B287-9A32EFBC0607}" presName="bottomArc2" presStyleLbl="parChTrans1D1" presStyleIdx="7" presStyleCnt="10"/>
      <dgm:spPr/>
    </dgm:pt>
    <dgm:pt modelId="{39A39602-A589-4B7E-B794-CC02538C1285}" type="pres">
      <dgm:prSet presAssocID="{9B4818D3-71DE-4566-B287-9A32EFBC0607}" presName="topConnNode2" presStyleLbl="node2" presStyleIdx="0" presStyleCnt="0"/>
      <dgm:spPr/>
    </dgm:pt>
    <dgm:pt modelId="{2AE43F9B-7A8D-4876-A650-AAF36C3BFCD8}" type="pres">
      <dgm:prSet presAssocID="{9B4818D3-71DE-4566-B287-9A32EFBC0607}" presName="hierChild4" presStyleCnt="0"/>
      <dgm:spPr/>
    </dgm:pt>
    <dgm:pt modelId="{3020F79F-17F9-4886-BF6B-E953DAA9886F}" type="pres">
      <dgm:prSet presAssocID="{9B4818D3-71DE-4566-B287-9A32EFBC0607}" presName="hierChild5" presStyleCnt="0"/>
      <dgm:spPr/>
    </dgm:pt>
    <dgm:pt modelId="{E6C35245-C3C3-491F-866B-97DF95EB91B1}" type="pres">
      <dgm:prSet presAssocID="{66A2AEFE-B934-4614-B0DA-3F25FEFA9480}" presName="Name28" presStyleLbl="parChTrans1D2" presStyleIdx="3" presStyleCnt="4"/>
      <dgm:spPr/>
    </dgm:pt>
    <dgm:pt modelId="{44F65194-0FBD-455C-A2E5-4D168A220E96}" type="pres">
      <dgm:prSet presAssocID="{ABB8BAF2-69A6-4B46-BA49-6D4DA74A1FE9}" presName="hierRoot2" presStyleCnt="0">
        <dgm:presLayoutVars>
          <dgm:hierBranch val="init"/>
        </dgm:presLayoutVars>
      </dgm:prSet>
      <dgm:spPr/>
    </dgm:pt>
    <dgm:pt modelId="{48D13F28-251E-49C1-8A22-F6BF930464A6}" type="pres">
      <dgm:prSet presAssocID="{ABB8BAF2-69A6-4B46-BA49-6D4DA74A1FE9}" presName="rootComposite2" presStyleCnt="0"/>
      <dgm:spPr/>
    </dgm:pt>
    <dgm:pt modelId="{330E0FF3-D984-4F37-B770-A359A5E6CA95}" type="pres">
      <dgm:prSet presAssocID="{ABB8BAF2-69A6-4B46-BA49-6D4DA74A1FE9}" presName="rootText2" presStyleLbl="alignAcc1" presStyleIdx="0" presStyleCnt="0">
        <dgm:presLayoutVars>
          <dgm:chPref val="3"/>
        </dgm:presLayoutVars>
      </dgm:prSet>
      <dgm:spPr/>
    </dgm:pt>
    <dgm:pt modelId="{F0E27DB6-9C84-4995-869B-CC318265EF41}" type="pres">
      <dgm:prSet presAssocID="{ABB8BAF2-69A6-4B46-BA49-6D4DA74A1FE9}" presName="topArc2" presStyleLbl="parChTrans1D1" presStyleIdx="8" presStyleCnt="10"/>
      <dgm:spPr/>
    </dgm:pt>
    <dgm:pt modelId="{B3195535-A481-42BD-B7F6-EF94749797F5}" type="pres">
      <dgm:prSet presAssocID="{ABB8BAF2-69A6-4B46-BA49-6D4DA74A1FE9}" presName="bottomArc2" presStyleLbl="parChTrans1D1" presStyleIdx="9" presStyleCnt="10"/>
      <dgm:spPr/>
    </dgm:pt>
    <dgm:pt modelId="{44A8FB60-0305-482F-B4BB-142BB32C8520}" type="pres">
      <dgm:prSet presAssocID="{ABB8BAF2-69A6-4B46-BA49-6D4DA74A1FE9}" presName="topConnNode2" presStyleLbl="node2" presStyleIdx="0" presStyleCnt="0"/>
      <dgm:spPr/>
    </dgm:pt>
    <dgm:pt modelId="{7AF4F5D3-4C15-4AA1-B359-E96B582FD1A5}" type="pres">
      <dgm:prSet presAssocID="{ABB8BAF2-69A6-4B46-BA49-6D4DA74A1FE9}" presName="hierChild4" presStyleCnt="0"/>
      <dgm:spPr/>
    </dgm:pt>
    <dgm:pt modelId="{AB0D8E29-8FEB-4203-A72D-6793111C4CDD}" type="pres">
      <dgm:prSet presAssocID="{ABB8BAF2-69A6-4B46-BA49-6D4DA74A1FE9}" presName="hierChild5" presStyleCnt="0"/>
      <dgm:spPr/>
    </dgm:pt>
    <dgm:pt modelId="{9BD7CA26-D9EA-45F0-AD7C-592462FB7276}" type="pres">
      <dgm:prSet presAssocID="{EF004DD2-C0BA-4CEC-8DB2-E0AF0FF043B3}" presName="hierChild3" presStyleCnt="0"/>
      <dgm:spPr/>
    </dgm:pt>
  </dgm:ptLst>
  <dgm:cxnLst>
    <dgm:cxn modelId="{A243230C-B7D5-4BCA-916C-8B79DF0461D6}" type="presOf" srcId="{EF004DD2-C0BA-4CEC-8DB2-E0AF0FF043B3}" destId="{9E147256-2E51-433B-9A79-C1BD8D1F9D44}" srcOrd="1" destOrd="0" presId="urn:microsoft.com/office/officeart/2008/layout/HalfCircleOrganizationChart"/>
    <dgm:cxn modelId="{F480670F-C425-41E7-AEA0-FD5DF6405A19}" type="presOf" srcId="{EF004DD2-C0BA-4CEC-8DB2-E0AF0FF043B3}" destId="{2821D554-9E42-47F7-8C45-31FF1098C94D}" srcOrd="0" destOrd="0" presId="urn:microsoft.com/office/officeart/2008/layout/HalfCircleOrganizationChart"/>
    <dgm:cxn modelId="{ABCDA312-E114-4D4C-93A9-CF4F4580E671}" type="presOf" srcId="{881A44D5-EE9A-40E8-9E73-48A3BD5162AC}" destId="{FE17E8BE-A380-414A-933F-38BCE5634355}" srcOrd="0" destOrd="0" presId="urn:microsoft.com/office/officeart/2008/layout/HalfCircleOrganizationChart"/>
    <dgm:cxn modelId="{71B7D813-C8DB-45D7-A313-234446AE3518}" type="presOf" srcId="{9B4818D3-71DE-4566-B287-9A32EFBC0607}" destId="{61D9A8C7-CA3B-406A-ADBF-118A588B3BD6}" srcOrd="0" destOrd="0" presId="urn:microsoft.com/office/officeart/2008/layout/HalfCircleOrganizationChart"/>
    <dgm:cxn modelId="{47814A23-50DC-4AA4-9788-D71C3F5CD7AB}" type="presOf" srcId="{3A8F0C4B-3A58-4CD2-95E2-E5FD08713942}" destId="{11A9C8DA-CE4F-47FE-8498-71F8E0C773B0}" srcOrd="1" destOrd="0" presId="urn:microsoft.com/office/officeart/2008/layout/HalfCircleOrganizationChart"/>
    <dgm:cxn modelId="{B92CBD2E-29EF-4359-8302-124C01CE85F3}" type="presOf" srcId="{7AACAAA6-D567-4B8A-A361-5D31FE39E085}" destId="{8FB0C177-14AC-40B3-B3C2-18A548814FD1}" srcOrd="0" destOrd="0" presId="urn:microsoft.com/office/officeart/2008/layout/HalfCircleOrganizationChart"/>
    <dgm:cxn modelId="{FE7B5638-1FF6-41BF-9520-49C65A8766B7}" type="presOf" srcId="{3A8F0C4B-3A58-4CD2-95E2-E5FD08713942}" destId="{693D9E42-AD05-4116-82F8-3C3CE7C04616}" srcOrd="0" destOrd="0" presId="urn:microsoft.com/office/officeart/2008/layout/HalfCircleOrganizationChart"/>
    <dgm:cxn modelId="{77438040-0CA5-43B1-95BE-FD25177F1294}" type="presOf" srcId="{9B4818D3-71DE-4566-B287-9A32EFBC0607}" destId="{39A39602-A589-4B7E-B794-CC02538C1285}" srcOrd="1" destOrd="0" presId="urn:microsoft.com/office/officeart/2008/layout/HalfCircleOrganizationChart"/>
    <dgm:cxn modelId="{2FB8C14B-8143-4933-A3E3-53B6CE7D135F}" type="presOf" srcId="{F59E2495-D87F-45A9-9F52-744B61DB92C9}" destId="{5A7CDE40-9FD2-4D6E-BC47-05E325CEACDF}" srcOrd="0" destOrd="0" presId="urn:microsoft.com/office/officeart/2008/layout/HalfCircleOrganizationChart"/>
    <dgm:cxn modelId="{72DDCA6C-E11A-4337-BFF2-0F311498A034}" type="presOf" srcId="{495F526D-6707-4EC8-B5A6-21B4054B88EC}" destId="{D5E86E6C-4C4C-4CBF-BBF8-B16620DF556F}" srcOrd="1" destOrd="0" presId="urn:microsoft.com/office/officeart/2008/layout/HalfCircleOrganizationChart"/>
    <dgm:cxn modelId="{76E08F51-428D-46FF-A6F2-A603F6EC61FA}" type="presOf" srcId="{495F526D-6707-4EC8-B5A6-21B4054B88EC}" destId="{0207301C-7F14-4EBC-ADF2-6F8F2EBA62E3}" srcOrd="0" destOrd="0" presId="urn:microsoft.com/office/officeart/2008/layout/HalfCircleOrganizationChart"/>
    <dgm:cxn modelId="{3075B87E-87A2-4919-A4D9-0821147B8833}" srcId="{EF004DD2-C0BA-4CEC-8DB2-E0AF0FF043B3}" destId="{495F526D-6707-4EC8-B5A6-21B4054B88EC}" srcOrd="0" destOrd="0" parTransId="{881A44D5-EE9A-40E8-9E73-48A3BD5162AC}" sibTransId="{708FA05F-60C7-47FA-987B-88873A6260D2}"/>
    <dgm:cxn modelId="{FD6D328E-154D-4BEC-BF58-6C8242A10BB0}" type="presOf" srcId="{ABB8BAF2-69A6-4B46-BA49-6D4DA74A1FE9}" destId="{44A8FB60-0305-482F-B4BB-142BB32C8520}" srcOrd="1" destOrd="0" presId="urn:microsoft.com/office/officeart/2008/layout/HalfCircleOrganizationChart"/>
    <dgm:cxn modelId="{88C6B4AD-3DB5-4D44-8202-94851DBE8099}" srcId="{EF004DD2-C0BA-4CEC-8DB2-E0AF0FF043B3}" destId="{ABB8BAF2-69A6-4B46-BA49-6D4DA74A1FE9}" srcOrd="3" destOrd="0" parTransId="{66A2AEFE-B934-4614-B0DA-3F25FEFA9480}" sibTransId="{463A0769-4EC9-449C-A8D0-E56E73866CDF}"/>
    <dgm:cxn modelId="{783FE0AE-77E1-4281-B3DE-431C8E1E74F4}" srcId="{EF004DD2-C0BA-4CEC-8DB2-E0AF0FF043B3}" destId="{3A8F0C4B-3A58-4CD2-95E2-E5FD08713942}" srcOrd="1" destOrd="0" parTransId="{6A1E3E30-FEEA-4F9B-902B-DFC0A9F3AD16}" sibTransId="{A5682D0E-1195-48F2-B308-A66B445443F8}"/>
    <dgm:cxn modelId="{3B2A97BD-F5C6-401A-B918-7F0B48803846}" type="presOf" srcId="{66A2AEFE-B934-4614-B0DA-3F25FEFA9480}" destId="{E6C35245-C3C3-491F-866B-97DF95EB91B1}" srcOrd="0" destOrd="0" presId="urn:microsoft.com/office/officeart/2008/layout/HalfCircleOrganizationChart"/>
    <dgm:cxn modelId="{51AFE6CC-69A4-4721-9281-5395964B4943}" type="presOf" srcId="{ABB8BAF2-69A6-4B46-BA49-6D4DA74A1FE9}" destId="{330E0FF3-D984-4F37-B770-A359A5E6CA95}" srcOrd="0" destOrd="0" presId="urn:microsoft.com/office/officeart/2008/layout/HalfCircleOrganizationChart"/>
    <dgm:cxn modelId="{598B61ED-C5DE-46FE-9742-937513D0EF9E}" srcId="{7AACAAA6-D567-4B8A-A361-5D31FE39E085}" destId="{EF004DD2-C0BA-4CEC-8DB2-E0AF0FF043B3}" srcOrd="0" destOrd="0" parTransId="{9AC43CA7-0FCA-4947-8A40-2EE4ACF2D365}" sibTransId="{ADFEA0CC-7252-48FA-B277-AD9F7A8E899D}"/>
    <dgm:cxn modelId="{34CB90F7-235B-4AB0-86E1-BFDEC99BB6D2}" type="presOf" srcId="{6A1E3E30-FEEA-4F9B-902B-DFC0A9F3AD16}" destId="{3EFE5064-7B0E-4B2A-8982-420AABA0DCE3}" srcOrd="0" destOrd="0" presId="urn:microsoft.com/office/officeart/2008/layout/HalfCircleOrganizationChart"/>
    <dgm:cxn modelId="{2FB776FF-CE98-4AC8-A483-93059583C14B}" srcId="{EF004DD2-C0BA-4CEC-8DB2-E0AF0FF043B3}" destId="{9B4818D3-71DE-4566-B287-9A32EFBC0607}" srcOrd="2" destOrd="0" parTransId="{F59E2495-D87F-45A9-9F52-744B61DB92C9}" sibTransId="{C25A1B95-C45B-45CF-BD46-D2B474403BA3}"/>
    <dgm:cxn modelId="{702BEAFC-1EE3-4308-B894-8B7742E1D5E5}" type="presParOf" srcId="{8FB0C177-14AC-40B3-B3C2-18A548814FD1}" destId="{95AB5453-39FE-428D-B571-4CF543AE5B74}" srcOrd="0" destOrd="0" presId="urn:microsoft.com/office/officeart/2008/layout/HalfCircleOrganizationChart"/>
    <dgm:cxn modelId="{CF644F7C-BFC6-4C94-BD18-071DFEFE10D1}" type="presParOf" srcId="{95AB5453-39FE-428D-B571-4CF543AE5B74}" destId="{A5ABD588-928A-424B-ABA2-9B3486B0F836}" srcOrd="0" destOrd="0" presId="urn:microsoft.com/office/officeart/2008/layout/HalfCircleOrganizationChart"/>
    <dgm:cxn modelId="{080FC033-EAEA-4A8E-84A7-2F7019BDB0CE}" type="presParOf" srcId="{A5ABD588-928A-424B-ABA2-9B3486B0F836}" destId="{2821D554-9E42-47F7-8C45-31FF1098C94D}" srcOrd="0" destOrd="0" presId="urn:microsoft.com/office/officeart/2008/layout/HalfCircleOrganizationChart"/>
    <dgm:cxn modelId="{59014B7F-7B14-4E80-A5DF-2DC82A0414C6}" type="presParOf" srcId="{A5ABD588-928A-424B-ABA2-9B3486B0F836}" destId="{2B271FEA-C83F-420D-8E07-E32CA2E39DF7}" srcOrd="1" destOrd="0" presId="urn:microsoft.com/office/officeart/2008/layout/HalfCircleOrganizationChart"/>
    <dgm:cxn modelId="{7236408D-893D-4EDB-8531-CEAC32379A0A}" type="presParOf" srcId="{A5ABD588-928A-424B-ABA2-9B3486B0F836}" destId="{F961B7F0-9E04-4DFD-A83F-E1097464885B}" srcOrd="2" destOrd="0" presId="urn:microsoft.com/office/officeart/2008/layout/HalfCircleOrganizationChart"/>
    <dgm:cxn modelId="{68A67FBF-C0F0-4B61-A81E-370797E80170}" type="presParOf" srcId="{A5ABD588-928A-424B-ABA2-9B3486B0F836}" destId="{9E147256-2E51-433B-9A79-C1BD8D1F9D44}" srcOrd="3" destOrd="0" presId="urn:microsoft.com/office/officeart/2008/layout/HalfCircleOrganizationChart"/>
    <dgm:cxn modelId="{A99429C5-2B68-4AB3-BD14-5D70F8CED7D2}" type="presParOf" srcId="{95AB5453-39FE-428D-B571-4CF543AE5B74}" destId="{E1BB12AE-A4B2-48FF-9791-50CCF9F141EB}" srcOrd="1" destOrd="0" presId="urn:microsoft.com/office/officeart/2008/layout/HalfCircleOrganizationChart"/>
    <dgm:cxn modelId="{F69C18BD-31F8-418B-AF61-6FEE7231B078}" type="presParOf" srcId="{E1BB12AE-A4B2-48FF-9791-50CCF9F141EB}" destId="{FE17E8BE-A380-414A-933F-38BCE5634355}" srcOrd="0" destOrd="0" presId="urn:microsoft.com/office/officeart/2008/layout/HalfCircleOrganizationChart"/>
    <dgm:cxn modelId="{39992B49-1CD9-48BC-9154-6A9507FC7A76}" type="presParOf" srcId="{E1BB12AE-A4B2-48FF-9791-50CCF9F141EB}" destId="{47E17921-2E97-49A4-959A-E313FF5DADE4}" srcOrd="1" destOrd="0" presId="urn:microsoft.com/office/officeart/2008/layout/HalfCircleOrganizationChart"/>
    <dgm:cxn modelId="{73440C4D-F95B-4ADB-A900-80E9471FB865}" type="presParOf" srcId="{47E17921-2E97-49A4-959A-E313FF5DADE4}" destId="{225279DD-E25D-4CBB-9146-138DD0E016FA}" srcOrd="0" destOrd="0" presId="urn:microsoft.com/office/officeart/2008/layout/HalfCircleOrganizationChart"/>
    <dgm:cxn modelId="{9E394C60-3877-4EE6-8D7C-23B857074A41}" type="presParOf" srcId="{225279DD-E25D-4CBB-9146-138DD0E016FA}" destId="{0207301C-7F14-4EBC-ADF2-6F8F2EBA62E3}" srcOrd="0" destOrd="0" presId="urn:microsoft.com/office/officeart/2008/layout/HalfCircleOrganizationChart"/>
    <dgm:cxn modelId="{32532C4B-D70A-48C4-B93C-DE1CD83A8575}" type="presParOf" srcId="{225279DD-E25D-4CBB-9146-138DD0E016FA}" destId="{48B71902-41C2-46BC-BF0A-8609FA30199A}" srcOrd="1" destOrd="0" presId="urn:microsoft.com/office/officeart/2008/layout/HalfCircleOrganizationChart"/>
    <dgm:cxn modelId="{CFA1EBA9-74D8-484C-A6F8-085FEA7AC200}" type="presParOf" srcId="{225279DD-E25D-4CBB-9146-138DD0E016FA}" destId="{BA0FD35C-0ED0-4148-8658-59F7A2929289}" srcOrd="2" destOrd="0" presId="urn:microsoft.com/office/officeart/2008/layout/HalfCircleOrganizationChart"/>
    <dgm:cxn modelId="{EB289032-7B1C-462A-A471-4E50C4601608}" type="presParOf" srcId="{225279DD-E25D-4CBB-9146-138DD0E016FA}" destId="{D5E86E6C-4C4C-4CBF-BBF8-B16620DF556F}" srcOrd="3" destOrd="0" presId="urn:microsoft.com/office/officeart/2008/layout/HalfCircleOrganizationChart"/>
    <dgm:cxn modelId="{50246914-039F-4041-B316-479D3EBB970E}" type="presParOf" srcId="{47E17921-2E97-49A4-959A-E313FF5DADE4}" destId="{DF833188-38BF-4862-AF49-275AC8E19701}" srcOrd="1" destOrd="0" presId="urn:microsoft.com/office/officeart/2008/layout/HalfCircleOrganizationChart"/>
    <dgm:cxn modelId="{D7C65076-0CAF-40FE-8941-E3FC2F2212D0}" type="presParOf" srcId="{47E17921-2E97-49A4-959A-E313FF5DADE4}" destId="{4F39EA11-02D8-42D1-A629-A8BB4DBE87BB}" srcOrd="2" destOrd="0" presId="urn:microsoft.com/office/officeart/2008/layout/HalfCircleOrganizationChart"/>
    <dgm:cxn modelId="{7F8BC873-660D-488A-8FC1-6FDF539526B2}" type="presParOf" srcId="{E1BB12AE-A4B2-48FF-9791-50CCF9F141EB}" destId="{3EFE5064-7B0E-4B2A-8982-420AABA0DCE3}" srcOrd="2" destOrd="0" presId="urn:microsoft.com/office/officeart/2008/layout/HalfCircleOrganizationChart"/>
    <dgm:cxn modelId="{7FD47AB2-B19B-45C4-A7AE-80B595B1B26A}" type="presParOf" srcId="{E1BB12AE-A4B2-48FF-9791-50CCF9F141EB}" destId="{1242FF1B-B57A-4AC6-9118-F4E99ECA4377}" srcOrd="3" destOrd="0" presId="urn:microsoft.com/office/officeart/2008/layout/HalfCircleOrganizationChart"/>
    <dgm:cxn modelId="{9145CFD0-D776-4DB1-83CE-BD81CBEC82C5}" type="presParOf" srcId="{1242FF1B-B57A-4AC6-9118-F4E99ECA4377}" destId="{672CD070-868E-4F70-9B96-8AEE485D5626}" srcOrd="0" destOrd="0" presId="urn:microsoft.com/office/officeart/2008/layout/HalfCircleOrganizationChart"/>
    <dgm:cxn modelId="{68161583-075C-4CD2-9652-C2922D427941}" type="presParOf" srcId="{672CD070-868E-4F70-9B96-8AEE485D5626}" destId="{693D9E42-AD05-4116-82F8-3C3CE7C04616}" srcOrd="0" destOrd="0" presId="urn:microsoft.com/office/officeart/2008/layout/HalfCircleOrganizationChart"/>
    <dgm:cxn modelId="{19C65A43-2162-4B99-B772-36EFD747174B}" type="presParOf" srcId="{672CD070-868E-4F70-9B96-8AEE485D5626}" destId="{82FFAF29-9293-4E05-9F45-6CC222A5581D}" srcOrd="1" destOrd="0" presId="urn:microsoft.com/office/officeart/2008/layout/HalfCircleOrganizationChart"/>
    <dgm:cxn modelId="{F40B184B-0908-4C20-A979-033242F84327}" type="presParOf" srcId="{672CD070-868E-4F70-9B96-8AEE485D5626}" destId="{63C680DB-5A38-4892-8FED-ED08DF86CD7B}" srcOrd="2" destOrd="0" presId="urn:microsoft.com/office/officeart/2008/layout/HalfCircleOrganizationChart"/>
    <dgm:cxn modelId="{2D1E1CC9-3F9E-4532-A16C-39FFE52AFD68}" type="presParOf" srcId="{672CD070-868E-4F70-9B96-8AEE485D5626}" destId="{11A9C8DA-CE4F-47FE-8498-71F8E0C773B0}" srcOrd="3" destOrd="0" presId="urn:microsoft.com/office/officeart/2008/layout/HalfCircleOrganizationChart"/>
    <dgm:cxn modelId="{D0CF2164-DF9D-435B-A0AC-5FF70E63654F}" type="presParOf" srcId="{1242FF1B-B57A-4AC6-9118-F4E99ECA4377}" destId="{D033CEA5-6566-4FC9-852F-D1EDE327AD47}" srcOrd="1" destOrd="0" presId="urn:microsoft.com/office/officeart/2008/layout/HalfCircleOrganizationChart"/>
    <dgm:cxn modelId="{A52F6A04-64D2-45BA-B5E8-480E81FA4C6D}" type="presParOf" srcId="{1242FF1B-B57A-4AC6-9118-F4E99ECA4377}" destId="{E0EA3A42-96EB-4FC2-A926-4AD6A7B06CD0}" srcOrd="2" destOrd="0" presId="urn:microsoft.com/office/officeart/2008/layout/HalfCircleOrganizationChart"/>
    <dgm:cxn modelId="{EA942216-0C24-4125-8DD2-052B430676EA}" type="presParOf" srcId="{E1BB12AE-A4B2-48FF-9791-50CCF9F141EB}" destId="{5A7CDE40-9FD2-4D6E-BC47-05E325CEACDF}" srcOrd="4" destOrd="0" presId="urn:microsoft.com/office/officeart/2008/layout/HalfCircleOrganizationChart"/>
    <dgm:cxn modelId="{CEE580A6-D9E6-4A01-A046-DFF363FEA507}" type="presParOf" srcId="{E1BB12AE-A4B2-48FF-9791-50CCF9F141EB}" destId="{A0F14387-DAAC-474E-9C35-9B6D5D9FA65F}" srcOrd="5" destOrd="0" presId="urn:microsoft.com/office/officeart/2008/layout/HalfCircleOrganizationChart"/>
    <dgm:cxn modelId="{B89B59CD-775F-42BD-95AD-6912684685D5}" type="presParOf" srcId="{A0F14387-DAAC-474E-9C35-9B6D5D9FA65F}" destId="{BC54E81B-53D3-4A20-A1AF-14480E0FF631}" srcOrd="0" destOrd="0" presId="urn:microsoft.com/office/officeart/2008/layout/HalfCircleOrganizationChart"/>
    <dgm:cxn modelId="{6170975D-7E4C-4EB9-B74D-F01DCDCE5EF1}" type="presParOf" srcId="{BC54E81B-53D3-4A20-A1AF-14480E0FF631}" destId="{61D9A8C7-CA3B-406A-ADBF-118A588B3BD6}" srcOrd="0" destOrd="0" presId="urn:microsoft.com/office/officeart/2008/layout/HalfCircleOrganizationChart"/>
    <dgm:cxn modelId="{BB0748B5-5408-4B77-81B0-A8A86ECEDC52}" type="presParOf" srcId="{BC54E81B-53D3-4A20-A1AF-14480E0FF631}" destId="{18DA8A30-F6B5-48D8-A6C2-6E822CD4F7B9}" srcOrd="1" destOrd="0" presId="urn:microsoft.com/office/officeart/2008/layout/HalfCircleOrganizationChart"/>
    <dgm:cxn modelId="{82097128-212B-4D7E-8847-C2ABBD46CE3A}" type="presParOf" srcId="{BC54E81B-53D3-4A20-A1AF-14480E0FF631}" destId="{7280CFC0-80D5-4BAB-A248-FF49F4B3EBEF}" srcOrd="2" destOrd="0" presId="urn:microsoft.com/office/officeart/2008/layout/HalfCircleOrganizationChart"/>
    <dgm:cxn modelId="{D77EE470-A713-4440-B07D-CE90797A3CB6}" type="presParOf" srcId="{BC54E81B-53D3-4A20-A1AF-14480E0FF631}" destId="{39A39602-A589-4B7E-B794-CC02538C1285}" srcOrd="3" destOrd="0" presId="urn:microsoft.com/office/officeart/2008/layout/HalfCircleOrganizationChart"/>
    <dgm:cxn modelId="{419111CE-AC28-4F99-B73E-310C1B16C177}" type="presParOf" srcId="{A0F14387-DAAC-474E-9C35-9B6D5D9FA65F}" destId="{2AE43F9B-7A8D-4876-A650-AAF36C3BFCD8}" srcOrd="1" destOrd="0" presId="urn:microsoft.com/office/officeart/2008/layout/HalfCircleOrganizationChart"/>
    <dgm:cxn modelId="{62A7F1A5-C7F4-445A-94F3-AC8034B5B4C6}" type="presParOf" srcId="{A0F14387-DAAC-474E-9C35-9B6D5D9FA65F}" destId="{3020F79F-17F9-4886-BF6B-E953DAA9886F}" srcOrd="2" destOrd="0" presId="urn:microsoft.com/office/officeart/2008/layout/HalfCircleOrganizationChart"/>
    <dgm:cxn modelId="{65ACF7AE-C10E-4D28-8676-0C408FD1BB08}" type="presParOf" srcId="{E1BB12AE-A4B2-48FF-9791-50CCF9F141EB}" destId="{E6C35245-C3C3-491F-866B-97DF95EB91B1}" srcOrd="6" destOrd="0" presId="urn:microsoft.com/office/officeart/2008/layout/HalfCircleOrganizationChart"/>
    <dgm:cxn modelId="{6BB0B02D-2519-4238-A7E5-AC7647AE2C2F}" type="presParOf" srcId="{E1BB12AE-A4B2-48FF-9791-50CCF9F141EB}" destId="{44F65194-0FBD-455C-A2E5-4D168A220E96}" srcOrd="7" destOrd="0" presId="urn:microsoft.com/office/officeart/2008/layout/HalfCircleOrganizationChart"/>
    <dgm:cxn modelId="{6679DDA4-8380-4E4C-B83B-27D185F17419}" type="presParOf" srcId="{44F65194-0FBD-455C-A2E5-4D168A220E96}" destId="{48D13F28-251E-49C1-8A22-F6BF930464A6}" srcOrd="0" destOrd="0" presId="urn:microsoft.com/office/officeart/2008/layout/HalfCircleOrganizationChart"/>
    <dgm:cxn modelId="{EEC62AA0-BC88-4D15-B635-153CA1622E24}" type="presParOf" srcId="{48D13F28-251E-49C1-8A22-F6BF930464A6}" destId="{330E0FF3-D984-4F37-B770-A359A5E6CA95}" srcOrd="0" destOrd="0" presId="urn:microsoft.com/office/officeart/2008/layout/HalfCircleOrganizationChart"/>
    <dgm:cxn modelId="{318EEA2B-BE2F-470F-AE7D-3C6B1E70DE7E}" type="presParOf" srcId="{48D13F28-251E-49C1-8A22-F6BF930464A6}" destId="{F0E27DB6-9C84-4995-869B-CC318265EF41}" srcOrd="1" destOrd="0" presId="urn:microsoft.com/office/officeart/2008/layout/HalfCircleOrganizationChart"/>
    <dgm:cxn modelId="{21A279F9-E2A5-452A-8013-C3FD0F44DF72}" type="presParOf" srcId="{48D13F28-251E-49C1-8A22-F6BF930464A6}" destId="{B3195535-A481-42BD-B7F6-EF94749797F5}" srcOrd="2" destOrd="0" presId="urn:microsoft.com/office/officeart/2008/layout/HalfCircleOrganizationChart"/>
    <dgm:cxn modelId="{C34C4619-69C6-43CE-868E-385E6E4D07A3}" type="presParOf" srcId="{48D13F28-251E-49C1-8A22-F6BF930464A6}" destId="{44A8FB60-0305-482F-B4BB-142BB32C8520}" srcOrd="3" destOrd="0" presId="urn:microsoft.com/office/officeart/2008/layout/HalfCircleOrganizationChart"/>
    <dgm:cxn modelId="{493EAFCD-4C53-47F1-8FB2-E0D23502DC8B}" type="presParOf" srcId="{44F65194-0FBD-455C-A2E5-4D168A220E96}" destId="{7AF4F5D3-4C15-4AA1-B359-E96B582FD1A5}" srcOrd="1" destOrd="0" presId="urn:microsoft.com/office/officeart/2008/layout/HalfCircleOrganizationChart"/>
    <dgm:cxn modelId="{8B66871D-4A65-491F-903C-38902794BE2C}" type="presParOf" srcId="{44F65194-0FBD-455C-A2E5-4D168A220E96}" destId="{AB0D8E29-8FEB-4203-A72D-6793111C4CDD}" srcOrd="2" destOrd="0" presId="urn:microsoft.com/office/officeart/2008/layout/HalfCircleOrganizationChart"/>
    <dgm:cxn modelId="{28B154B0-F1B1-458F-8211-AF650AADC53D}" type="presParOf" srcId="{95AB5453-39FE-428D-B571-4CF543AE5B74}" destId="{9BD7CA26-D9EA-45F0-AD7C-592462FB7276}" srcOrd="2" destOrd="0" presId="urn:microsoft.com/office/officeart/2008/layout/HalfCircleOrganizationChart"/>
  </dgm:cxnLst>
  <dgm:bg/>
  <dgm:whole>
    <a:ln w="381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CC439-D0B1-492A-B1A8-465D3F2CBDF4}" type="doc">
      <dgm:prSet loTypeId="urn:microsoft.com/office/officeart/2005/8/layout/arrow3" loCatId="relationship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6A16DB6-859E-49B2-8286-D7FDC5C623E0}">
      <dgm:prSet phldrT="[Текст]"/>
      <dgm:spPr/>
      <dgm:t>
        <a:bodyPr/>
        <a:lstStyle/>
        <a:p>
          <a:r>
            <a:rPr lang="uk-UA" dirty="0"/>
            <a:t>«Вдало» для дівчини: їй </a:t>
          </a:r>
          <a:r>
            <a:rPr lang="uk-UA" dirty="0" err="1"/>
            <a:t>нададуть</a:t>
          </a:r>
          <a:r>
            <a:rPr lang="uk-UA" dirty="0"/>
            <a:t> можливість доробити курсову</a:t>
          </a:r>
          <a:endParaRPr lang="ru-RU" dirty="0"/>
        </a:p>
      </dgm:t>
    </dgm:pt>
    <dgm:pt modelId="{C536F526-C8BB-4689-98FC-F40FCEB2C67B}" type="parTrans" cxnId="{24CC6956-BBD6-4BE5-9C3B-1AC4CD01EA17}">
      <dgm:prSet/>
      <dgm:spPr/>
      <dgm:t>
        <a:bodyPr/>
        <a:lstStyle/>
        <a:p>
          <a:endParaRPr lang="ru-RU"/>
        </a:p>
      </dgm:t>
    </dgm:pt>
    <dgm:pt modelId="{4B5236EA-A9ED-4877-A83B-762659979E45}" type="sibTrans" cxnId="{24CC6956-BBD6-4BE5-9C3B-1AC4CD01EA17}">
      <dgm:prSet/>
      <dgm:spPr/>
      <dgm:t>
        <a:bodyPr/>
        <a:lstStyle/>
        <a:p>
          <a:endParaRPr lang="ru-RU"/>
        </a:p>
      </dgm:t>
    </dgm:pt>
    <dgm:pt modelId="{18D92CF4-9F82-44B4-A990-946AFB7D84B8}">
      <dgm:prSet phldrT="[Текст]"/>
      <dgm:spPr/>
      <dgm:t>
        <a:bodyPr/>
        <a:lstStyle/>
        <a:p>
          <a:r>
            <a:rPr lang="uk-UA" dirty="0"/>
            <a:t>«Невдало»: відрахування, перенесення заборгованості на наступний семестр (втрата стипендії)</a:t>
          </a:r>
          <a:endParaRPr lang="ru-RU" dirty="0"/>
        </a:p>
      </dgm:t>
    </dgm:pt>
    <dgm:pt modelId="{38A3E222-83FA-4842-8259-489C8D3536B4}" type="parTrans" cxnId="{65F1F967-689D-441A-AB79-0B01B739844B}">
      <dgm:prSet/>
      <dgm:spPr/>
      <dgm:t>
        <a:bodyPr/>
        <a:lstStyle/>
        <a:p>
          <a:endParaRPr lang="ru-RU"/>
        </a:p>
      </dgm:t>
    </dgm:pt>
    <dgm:pt modelId="{4DEDF691-2D9E-4DE2-93AB-4B4AF80C7044}" type="sibTrans" cxnId="{65F1F967-689D-441A-AB79-0B01B739844B}">
      <dgm:prSet/>
      <dgm:spPr/>
      <dgm:t>
        <a:bodyPr/>
        <a:lstStyle/>
        <a:p>
          <a:endParaRPr lang="ru-RU"/>
        </a:p>
      </dgm:t>
    </dgm:pt>
    <dgm:pt modelId="{ACBDD87E-C70B-4FA8-91D4-431E97F6A050}" type="pres">
      <dgm:prSet presAssocID="{492CC439-D0B1-492A-B1A8-465D3F2CBDF4}" presName="compositeShape" presStyleCnt="0">
        <dgm:presLayoutVars>
          <dgm:chMax val="2"/>
          <dgm:dir/>
          <dgm:resizeHandles val="exact"/>
        </dgm:presLayoutVars>
      </dgm:prSet>
      <dgm:spPr/>
    </dgm:pt>
    <dgm:pt modelId="{4B178FA7-6D11-4F1C-B412-E18958955EFF}" type="pres">
      <dgm:prSet presAssocID="{492CC439-D0B1-492A-B1A8-465D3F2CBDF4}" presName="divider" presStyleLbl="fgShp" presStyleIdx="0" presStyleCnt="1"/>
      <dgm:spPr/>
    </dgm:pt>
    <dgm:pt modelId="{3CC5B39F-2AAF-4004-890F-853AEA72D76A}" type="pres">
      <dgm:prSet presAssocID="{96A16DB6-859E-49B2-8286-D7FDC5C623E0}" presName="downArrow" presStyleLbl="node1" presStyleIdx="0" presStyleCnt="2"/>
      <dgm:spPr/>
    </dgm:pt>
    <dgm:pt modelId="{5F07CEB4-DEEA-4DE0-A833-F00B75B386FA}" type="pres">
      <dgm:prSet presAssocID="{96A16DB6-859E-49B2-8286-D7FDC5C623E0}" presName="downArrowText" presStyleLbl="revTx" presStyleIdx="0" presStyleCnt="2">
        <dgm:presLayoutVars>
          <dgm:bulletEnabled val="1"/>
        </dgm:presLayoutVars>
      </dgm:prSet>
      <dgm:spPr/>
    </dgm:pt>
    <dgm:pt modelId="{836E84BA-5F4A-43E8-80D1-F089F33F34DF}" type="pres">
      <dgm:prSet presAssocID="{18D92CF4-9F82-44B4-A990-946AFB7D84B8}" presName="upArrow" presStyleLbl="node1" presStyleIdx="1" presStyleCnt="2"/>
      <dgm:spPr/>
    </dgm:pt>
    <dgm:pt modelId="{80D98278-BA93-48EE-B770-C148A2709A49}" type="pres">
      <dgm:prSet presAssocID="{18D92CF4-9F82-44B4-A990-946AFB7D84B8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AABBB00E-7559-44F0-B8E4-797747B391F7}" type="presOf" srcId="{96A16DB6-859E-49B2-8286-D7FDC5C623E0}" destId="{5F07CEB4-DEEA-4DE0-A833-F00B75B386FA}" srcOrd="0" destOrd="0" presId="urn:microsoft.com/office/officeart/2005/8/layout/arrow3"/>
    <dgm:cxn modelId="{17F81627-FFEA-4063-BE9E-DE25E16FCA8D}" type="presOf" srcId="{18D92CF4-9F82-44B4-A990-946AFB7D84B8}" destId="{80D98278-BA93-48EE-B770-C148A2709A49}" srcOrd="0" destOrd="0" presId="urn:microsoft.com/office/officeart/2005/8/layout/arrow3"/>
    <dgm:cxn modelId="{65F1F967-689D-441A-AB79-0B01B739844B}" srcId="{492CC439-D0B1-492A-B1A8-465D3F2CBDF4}" destId="{18D92CF4-9F82-44B4-A990-946AFB7D84B8}" srcOrd="1" destOrd="0" parTransId="{38A3E222-83FA-4842-8259-489C8D3536B4}" sibTransId="{4DEDF691-2D9E-4DE2-93AB-4B4AF80C7044}"/>
    <dgm:cxn modelId="{451D796B-B569-466A-A9C9-73B9E5DB8186}" type="presOf" srcId="{492CC439-D0B1-492A-B1A8-465D3F2CBDF4}" destId="{ACBDD87E-C70B-4FA8-91D4-431E97F6A050}" srcOrd="0" destOrd="0" presId="urn:microsoft.com/office/officeart/2005/8/layout/arrow3"/>
    <dgm:cxn modelId="{24CC6956-BBD6-4BE5-9C3B-1AC4CD01EA17}" srcId="{492CC439-D0B1-492A-B1A8-465D3F2CBDF4}" destId="{96A16DB6-859E-49B2-8286-D7FDC5C623E0}" srcOrd="0" destOrd="0" parTransId="{C536F526-C8BB-4689-98FC-F40FCEB2C67B}" sibTransId="{4B5236EA-A9ED-4877-A83B-762659979E45}"/>
    <dgm:cxn modelId="{4B969028-DC40-4FC1-934E-4E10D52A16E1}" type="presParOf" srcId="{ACBDD87E-C70B-4FA8-91D4-431E97F6A050}" destId="{4B178FA7-6D11-4F1C-B412-E18958955EFF}" srcOrd="0" destOrd="0" presId="urn:microsoft.com/office/officeart/2005/8/layout/arrow3"/>
    <dgm:cxn modelId="{535FDECA-1046-4EE5-A1A1-9B32ED7624EE}" type="presParOf" srcId="{ACBDD87E-C70B-4FA8-91D4-431E97F6A050}" destId="{3CC5B39F-2AAF-4004-890F-853AEA72D76A}" srcOrd="1" destOrd="0" presId="urn:microsoft.com/office/officeart/2005/8/layout/arrow3"/>
    <dgm:cxn modelId="{547695B4-37EC-496E-BCB6-484AC1E39127}" type="presParOf" srcId="{ACBDD87E-C70B-4FA8-91D4-431E97F6A050}" destId="{5F07CEB4-DEEA-4DE0-A833-F00B75B386FA}" srcOrd="2" destOrd="0" presId="urn:microsoft.com/office/officeart/2005/8/layout/arrow3"/>
    <dgm:cxn modelId="{27F607F7-1F1B-4EDE-8DD5-AE72DA28DE0C}" type="presParOf" srcId="{ACBDD87E-C70B-4FA8-91D4-431E97F6A050}" destId="{836E84BA-5F4A-43E8-80D1-F089F33F34DF}" srcOrd="3" destOrd="0" presId="urn:microsoft.com/office/officeart/2005/8/layout/arrow3"/>
    <dgm:cxn modelId="{F34B6F2D-5841-416F-BB85-1C326AB46E97}" type="presParOf" srcId="{ACBDD87E-C70B-4FA8-91D4-431E97F6A050}" destId="{80D98278-BA93-48EE-B770-C148A2709A4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203248-73FF-4CA6-8F47-DBF56BB85809}" type="doc">
      <dgm:prSet loTypeId="urn:microsoft.com/office/officeart/2005/8/layout/hierarchy3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E8C7A11-C82A-473E-9770-3E04B5C97474}">
      <dgm:prSet phldrT="[Текст]"/>
      <dgm:spPr/>
      <dgm:t>
        <a:bodyPr/>
        <a:lstStyle/>
        <a:p>
          <a:r>
            <a:rPr lang="uk-UA" dirty="0"/>
            <a:t>Переваги</a:t>
          </a:r>
          <a:endParaRPr lang="ru-RU" dirty="0"/>
        </a:p>
      </dgm:t>
    </dgm:pt>
    <dgm:pt modelId="{323D6523-A442-4BAB-B22E-0DA608E7E3EE}" type="parTrans" cxnId="{46D7E2DD-98AE-4893-8AC3-5DA68C7116BA}">
      <dgm:prSet/>
      <dgm:spPr/>
      <dgm:t>
        <a:bodyPr/>
        <a:lstStyle/>
        <a:p>
          <a:endParaRPr lang="ru-RU"/>
        </a:p>
      </dgm:t>
    </dgm:pt>
    <dgm:pt modelId="{14E94A33-8B89-4A29-A554-3990D5F890DD}" type="sibTrans" cxnId="{46D7E2DD-98AE-4893-8AC3-5DA68C7116BA}">
      <dgm:prSet/>
      <dgm:spPr/>
      <dgm:t>
        <a:bodyPr/>
        <a:lstStyle/>
        <a:p>
          <a:endParaRPr lang="ru-RU"/>
        </a:p>
      </dgm:t>
    </dgm:pt>
    <dgm:pt modelId="{260D25B2-A31B-459A-B13E-91D96DA2DBBC}">
      <dgm:prSet phldrT="[Текст]"/>
      <dgm:spPr/>
      <dgm:t>
        <a:bodyPr/>
        <a:lstStyle/>
        <a:p>
          <a:r>
            <a:rPr lang="uk-UA" dirty="0"/>
            <a:t>Все ж захист курсової та перехід на наступний курс </a:t>
          </a:r>
          <a:endParaRPr lang="ru-RU" dirty="0"/>
        </a:p>
      </dgm:t>
    </dgm:pt>
    <dgm:pt modelId="{D2957222-7BDC-4FEA-B05B-1B14C710ED84}" type="parTrans" cxnId="{8627FD51-6307-4775-80BA-EDB6C2F837E0}">
      <dgm:prSet/>
      <dgm:spPr/>
      <dgm:t>
        <a:bodyPr/>
        <a:lstStyle/>
        <a:p>
          <a:endParaRPr lang="ru-RU"/>
        </a:p>
      </dgm:t>
    </dgm:pt>
    <dgm:pt modelId="{CEE60E41-FD37-4455-9E14-1FF1E2085E65}" type="sibTrans" cxnId="{8627FD51-6307-4775-80BA-EDB6C2F837E0}">
      <dgm:prSet/>
      <dgm:spPr/>
      <dgm:t>
        <a:bodyPr/>
        <a:lstStyle/>
        <a:p>
          <a:endParaRPr lang="ru-RU"/>
        </a:p>
      </dgm:t>
    </dgm:pt>
    <dgm:pt modelId="{DB7DE3AC-6AB1-4BAE-86C4-340335C2750C}">
      <dgm:prSet phldrT="[Текст]"/>
      <dgm:spPr/>
      <dgm:t>
        <a:bodyPr/>
        <a:lstStyle/>
        <a:p>
          <a:r>
            <a:rPr lang="uk-UA" dirty="0"/>
            <a:t>Досвід </a:t>
          </a:r>
          <a:endParaRPr lang="ru-RU" dirty="0"/>
        </a:p>
      </dgm:t>
    </dgm:pt>
    <dgm:pt modelId="{22F8F02D-B935-41DD-A63B-065B0079251F}" type="parTrans" cxnId="{C27991C1-6FD5-4D73-9567-259F66DDFB9C}">
      <dgm:prSet/>
      <dgm:spPr/>
      <dgm:t>
        <a:bodyPr/>
        <a:lstStyle/>
        <a:p>
          <a:endParaRPr lang="ru-RU"/>
        </a:p>
      </dgm:t>
    </dgm:pt>
    <dgm:pt modelId="{43BD212C-8665-447F-A1EB-A3C0E20CD02D}" type="sibTrans" cxnId="{C27991C1-6FD5-4D73-9567-259F66DDFB9C}">
      <dgm:prSet/>
      <dgm:spPr/>
      <dgm:t>
        <a:bodyPr/>
        <a:lstStyle/>
        <a:p>
          <a:endParaRPr lang="ru-RU"/>
        </a:p>
      </dgm:t>
    </dgm:pt>
    <dgm:pt modelId="{95611F98-0458-4F5F-806B-41DE80212F45}">
      <dgm:prSet phldrT="[Текст]"/>
      <dgm:spPr/>
      <dgm:t>
        <a:bodyPr/>
        <a:lstStyle/>
        <a:p>
          <a:r>
            <a:rPr lang="uk-UA" dirty="0"/>
            <a:t>Ризики</a:t>
          </a:r>
          <a:endParaRPr lang="ru-RU" dirty="0"/>
        </a:p>
      </dgm:t>
    </dgm:pt>
    <dgm:pt modelId="{E36733BD-6CA5-4EEC-A146-6592190CECAF}" type="parTrans" cxnId="{4FF7736E-EB06-4233-ABF1-84D228B91168}">
      <dgm:prSet/>
      <dgm:spPr/>
      <dgm:t>
        <a:bodyPr/>
        <a:lstStyle/>
        <a:p>
          <a:endParaRPr lang="ru-RU"/>
        </a:p>
      </dgm:t>
    </dgm:pt>
    <dgm:pt modelId="{A6F79032-6EAA-4159-A3B3-D6B10E955DBA}" type="sibTrans" cxnId="{4FF7736E-EB06-4233-ABF1-84D228B91168}">
      <dgm:prSet/>
      <dgm:spPr/>
      <dgm:t>
        <a:bodyPr/>
        <a:lstStyle/>
        <a:p>
          <a:endParaRPr lang="ru-RU"/>
        </a:p>
      </dgm:t>
    </dgm:pt>
    <dgm:pt modelId="{1ED2F6EE-839F-4EBB-9D3F-8C31FAEE37CB}">
      <dgm:prSet phldrT="[Текст]"/>
      <dgm:spPr/>
      <dgm:t>
        <a:bodyPr/>
        <a:lstStyle/>
        <a:p>
          <a:r>
            <a:rPr lang="uk-UA" dirty="0"/>
            <a:t>Розуміння, що плагіат є нормою</a:t>
          </a:r>
          <a:endParaRPr lang="ru-RU" dirty="0"/>
        </a:p>
      </dgm:t>
    </dgm:pt>
    <dgm:pt modelId="{7748E5E3-B99B-4CE3-9B7E-617AEF124693}" type="parTrans" cxnId="{4F4F14BE-2D6E-4C22-A2F4-D66B2CE56B31}">
      <dgm:prSet/>
      <dgm:spPr/>
      <dgm:t>
        <a:bodyPr/>
        <a:lstStyle/>
        <a:p>
          <a:endParaRPr lang="ru-RU"/>
        </a:p>
      </dgm:t>
    </dgm:pt>
    <dgm:pt modelId="{B6B5A0A7-6B22-4AE4-BCC9-E72F8F34FF76}" type="sibTrans" cxnId="{4F4F14BE-2D6E-4C22-A2F4-D66B2CE56B31}">
      <dgm:prSet/>
      <dgm:spPr/>
      <dgm:t>
        <a:bodyPr/>
        <a:lstStyle/>
        <a:p>
          <a:endParaRPr lang="ru-RU"/>
        </a:p>
      </dgm:t>
    </dgm:pt>
    <dgm:pt modelId="{196CF117-6B6C-4538-B281-53F3E7C4AC22}">
      <dgm:prSet phldrT="[Текст]"/>
      <dgm:spPr/>
      <dgm:t>
        <a:bodyPr/>
        <a:lstStyle/>
        <a:p>
          <a:r>
            <a:rPr lang="uk-UA" dirty="0"/>
            <a:t>Погіршення стосунків із науковим керівником</a:t>
          </a:r>
          <a:endParaRPr lang="ru-RU" dirty="0"/>
        </a:p>
      </dgm:t>
    </dgm:pt>
    <dgm:pt modelId="{331AAF83-EBE9-4DAD-80F8-7AAC3CF20304}" type="parTrans" cxnId="{2D2A40C3-5E84-42D4-95F2-83B938A2F8D0}">
      <dgm:prSet/>
      <dgm:spPr/>
      <dgm:t>
        <a:bodyPr/>
        <a:lstStyle/>
        <a:p>
          <a:endParaRPr lang="ru-RU"/>
        </a:p>
      </dgm:t>
    </dgm:pt>
    <dgm:pt modelId="{DF9E61DC-765B-4FA5-B611-5222BE1D661F}" type="sibTrans" cxnId="{2D2A40C3-5E84-42D4-95F2-83B938A2F8D0}">
      <dgm:prSet/>
      <dgm:spPr/>
      <dgm:t>
        <a:bodyPr/>
        <a:lstStyle/>
        <a:p>
          <a:endParaRPr lang="ru-RU"/>
        </a:p>
      </dgm:t>
    </dgm:pt>
    <dgm:pt modelId="{869F4F88-5245-42D5-8BB2-534497299549}">
      <dgm:prSet phldrT="[Текст]"/>
      <dgm:spPr/>
      <dgm:t>
        <a:bodyPr/>
        <a:lstStyle/>
        <a:p>
          <a:r>
            <a:rPr lang="uk-UA" dirty="0"/>
            <a:t>Дівчина може не встигнути (втрата часу)</a:t>
          </a:r>
          <a:endParaRPr lang="ru-RU" dirty="0"/>
        </a:p>
      </dgm:t>
    </dgm:pt>
    <dgm:pt modelId="{B56D8D57-529B-4632-B0A4-6EEBA427ACD9}" type="parTrans" cxnId="{B736C979-0676-4E3B-9547-2DE155334182}">
      <dgm:prSet/>
      <dgm:spPr/>
      <dgm:t>
        <a:bodyPr/>
        <a:lstStyle/>
        <a:p>
          <a:endParaRPr lang="ru-RU"/>
        </a:p>
      </dgm:t>
    </dgm:pt>
    <dgm:pt modelId="{BD9536B2-17E9-479B-99D6-133D788D441F}" type="sibTrans" cxnId="{B736C979-0676-4E3B-9547-2DE155334182}">
      <dgm:prSet/>
      <dgm:spPr/>
      <dgm:t>
        <a:bodyPr/>
        <a:lstStyle/>
        <a:p>
          <a:endParaRPr lang="ru-RU"/>
        </a:p>
      </dgm:t>
    </dgm:pt>
    <dgm:pt modelId="{EDC2D2A6-FCC0-41E5-9102-044860F75FED}" type="pres">
      <dgm:prSet presAssocID="{55203248-73FF-4CA6-8F47-DBF56BB858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17A8F4-AB01-40FE-BD91-CF3CC0CB460E}" type="pres">
      <dgm:prSet presAssocID="{2E8C7A11-C82A-473E-9770-3E04B5C97474}" presName="root" presStyleCnt="0"/>
      <dgm:spPr/>
    </dgm:pt>
    <dgm:pt modelId="{9A4D86AD-A3E9-4094-8416-5A3E9D4570EB}" type="pres">
      <dgm:prSet presAssocID="{2E8C7A11-C82A-473E-9770-3E04B5C97474}" presName="rootComposite" presStyleCnt="0"/>
      <dgm:spPr/>
    </dgm:pt>
    <dgm:pt modelId="{338FB2DE-2077-47C6-A0FD-B7ABC9466720}" type="pres">
      <dgm:prSet presAssocID="{2E8C7A11-C82A-473E-9770-3E04B5C97474}" presName="rootText" presStyleLbl="node1" presStyleIdx="0" presStyleCnt="2"/>
      <dgm:spPr/>
    </dgm:pt>
    <dgm:pt modelId="{EF5A7910-A52A-41D0-8F7A-4CC6716B5CFB}" type="pres">
      <dgm:prSet presAssocID="{2E8C7A11-C82A-473E-9770-3E04B5C97474}" presName="rootConnector" presStyleLbl="node1" presStyleIdx="0" presStyleCnt="2"/>
      <dgm:spPr/>
    </dgm:pt>
    <dgm:pt modelId="{DB5A68B4-594A-4AAE-971C-C57D83462787}" type="pres">
      <dgm:prSet presAssocID="{2E8C7A11-C82A-473E-9770-3E04B5C97474}" presName="childShape" presStyleCnt="0"/>
      <dgm:spPr/>
    </dgm:pt>
    <dgm:pt modelId="{4A00295D-D8E5-4FB7-9DE8-5A1939EAF71E}" type="pres">
      <dgm:prSet presAssocID="{D2957222-7BDC-4FEA-B05B-1B14C710ED84}" presName="Name13" presStyleLbl="parChTrans1D2" presStyleIdx="0" presStyleCnt="5"/>
      <dgm:spPr/>
    </dgm:pt>
    <dgm:pt modelId="{DB537B70-621C-4B7C-8E79-158BB3FC4329}" type="pres">
      <dgm:prSet presAssocID="{260D25B2-A31B-459A-B13E-91D96DA2DBBC}" presName="childText" presStyleLbl="bgAcc1" presStyleIdx="0" presStyleCnt="5">
        <dgm:presLayoutVars>
          <dgm:bulletEnabled val="1"/>
        </dgm:presLayoutVars>
      </dgm:prSet>
      <dgm:spPr/>
    </dgm:pt>
    <dgm:pt modelId="{7CABDA03-E78C-4433-8597-8CD9FDB051D0}" type="pres">
      <dgm:prSet presAssocID="{22F8F02D-B935-41DD-A63B-065B0079251F}" presName="Name13" presStyleLbl="parChTrans1D2" presStyleIdx="1" presStyleCnt="5"/>
      <dgm:spPr/>
    </dgm:pt>
    <dgm:pt modelId="{BA935F65-5903-402F-B435-84C59043BA64}" type="pres">
      <dgm:prSet presAssocID="{DB7DE3AC-6AB1-4BAE-86C4-340335C2750C}" presName="childText" presStyleLbl="bgAcc1" presStyleIdx="1" presStyleCnt="5">
        <dgm:presLayoutVars>
          <dgm:bulletEnabled val="1"/>
        </dgm:presLayoutVars>
      </dgm:prSet>
      <dgm:spPr/>
    </dgm:pt>
    <dgm:pt modelId="{78113A55-8FE6-4E56-9E66-34403C021627}" type="pres">
      <dgm:prSet presAssocID="{95611F98-0458-4F5F-806B-41DE80212F45}" presName="root" presStyleCnt="0"/>
      <dgm:spPr/>
    </dgm:pt>
    <dgm:pt modelId="{7FF9CCAD-2484-4162-A7DD-A54D646964BD}" type="pres">
      <dgm:prSet presAssocID="{95611F98-0458-4F5F-806B-41DE80212F45}" presName="rootComposite" presStyleCnt="0"/>
      <dgm:spPr/>
    </dgm:pt>
    <dgm:pt modelId="{A4F162CC-C30F-47B7-9ACA-E13F0D8A95D3}" type="pres">
      <dgm:prSet presAssocID="{95611F98-0458-4F5F-806B-41DE80212F45}" presName="rootText" presStyleLbl="node1" presStyleIdx="1" presStyleCnt="2"/>
      <dgm:spPr/>
    </dgm:pt>
    <dgm:pt modelId="{6FB0D060-8D83-4801-9D99-C0E699DFF5D0}" type="pres">
      <dgm:prSet presAssocID="{95611F98-0458-4F5F-806B-41DE80212F45}" presName="rootConnector" presStyleLbl="node1" presStyleIdx="1" presStyleCnt="2"/>
      <dgm:spPr/>
    </dgm:pt>
    <dgm:pt modelId="{ACA23942-D5CD-4817-94DC-047892EC7BFB}" type="pres">
      <dgm:prSet presAssocID="{95611F98-0458-4F5F-806B-41DE80212F45}" presName="childShape" presStyleCnt="0"/>
      <dgm:spPr/>
    </dgm:pt>
    <dgm:pt modelId="{0399AA9D-5548-4978-8E6A-655F48AC23BA}" type="pres">
      <dgm:prSet presAssocID="{7748E5E3-B99B-4CE3-9B7E-617AEF124693}" presName="Name13" presStyleLbl="parChTrans1D2" presStyleIdx="2" presStyleCnt="5"/>
      <dgm:spPr/>
    </dgm:pt>
    <dgm:pt modelId="{C4CAA46D-E71A-4578-83B5-755182D84AC8}" type="pres">
      <dgm:prSet presAssocID="{1ED2F6EE-839F-4EBB-9D3F-8C31FAEE37CB}" presName="childText" presStyleLbl="bgAcc1" presStyleIdx="2" presStyleCnt="5">
        <dgm:presLayoutVars>
          <dgm:bulletEnabled val="1"/>
        </dgm:presLayoutVars>
      </dgm:prSet>
      <dgm:spPr/>
    </dgm:pt>
    <dgm:pt modelId="{E36D8073-2342-4E27-9357-C30966152B8E}" type="pres">
      <dgm:prSet presAssocID="{331AAF83-EBE9-4DAD-80F8-7AAC3CF20304}" presName="Name13" presStyleLbl="parChTrans1D2" presStyleIdx="3" presStyleCnt="5"/>
      <dgm:spPr/>
    </dgm:pt>
    <dgm:pt modelId="{4CE34C39-749E-4C23-BF29-01AB9A3EC0CE}" type="pres">
      <dgm:prSet presAssocID="{196CF117-6B6C-4538-B281-53F3E7C4AC22}" presName="childText" presStyleLbl="bgAcc1" presStyleIdx="3" presStyleCnt="5">
        <dgm:presLayoutVars>
          <dgm:bulletEnabled val="1"/>
        </dgm:presLayoutVars>
      </dgm:prSet>
      <dgm:spPr/>
    </dgm:pt>
    <dgm:pt modelId="{377E7A0A-765B-4E90-B8E3-470D1C695E61}" type="pres">
      <dgm:prSet presAssocID="{B56D8D57-529B-4632-B0A4-6EEBA427ACD9}" presName="Name13" presStyleLbl="parChTrans1D2" presStyleIdx="4" presStyleCnt="5"/>
      <dgm:spPr/>
    </dgm:pt>
    <dgm:pt modelId="{D3A16D9D-CA38-4868-8F01-5A1F591ADD8B}" type="pres">
      <dgm:prSet presAssocID="{869F4F88-5245-42D5-8BB2-534497299549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54F42504-2C8A-4B50-AB27-D29253AAB67E}" type="presOf" srcId="{196CF117-6B6C-4538-B281-53F3E7C4AC22}" destId="{4CE34C39-749E-4C23-BF29-01AB9A3EC0CE}" srcOrd="0" destOrd="0" presId="urn:microsoft.com/office/officeart/2005/8/layout/hierarchy3"/>
    <dgm:cxn modelId="{45C6930A-A0EC-47C0-90E0-81F43BB80C40}" type="presOf" srcId="{260D25B2-A31B-459A-B13E-91D96DA2DBBC}" destId="{DB537B70-621C-4B7C-8E79-158BB3FC4329}" srcOrd="0" destOrd="0" presId="urn:microsoft.com/office/officeart/2005/8/layout/hierarchy3"/>
    <dgm:cxn modelId="{937E9F27-2CAB-4861-8293-7BB971CD233E}" type="presOf" srcId="{2E8C7A11-C82A-473E-9770-3E04B5C97474}" destId="{338FB2DE-2077-47C6-A0FD-B7ABC9466720}" srcOrd="0" destOrd="0" presId="urn:microsoft.com/office/officeart/2005/8/layout/hierarchy3"/>
    <dgm:cxn modelId="{70D1BF28-7783-4FDB-B0CA-F0DD6979A4C1}" type="presOf" srcId="{D2957222-7BDC-4FEA-B05B-1B14C710ED84}" destId="{4A00295D-D8E5-4FB7-9DE8-5A1939EAF71E}" srcOrd="0" destOrd="0" presId="urn:microsoft.com/office/officeart/2005/8/layout/hierarchy3"/>
    <dgm:cxn modelId="{44C79431-BC15-4540-9C7C-25BCC791D85F}" type="presOf" srcId="{7748E5E3-B99B-4CE3-9B7E-617AEF124693}" destId="{0399AA9D-5548-4978-8E6A-655F48AC23BA}" srcOrd="0" destOrd="0" presId="urn:microsoft.com/office/officeart/2005/8/layout/hierarchy3"/>
    <dgm:cxn modelId="{7D709E34-6164-4E29-868A-2D03A1FCF1A5}" type="presOf" srcId="{55203248-73FF-4CA6-8F47-DBF56BB85809}" destId="{EDC2D2A6-FCC0-41E5-9102-044860F75FED}" srcOrd="0" destOrd="0" presId="urn:microsoft.com/office/officeart/2005/8/layout/hierarchy3"/>
    <dgm:cxn modelId="{CFC46C3C-38FA-401A-BBBF-464DBEC1035A}" type="presOf" srcId="{331AAF83-EBE9-4DAD-80F8-7AAC3CF20304}" destId="{E36D8073-2342-4E27-9357-C30966152B8E}" srcOrd="0" destOrd="0" presId="urn:microsoft.com/office/officeart/2005/8/layout/hierarchy3"/>
    <dgm:cxn modelId="{40214446-3F21-467E-BD28-533A6DC19D81}" type="presOf" srcId="{DB7DE3AC-6AB1-4BAE-86C4-340335C2750C}" destId="{BA935F65-5903-402F-B435-84C59043BA64}" srcOrd="0" destOrd="0" presId="urn:microsoft.com/office/officeart/2005/8/layout/hierarchy3"/>
    <dgm:cxn modelId="{49358568-CE30-4CBA-BE50-D15EC48CBBE7}" type="presOf" srcId="{22F8F02D-B935-41DD-A63B-065B0079251F}" destId="{7CABDA03-E78C-4433-8597-8CD9FDB051D0}" srcOrd="0" destOrd="0" presId="urn:microsoft.com/office/officeart/2005/8/layout/hierarchy3"/>
    <dgm:cxn modelId="{B1CEC06A-20A8-4220-B1B6-1FA62273F57E}" type="presOf" srcId="{95611F98-0458-4F5F-806B-41DE80212F45}" destId="{6FB0D060-8D83-4801-9D99-C0E699DFF5D0}" srcOrd="1" destOrd="0" presId="urn:microsoft.com/office/officeart/2005/8/layout/hierarchy3"/>
    <dgm:cxn modelId="{4369DC4B-038F-4033-8709-A83CDF2BAC27}" type="presOf" srcId="{1ED2F6EE-839F-4EBB-9D3F-8C31FAEE37CB}" destId="{C4CAA46D-E71A-4578-83B5-755182D84AC8}" srcOrd="0" destOrd="0" presId="urn:microsoft.com/office/officeart/2005/8/layout/hierarchy3"/>
    <dgm:cxn modelId="{4FF7736E-EB06-4233-ABF1-84D228B91168}" srcId="{55203248-73FF-4CA6-8F47-DBF56BB85809}" destId="{95611F98-0458-4F5F-806B-41DE80212F45}" srcOrd="1" destOrd="0" parTransId="{E36733BD-6CA5-4EEC-A146-6592190CECAF}" sibTransId="{A6F79032-6EAA-4159-A3B3-D6B10E955DBA}"/>
    <dgm:cxn modelId="{8627FD51-6307-4775-80BA-EDB6C2F837E0}" srcId="{2E8C7A11-C82A-473E-9770-3E04B5C97474}" destId="{260D25B2-A31B-459A-B13E-91D96DA2DBBC}" srcOrd="0" destOrd="0" parTransId="{D2957222-7BDC-4FEA-B05B-1B14C710ED84}" sibTransId="{CEE60E41-FD37-4455-9E14-1FF1E2085E65}"/>
    <dgm:cxn modelId="{392CFD57-4293-4C07-AC49-797CA6456CD8}" type="presOf" srcId="{95611F98-0458-4F5F-806B-41DE80212F45}" destId="{A4F162CC-C30F-47B7-9ACA-E13F0D8A95D3}" srcOrd="0" destOrd="0" presId="urn:microsoft.com/office/officeart/2005/8/layout/hierarchy3"/>
    <dgm:cxn modelId="{FC47CA58-DE04-4E7F-A339-F81BDF21A8EF}" type="presOf" srcId="{2E8C7A11-C82A-473E-9770-3E04B5C97474}" destId="{EF5A7910-A52A-41D0-8F7A-4CC6716B5CFB}" srcOrd="1" destOrd="0" presId="urn:microsoft.com/office/officeart/2005/8/layout/hierarchy3"/>
    <dgm:cxn modelId="{B736C979-0676-4E3B-9547-2DE155334182}" srcId="{95611F98-0458-4F5F-806B-41DE80212F45}" destId="{869F4F88-5245-42D5-8BB2-534497299549}" srcOrd="2" destOrd="0" parTransId="{B56D8D57-529B-4632-B0A4-6EEBA427ACD9}" sibTransId="{BD9536B2-17E9-479B-99D6-133D788D441F}"/>
    <dgm:cxn modelId="{A2B7F6BD-56E3-4D64-8F14-4E410260954E}" type="presOf" srcId="{B56D8D57-529B-4632-B0A4-6EEBA427ACD9}" destId="{377E7A0A-765B-4E90-B8E3-470D1C695E61}" srcOrd="0" destOrd="0" presId="urn:microsoft.com/office/officeart/2005/8/layout/hierarchy3"/>
    <dgm:cxn modelId="{4F4F14BE-2D6E-4C22-A2F4-D66B2CE56B31}" srcId="{95611F98-0458-4F5F-806B-41DE80212F45}" destId="{1ED2F6EE-839F-4EBB-9D3F-8C31FAEE37CB}" srcOrd="0" destOrd="0" parTransId="{7748E5E3-B99B-4CE3-9B7E-617AEF124693}" sibTransId="{B6B5A0A7-6B22-4AE4-BCC9-E72F8F34FF76}"/>
    <dgm:cxn modelId="{C27991C1-6FD5-4D73-9567-259F66DDFB9C}" srcId="{2E8C7A11-C82A-473E-9770-3E04B5C97474}" destId="{DB7DE3AC-6AB1-4BAE-86C4-340335C2750C}" srcOrd="1" destOrd="0" parTransId="{22F8F02D-B935-41DD-A63B-065B0079251F}" sibTransId="{43BD212C-8665-447F-A1EB-A3C0E20CD02D}"/>
    <dgm:cxn modelId="{2D2A40C3-5E84-42D4-95F2-83B938A2F8D0}" srcId="{95611F98-0458-4F5F-806B-41DE80212F45}" destId="{196CF117-6B6C-4538-B281-53F3E7C4AC22}" srcOrd="1" destOrd="0" parTransId="{331AAF83-EBE9-4DAD-80F8-7AAC3CF20304}" sibTransId="{DF9E61DC-765B-4FA5-B611-5222BE1D661F}"/>
    <dgm:cxn modelId="{41CC56D2-AB97-464E-8F81-531338E2D3B6}" type="presOf" srcId="{869F4F88-5245-42D5-8BB2-534497299549}" destId="{D3A16D9D-CA38-4868-8F01-5A1F591ADD8B}" srcOrd="0" destOrd="0" presId="urn:microsoft.com/office/officeart/2005/8/layout/hierarchy3"/>
    <dgm:cxn modelId="{46D7E2DD-98AE-4893-8AC3-5DA68C7116BA}" srcId="{55203248-73FF-4CA6-8F47-DBF56BB85809}" destId="{2E8C7A11-C82A-473E-9770-3E04B5C97474}" srcOrd="0" destOrd="0" parTransId="{323D6523-A442-4BAB-B22E-0DA608E7E3EE}" sibTransId="{14E94A33-8B89-4A29-A554-3990D5F890DD}"/>
    <dgm:cxn modelId="{7F2144BB-B935-4907-B36F-295E5705A42D}" type="presParOf" srcId="{EDC2D2A6-FCC0-41E5-9102-044860F75FED}" destId="{8917A8F4-AB01-40FE-BD91-CF3CC0CB460E}" srcOrd="0" destOrd="0" presId="urn:microsoft.com/office/officeart/2005/8/layout/hierarchy3"/>
    <dgm:cxn modelId="{3456C838-B3DF-41FD-9A05-2E9C15390079}" type="presParOf" srcId="{8917A8F4-AB01-40FE-BD91-CF3CC0CB460E}" destId="{9A4D86AD-A3E9-4094-8416-5A3E9D4570EB}" srcOrd="0" destOrd="0" presId="urn:microsoft.com/office/officeart/2005/8/layout/hierarchy3"/>
    <dgm:cxn modelId="{9B08EE1A-0EF5-4EFF-9B07-ECE6BF6518AA}" type="presParOf" srcId="{9A4D86AD-A3E9-4094-8416-5A3E9D4570EB}" destId="{338FB2DE-2077-47C6-A0FD-B7ABC9466720}" srcOrd="0" destOrd="0" presId="urn:microsoft.com/office/officeart/2005/8/layout/hierarchy3"/>
    <dgm:cxn modelId="{1EDBCB60-9FEE-4D0B-9691-4A2F1A38B214}" type="presParOf" srcId="{9A4D86AD-A3E9-4094-8416-5A3E9D4570EB}" destId="{EF5A7910-A52A-41D0-8F7A-4CC6716B5CFB}" srcOrd="1" destOrd="0" presId="urn:microsoft.com/office/officeart/2005/8/layout/hierarchy3"/>
    <dgm:cxn modelId="{769FE8C2-1D35-4D68-84CB-98F088D8AC31}" type="presParOf" srcId="{8917A8F4-AB01-40FE-BD91-CF3CC0CB460E}" destId="{DB5A68B4-594A-4AAE-971C-C57D83462787}" srcOrd="1" destOrd="0" presId="urn:microsoft.com/office/officeart/2005/8/layout/hierarchy3"/>
    <dgm:cxn modelId="{35F4FDE2-178F-4ACC-AEB8-14E81BA73F26}" type="presParOf" srcId="{DB5A68B4-594A-4AAE-971C-C57D83462787}" destId="{4A00295D-D8E5-4FB7-9DE8-5A1939EAF71E}" srcOrd="0" destOrd="0" presId="urn:microsoft.com/office/officeart/2005/8/layout/hierarchy3"/>
    <dgm:cxn modelId="{75C909B8-DF1E-4E53-AF43-00D39AE54EF3}" type="presParOf" srcId="{DB5A68B4-594A-4AAE-971C-C57D83462787}" destId="{DB537B70-621C-4B7C-8E79-158BB3FC4329}" srcOrd="1" destOrd="0" presId="urn:microsoft.com/office/officeart/2005/8/layout/hierarchy3"/>
    <dgm:cxn modelId="{EE98E48D-2618-4A0D-8ACF-B4311DDA8E56}" type="presParOf" srcId="{DB5A68B4-594A-4AAE-971C-C57D83462787}" destId="{7CABDA03-E78C-4433-8597-8CD9FDB051D0}" srcOrd="2" destOrd="0" presId="urn:microsoft.com/office/officeart/2005/8/layout/hierarchy3"/>
    <dgm:cxn modelId="{DAFB5827-C9A8-40F2-AB40-6E173A7B9763}" type="presParOf" srcId="{DB5A68B4-594A-4AAE-971C-C57D83462787}" destId="{BA935F65-5903-402F-B435-84C59043BA64}" srcOrd="3" destOrd="0" presId="urn:microsoft.com/office/officeart/2005/8/layout/hierarchy3"/>
    <dgm:cxn modelId="{326C7323-EA71-4103-AA42-522F92C12547}" type="presParOf" srcId="{EDC2D2A6-FCC0-41E5-9102-044860F75FED}" destId="{78113A55-8FE6-4E56-9E66-34403C021627}" srcOrd="1" destOrd="0" presId="urn:microsoft.com/office/officeart/2005/8/layout/hierarchy3"/>
    <dgm:cxn modelId="{987ADA7A-CE5B-4E4D-8FE3-80299E678531}" type="presParOf" srcId="{78113A55-8FE6-4E56-9E66-34403C021627}" destId="{7FF9CCAD-2484-4162-A7DD-A54D646964BD}" srcOrd="0" destOrd="0" presId="urn:microsoft.com/office/officeart/2005/8/layout/hierarchy3"/>
    <dgm:cxn modelId="{2B0B55DC-91C0-4FC3-9DF4-A4F424B3E40A}" type="presParOf" srcId="{7FF9CCAD-2484-4162-A7DD-A54D646964BD}" destId="{A4F162CC-C30F-47B7-9ACA-E13F0D8A95D3}" srcOrd="0" destOrd="0" presId="urn:microsoft.com/office/officeart/2005/8/layout/hierarchy3"/>
    <dgm:cxn modelId="{0AB83AB9-1A3C-412B-B06E-33DCF6BDEE92}" type="presParOf" srcId="{7FF9CCAD-2484-4162-A7DD-A54D646964BD}" destId="{6FB0D060-8D83-4801-9D99-C0E699DFF5D0}" srcOrd="1" destOrd="0" presId="urn:microsoft.com/office/officeart/2005/8/layout/hierarchy3"/>
    <dgm:cxn modelId="{81DAE6A8-EFE4-4225-AF13-59A4D43C07D2}" type="presParOf" srcId="{78113A55-8FE6-4E56-9E66-34403C021627}" destId="{ACA23942-D5CD-4817-94DC-047892EC7BFB}" srcOrd="1" destOrd="0" presId="urn:microsoft.com/office/officeart/2005/8/layout/hierarchy3"/>
    <dgm:cxn modelId="{9A7B90ED-C243-44F5-B1A9-5F6FA7754FD4}" type="presParOf" srcId="{ACA23942-D5CD-4817-94DC-047892EC7BFB}" destId="{0399AA9D-5548-4978-8E6A-655F48AC23BA}" srcOrd="0" destOrd="0" presId="urn:microsoft.com/office/officeart/2005/8/layout/hierarchy3"/>
    <dgm:cxn modelId="{BA78F228-A0F1-42A0-BD62-E9B33F41CFCF}" type="presParOf" srcId="{ACA23942-D5CD-4817-94DC-047892EC7BFB}" destId="{C4CAA46D-E71A-4578-83B5-755182D84AC8}" srcOrd="1" destOrd="0" presId="urn:microsoft.com/office/officeart/2005/8/layout/hierarchy3"/>
    <dgm:cxn modelId="{82B6E79E-F450-4949-BF47-9C103B111A9F}" type="presParOf" srcId="{ACA23942-D5CD-4817-94DC-047892EC7BFB}" destId="{E36D8073-2342-4E27-9357-C30966152B8E}" srcOrd="2" destOrd="0" presId="urn:microsoft.com/office/officeart/2005/8/layout/hierarchy3"/>
    <dgm:cxn modelId="{2D7F08AD-27B5-4638-B3E4-FD05A2FDD987}" type="presParOf" srcId="{ACA23942-D5CD-4817-94DC-047892EC7BFB}" destId="{4CE34C39-749E-4C23-BF29-01AB9A3EC0CE}" srcOrd="3" destOrd="0" presId="urn:microsoft.com/office/officeart/2005/8/layout/hierarchy3"/>
    <dgm:cxn modelId="{C1A81616-A092-4454-8CF9-A8F3E403D6AB}" type="presParOf" srcId="{ACA23942-D5CD-4817-94DC-047892EC7BFB}" destId="{377E7A0A-765B-4E90-B8E3-470D1C695E61}" srcOrd="4" destOrd="0" presId="urn:microsoft.com/office/officeart/2005/8/layout/hierarchy3"/>
    <dgm:cxn modelId="{4B276423-F33D-4042-AAED-609A042489B3}" type="presParOf" srcId="{ACA23942-D5CD-4817-94DC-047892EC7BFB}" destId="{D3A16D9D-CA38-4868-8F01-5A1F591ADD8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203248-73FF-4CA6-8F47-DBF56BB85809}" type="doc">
      <dgm:prSet loTypeId="urn:microsoft.com/office/officeart/2005/8/layout/hierarchy3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E8C7A11-C82A-473E-9770-3E04B5C97474}">
      <dgm:prSet phldrT="[Текст]"/>
      <dgm:spPr/>
      <dgm:t>
        <a:bodyPr/>
        <a:lstStyle/>
        <a:p>
          <a:r>
            <a:rPr lang="uk-UA" dirty="0"/>
            <a:t>Переваги</a:t>
          </a:r>
          <a:endParaRPr lang="ru-RU" dirty="0"/>
        </a:p>
      </dgm:t>
    </dgm:pt>
    <dgm:pt modelId="{323D6523-A442-4BAB-B22E-0DA608E7E3EE}" type="parTrans" cxnId="{46D7E2DD-98AE-4893-8AC3-5DA68C7116BA}">
      <dgm:prSet/>
      <dgm:spPr/>
      <dgm:t>
        <a:bodyPr/>
        <a:lstStyle/>
        <a:p>
          <a:endParaRPr lang="ru-RU"/>
        </a:p>
      </dgm:t>
    </dgm:pt>
    <dgm:pt modelId="{14E94A33-8B89-4A29-A554-3990D5F890DD}" type="sibTrans" cxnId="{46D7E2DD-98AE-4893-8AC3-5DA68C7116BA}">
      <dgm:prSet/>
      <dgm:spPr/>
      <dgm:t>
        <a:bodyPr/>
        <a:lstStyle/>
        <a:p>
          <a:endParaRPr lang="ru-RU"/>
        </a:p>
      </dgm:t>
    </dgm:pt>
    <dgm:pt modelId="{260D25B2-A31B-459A-B13E-91D96DA2DBBC}">
      <dgm:prSet phldrT="[Текст]"/>
      <dgm:spPr/>
      <dgm:t>
        <a:bodyPr/>
        <a:lstStyle/>
        <a:p>
          <a:r>
            <a:rPr lang="uk-UA" dirty="0"/>
            <a:t>Розуміння механізму дії принципів академічної доброчесності</a:t>
          </a:r>
          <a:endParaRPr lang="ru-RU" dirty="0"/>
        </a:p>
      </dgm:t>
    </dgm:pt>
    <dgm:pt modelId="{D2957222-7BDC-4FEA-B05B-1B14C710ED84}" type="parTrans" cxnId="{8627FD51-6307-4775-80BA-EDB6C2F837E0}">
      <dgm:prSet/>
      <dgm:spPr/>
      <dgm:t>
        <a:bodyPr/>
        <a:lstStyle/>
        <a:p>
          <a:endParaRPr lang="ru-RU"/>
        </a:p>
      </dgm:t>
    </dgm:pt>
    <dgm:pt modelId="{CEE60E41-FD37-4455-9E14-1FF1E2085E65}" type="sibTrans" cxnId="{8627FD51-6307-4775-80BA-EDB6C2F837E0}">
      <dgm:prSet/>
      <dgm:spPr/>
      <dgm:t>
        <a:bodyPr/>
        <a:lstStyle/>
        <a:p>
          <a:endParaRPr lang="ru-RU"/>
        </a:p>
      </dgm:t>
    </dgm:pt>
    <dgm:pt modelId="{DB7DE3AC-6AB1-4BAE-86C4-340335C2750C}">
      <dgm:prSet phldrT="[Текст]"/>
      <dgm:spPr/>
      <dgm:t>
        <a:bodyPr/>
        <a:lstStyle/>
        <a:p>
          <a:r>
            <a:rPr lang="uk-UA" dirty="0"/>
            <a:t>Навчальний заклад демонструє своє принциповість  (в подальшому це + до престижності)  </a:t>
          </a:r>
          <a:endParaRPr lang="ru-RU" dirty="0"/>
        </a:p>
      </dgm:t>
    </dgm:pt>
    <dgm:pt modelId="{22F8F02D-B935-41DD-A63B-065B0079251F}" type="parTrans" cxnId="{C27991C1-6FD5-4D73-9567-259F66DDFB9C}">
      <dgm:prSet/>
      <dgm:spPr/>
      <dgm:t>
        <a:bodyPr/>
        <a:lstStyle/>
        <a:p>
          <a:endParaRPr lang="ru-RU"/>
        </a:p>
      </dgm:t>
    </dgm:pt>
    <dgm:pt modelId="{43BD212C-8665-447F-A1EB-A3C0E20CD02D}" type="sibTrans" cxnId="{C27991C1-6FD5-4D73-9567-259F66DDFB9C}">
      <dgm:prSet/>
      <dgm:spPr/>
      <dgm:t>
        <a:bodyPr/>
        <a:lstStyle/>
        <a:p>
          <a:endParaRPr lang="ru-RU"/>
        </a:p>
      </dgm:t>
    </dgm:pt>
    <dgm:pt modelId="{95611F98-0458-4F5F-806B-41DE80212F45}">
      <dgm:prSet phldrT="[Текст]"/>
      <dgm:spPr/>
      <dgm:t>
        <a:bodyPr/>
        <a:lstStyle/>
        <a:p>
          <a:r>
            <a:rPr lang="uk-UA" dirty="0"/>
            <a:t>Ризики</a:t>
          </a:r>
          <a:endParaRPr lang="ru-RU" dirty="0"/>
        </a:p>
      </dgm:t>
    </dgm:pt>
    <dgm:pt modelId="{E36733BD-6CA5-4EEC-A146-6592190CECAF}" type="parTrans" cxnId="{4FF7736E-EB06-4233-ABF1-84D228B91168}">
      <dgm:prSet/>
      <dgm:spPr/>
      <dgm:t>
        <a:bodyPr/>
        <a:lstStyle/>
        <a:p>
          <a:endParaRPr lang="ru-RU"/>
        </a:p>
      </dgm:t>
    </dgm:pt>
    <dgm:pt modelId="{A6F79032-6EAA-4159-A3B3-D6B10E955DBA}" type="sibTrans" cxnId="{4FF7736E-EB06-4233-ABF1-84D228B91168}">
      <dgm:prSet/>
      <dgm:spPr/>
      <dgm:t>
        <a:bodyPr/>
        <a:lstStyle/>
        <a:p>
          <a:endParaRPr lang="ru-RU"/>
        </a:p>
      </dgm:t>
    </dgm:pt>
    <dgm:pt modelId="{1ED2F6EE-839F-4EBB-9D3F-8C31FAEE37CB}">
      <dgm:prSet phldrT="[Текст]"/>
      <dgm:spPr/>
      <dgm:t>
        <a:bodyPr/>
        <a:lstStyle/>
        <a:p>
          <a:r>
            <a:rPr lang="uk-UA" dirty="0"/>
            <a:t>Втрати часу на навчання або перескладання</a:t>
          </a:r>
          <a:endParaRPr lang="ru-RU" dirty="0"/>
        </a:p>
      </dgm:t>
    </dgm:pt>
    <dgm:pt modelId="{7748E5E3-B99B-4CE3-9B7E-617AEF124693}" type="parTrans" cxnId="{4F4F14BE-2D6E-4C22-A2F4-D66B2CE56B31}">
      <dgm:prSet/>
      <dgm:spPr/>
      <dgm:t>
        <a:bodyPr/>
        <a:lstStyle/>
        <a:p>
          <a:endParaRPr lang="ru-RU"/>
        </a:p>
      </dgm:t>
    </dgm:pt>
    <dgm:pt modelId="{B6B5A0A7-6B22-4AE4-BCC9-E72F8F34FF76}" type="sibTrans" cxnId="{4F4F14BE-2D6E-4C22-A2F4-D66B2CE56B31}">
      <dgm:prSet/>
      <dgm:spPr/>
      <dgm:t>
        <a:bodyPr/>
        <a:lstStyle/>
        <a:p>
          <a:endParaRPr lang="ru-RU"/>
        </a:p>
      </dgm:t>
    </dgm:pt>
    <dgm:pt modelId="{196CF117-6B6C-4538-B281-53F3E7C4AC22}">
      <dgm:prSet phldrT="[Текст]"/>
      <dgm:spPr/>
      <dgm:t>
        <a:bodyPr/>
        <a:lstStyle/>
        <a:p>
          <a:r>
            <a:rPr lang="uk-UA" dirty="0"/>
            <a:t>Втрата можливості здобути диплом своєчасно</a:t>
          </a:r>
          <a:endParaRPr lang="ru-RU" dirty="0"/>
        </a:p>
      </dgm:t>
    </dgm:pt>
    <dgm:pt modelId="{331AAF83-EBE9-4DAD-80F8-7AAC3CF20304}" type="parTrans" cxnId="{2D2A40C3-5E84-42D4-95F2-83B938A2F8D0}">
      <dgm:prSet/>
      <dgm:spPr/>
      <dgm:t>
        <a:bodyPr/>
        <a:lstStyle/>
        <a:p>
          <a:endParaRPr lang="ru-RU"/>
        </a:p>
      </dgm:t>
    </dgm:pt>
    <dgm:pt modelId="{DF9E61DC-765B-4FA5-B611-5222BE1D661F}" type="sibTrans" cxnId="{2D2A40C3-5E84-42D4-95F2-83B938A2F8D0}">
      <dgm:prSet/>
      <dgm:spPr/>
      <dgm:t>
        <a:bodyPr/>
        <a:lstStyle/>
        <a:p>
          <a:endParaRPr lang="ru-RU"/>
        </a:p>
      </dgm:t>
    </dgm:pt>
    <dgm:pt modelId="{869F4F88-5245-42D5-8BB2-534497299549}">
      <dgm:prSet phldrT="[Текст]"/>
      <dgm:spPr/>
      <dgm:t>
        <a:bodyPr/>
        <a:lstStyle/>
        <a:p>
          <a:r>
            <a:rPr lang="uk-UA" dirty="0"/>
            <a:t>Втрата стипендії (якщо така була), винесення догани</a:t>
          </a:r>
          <a:endParaRPr lang="ru-RU" dirty="0"/>
        </a:p>
      </dgm:t>
    </dgm:pt>
    <dgm:pt modelId="{B56D8D57-529B-4632-B0A4-6EEBA427ACD9}" type="parTrans" cxnId="{B736C979-0676-4E3B-9547-2DE155334182}">
      <dgm:prSet/>
      <dgm:spPr/>
      <dgm:t>
        <a:bodyPr/>
        <a:lstStyle/>
        <a:p>
          <a:endParaRPr lang="ru-RU"/>
        </a:p>
      </dgm:t>
    </dgm:pt>
    <dgm:pt modelId="{BD9536B2-17E9-479B-99D6-133D788D441F}" type="sibTrans" cxnId="{B736C979-0676-4E3B-9547-2DE155334182}">
      <dgm:prSet/>
      <dgm:spPr/>
      <dgm:t>
        <a:bodyPr/>
        <a:lstStyle/>
        <a:p>
          <a:endParaRPr lang="ru-RU"/>
        </a:p>
      </dgm:t>
    </dgm:pt>
    <dgm:pt modelId="{EDC2D2A6-FCC0-41E5-9102-044860F75FED}" type="pres">
      <dgm:prSet presAssocID="{55203248-73FF-4CA6-8F47-DBF56BB8580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17A8F4-AB01-40FE-BD91-CF3CC0CB460E}" type="pres">
      <dgm:prSet presAssocID="{2E8C7A11-C82A-473E-9770-3E04B5C97474}" presName="root" presStyleCnt="0"/>
      <dgm:spPr/>
    </dgm:pt>
    <dgm:pt modelId="{9A4D86AD-A3E9-4094-8416-5A3E9D4570EB}" type="pres">
      <dgm:prSet presAssocID="{2E8C7A11-C82A-473E-9770-3E04B5C97474}" presName="rootComposite" presStyleCnt="0"/>
      <dgm:spPr/>
    </dgm:pt>
    <dgm:pt modelId="{338FB2DE-2077-47C6-A0FD-B7ABC9466720}" type="pres">
      <dgm:prSet presAssocID="{2E8C7A11-C82A-473E-9770-3E04B5C97474}" presName="rootText" presStyleLbl="node1" presStyleIdx="0" presStyleCnt="2"/>
      <dgm:spPr/>
    </dgm:pt>
    <dgm:pt modelId="{EF5A7910-A52A-41D0-8F7A-4CC6716B5CFB}" type="pres">
      <dgm:prSet presAssocID="{2E8C7A11-C82A-473E-9770-3E04B5C97474}" presName="rootConnector" presStyleLbl="node1" presStyleIdx="0" presStyleCnt="2"/>
      <dgm:spPr/>
    </dgm:pt>
    <dgm:pt modelId="{DB5A68B4-594A-4AAE-971C-C57D83462787}" type="pres">
      <dgm:prSet presAssocID="{2E8C7A11-C82A-473E-9770-3E04B5C97474}" presName="childShape" presStyleCnt="0"/>
      <dgm:spPr/>
    </dgm:pt>
    <dgm:pt modelId="{4A00295D-D8E5-4FB7-9DE8-5A1939EAF71E}" type="pres">
      <dgm:prSet presAssocID="{D2957222-7BDC-4FEA-B05B-1B14C710ED84}" presName="Name13" presStyleLbl="parChTrans1D2" presStyleIdx="0" presStyleCnt="5"/>
      <dgm:spPr/>
    </dgm:pt>
    <dgm:pt modelId="{DB537B70-621C-4B7C-8E79-158BB3FC4329}" type="pres">
      <dgm:prSet presAssocID="{260D25B2-A31B-459A-B13E-91D96DA2DBBC}" presName="childText" presStyleLbl="bgAcc1" presStyleIdx="0" presStyleCnt="5">
        <dgm:presLayoutVars>
          <dgm:bulletEnabled val="1"/>
        </dgm:presLayoutVars>
      </dgm:prSet>
      <dgm:spPr/>
    </dgm:pt>
    <dgm:pt modelId="{7CABDA03-E78C-4433-8597-8CD9FDB051D0}" type="pres">
      <dgm:prSet presAssocID="{22F8F02D-B935-41DD-A63B-065B0079251F}" presName="Name13" presStyleLbl="parChTrans1D2" presStyleIdx="1" presStyleCnt="5"/>
      <dgm:spPr/>
    </dgm:pt>
    <dgm:pt modelId="{BA935F65-5903-402F-B435-84C59043BA64}" type="pres">
      <dgm:prSet presAssocID="{DB7DE3AC-6AB1-4BAE-86C4-340335C2750C}" presName="childText" presStyleLbl="bgAcc1" presStyleIdx="1" presStyleCnt="5">
        <dgm:presLayoutVars>
          <dgm:bulletEnabled val="1"/>
        </dgm:presLayoutVars>
      </dgm:prSet>
      <dgm:spPr/>
    </dgm:pt>
    <dgm:pt modelId="{78113A55-8FE6-4E56-9E66-34403C021627}" type="pres">
      <dgm:prSet presAssocID="{95611F98-0458-4F5F-806B-41DE80212F45}" presName="root" presStyleCnt="0"/>
      <dgm:spPr/>
    </dgm:pt>
    <dgm:pt modelId="{7FF9CCAD-2484-4162-A7DD-A54D646964BD}" type="pres">
      <dgm:prSet presAssocID="{95611F98-0458-4F5F-806B-41DE80212F45}" presName="rootComposite" presStyleCnt="0"/>
      <dgm:spPr/>
    </dgm:pt>
    <dgm:pt modelId="{A4F162CC-C30F-47B7-9ACA-E13F0D8A95D3}" type="pres">
      <dgm:prSet presAssocID="{95611F98-0458-4F5F-806B-41DE80212F45}" presName="rootText" presStyleLbl="node1" presStyleIdx="1" presStyleCnt="2"/>
      <dgm:spPr/>
    </dgm:pt>
    <dgm:pt modelId="{6FB0D060-8D83-4801-9D99-C0E699DFF5D0}" type="pres">
      <dgm:prSet presAssocID="{95611F98-0458-4F5F-806B-41DE80212F45}" presName="rootConnector" presStyleLbl="node1" presStyleIdx="1" presStyleCnt="2"/>
      <dgm:spPr/>
    </dgm:pt>
    <dgm:pt modelId="{ACA23942-D5CD-4817-94DC-047892EC7BFB}" type="pres">
      <dgm:prSet presAssocID="{95611F98-0458-4F5F-806B-41DE80212F45}" presName="childShape" presStyleCnt="0"/>
      <dgm:spPr/>
    </dgm:pt>
    <dgm:pt modelId="{0399AA9D-5548-4978-8E6A-655F48AC23BA}" type="pres">
      <dgm:prSet presAssocID="{7748E5E3-B99B-4CE3-9B7E-617AEF124693}" presName="Name13" presStyleLbl="parChTrans1D2" presStyleIdx="2" presStyleCnt="5"/>
      <dgm:spPr/>
    </dgm:pt>
    <dgm:pt modelId="{C4CAA46D-E71A-4578-83B5-755182D84AC8}" type="pres">
      <dgm:prSet presAssocID="{1ED2F6EE-839F-4EBB-9D3F-8C31FAEE37CB}" presName="childText" presStyleLbl="bgAcc1" presStyleIdx="2" presStyleCnt="5">
        <dgm:presLayoutVars>
          <dgm:bulletEnabled val="1"/>
        </dgm:presLayoutVars>
      </dgm:prSet>
      <dgm:spPr/>
    </dgm:pt>
    <dgm:pt modelId="{E36D8073-2342-4E27-9357-C30966152B8E}" type="pres">
      <dgm:prSet presAssocID="{331AAF83-EBE9-4DAD-80F8-7AAC3CF20304}" presName="Name13" presStyleLbl="parChTrans1D2" presStyleIdx="3" presStyleCnt="5"/>
      <dgm:spPr/>
    </dgm:pt>
    <dgm:pt modelId="{4CE34C39-749E-4C23-BF29-01AB9A3EC0CE}" type="pres">
      <dgm:prSet presAssocID="{196CF117-6B6C-4538-B281-53F3E7C4AC22}" presName="childText" presStyleLbl="bgAcc1" presStyleIdx="3" presStyleCnt="5">
        <dgm:presLayoutVars>
          <dgm:bulletEnabled val="1"/>
        </dgm:presLayoutVars>
      </dgm:prSet>
      <dgm:spPr/>
    </dgm:pt>
    <dgm:pt modelId="{377E7A0A-765B-4E90-B8E3-470D1C695E61}" type="pres">
      <dgm:prSet presAssocID="{B56D8D57-529B-4632-B0A4-6EEBA427ACD9}" presName="Name13" presStyleLbl="parChTrans1D2" presStyleIdx="4" presStyleCnt="5"/>
      <dgm:spPr/>
    </dgm:pt>
    <dgm:pt modelId="{D3A16D9D-CA38-4868-8F01-5A1F591ADD8B}" type="pres">
      <dgm:prSet presAssocID="{869F4F88-5245-42D5-8BB2-534497299549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54F42504-2C8A-4B50-AB27-D29253AAB67E}" type="presOf" srcId="{196CF117-6B6C-4538-B281-53F3E7C4AC22}" destId="{4CE34C39-749E-4C23-BF29-01AB9A3EC0CE}" srcOrd="0" destOrd="0" presId="urn:microsoft.com/office/officeart/2005/8/layout/hierarchy3"/>
    <dgm:cxn modelId="{45C6930A-A0EC-47C0-90E0-81F43BB80C40}" type="presOf" srcId="{260D25B2-A31B-459A-B13E-91D96DA2DBBC}" destId="{DB537B70-621C-4B7C-8E79-158BB3FC4329}" srcOrd="0" destOrd="0" presId="urn:microsoft.com/office/officeart/2005/8/layout/hierarchy3"/>
    <dgm:cxn modelId="{937E9F27-2CAB-4861-8293-7BB971CD233E}" type="presOf" srcId="{2E8C7A11-C82A-473E-9770-3E04B5C97474}" destId="{338FB2DE-2077-47C6-A0FD-B7ABC9466720}" srcOrd="0" destOrd="0" presId="urn:microsoft.com/office/officeart/2005/8/layout/hierarchy3"/>
    <dgm:cxn modelId="{70D1BF28-7783-4FDB-B0CA-F0DD6979A4C1}" type="presOf" srcId="{D2957222-7BDC-4FEA-B05B-1B14C710ED84}" destId="{4A00295D-D8E5-4FB7-9DE8-5A1939EAF71E}" srcOrd="0" destOrd="0" presId="urn:microsoft.com/office/officeart/2005/8/layout/hierarchy3"/>
    <dgm:cxn modelId="{44C79431-BC15-4540-9C7C-25BCC791D85F}" type="presOf" srcId="{7748E5E3-B99B-4CE3-9B7E-617AEF124693}" destId="{0399AA9D-5548-4978-8E6A-655F48AC23BA}" srcOrd="0" destOrd="0" presId="urn:microsoft.com/office/officeart/2005/8/layout/hierarchy3"/>
    <dgm:cxn modelId="{7D709E34-6164-4E29-868A-2D03A1FCF1A5}" type="presOf" srcId="{55203248-73FF-4CA6-8F47-DBF56BB85809}" destId="{EDC2D2A6-FCC0-41E5-9102-044860F75FED}" srcOrd="0" destOrd="0" presId="urn:microsoft.com/office/officeart/2005/8/layout/hierarchy3"/>
    <dgm:cxn modelId="{CFC46C3C-38FA-401A-BBBF-464DBEC1035A}" type="presOf" srcId="{331AAF83-EBE9-4DAD-80F8-7AAC3CF20304}" destId="{E36D8073-2342-4E27-9357-C30966152B8E}" srcOrd="0" destOrd="0" presId="urn:microsoft.com/office/officeart/2005/8/layout/hierarchy3"/>
    <dgm:cxn modelId="{40214446-3F21-467E-BD28-533A6DC19D81}" type="presOf" srcId="{DB7DE3AC-6AB1-4BAE-86C4-340335C2750C}" destId="{BA935F65-5903-402F-B435-84C59043BA64}" srcOrd="0" destOrd="0" presId="urn:microsoft.com/office/officeart/2005/8/layout/hierarchy3"/>
    <dgm:cxn modelId="{49358568-CE30-4CBA-BE50-D15EC48CBBE7}" type="presOf" srcId="{22F8F02D-B935-41DD-A63B-065B0079251F}" destId="{7CABDA03-E78C-4433-8597-8CD9FDB051D0}" srcOrd="0" destOrd="0" presId="urn:microsoft.com/office/officeart/2005/8/layout/hierarchy3"/>
    <dgm:cxn modelId="{B1CEC06A-20A8-4220-B1B6-1FA62273F57E}" type="presOf" srcId="{95611F98-0458-4F5F-806B-41DE80212F45}" destId="{6FB0D060-8D83-4801-9D99-C0E699DFF5D0}" srcOrd="1" destOrd="0" presId="urn:microsoft.com/office/officeart/2005/8/layout/hierarchy3"/>
    <dgm:cxn modelId="{4369DC4B-038F-4033-8709-A83CDF2BAC27}" type="presOf" srcId="{1ED2F6EE-839F-4EBB-9D3F-8C31FAEE37CB}" destId="{C4CAA46D-E71A-4578-83B5-755182D84AC8}" srcOrd="0" destOrd="0" presId="urn:microsoft.com/office/officeart/2005/8/layout/hierarchy3"/>
    <dgm:cxn modelId="{4FF7736E-EB06-4233-ABF1-84D228B91168}" srcId="{55203248-73FF-4CA6-8F47-DBF56BB85809}" destId="{95611F98-0458-4F5F-806B-41DE80212F45}" srcOrd="1" destOrd="0" parTransId="{E36733BD-6CA5-4EEC-A146-6592190CECAF}" sibTransId="{A6F79032-6EAA-4159-A3B3-D6B10E955DBA}"/>
    <dgm:cxn modelId="{8627FD51-6307-4775-80BA-EDB6C2F837E0}" srcId="{2E8C7A11-C82A-473E-9770-3E04B5C97474}" destId="{260D25B2-A31B-459A-B13E-91D96DA2DBBC}" srcOrd="0" destOrd="0" parTransId="{D2957222-7BDC-4FEA-B05B-1B14C710ED84}" sibTransId="{CEE60E41-FD37-4455-9E14-1FF1E2085E65}"/>
    <dgm:cxn modelId="{392CFD57-4293-4C07-AC49-797CA6456CD8}" type="presOf" srcId="{95611F98-0458-4F5F-806B-41DE80212F45}" destId="{A4F162CC-C30F-47B7-9ACA-E13F0D8A95D3}" srcOrd="0" destOrd="0" presId="urn:microsoft.com/office/officeart/2005/8/layout/hierarchy3"/>
    <dgm:cxn modelId="{FC47CA58-DE04-4E7F-A339-F81BDF21A8EF}" type="presOf" srcId="{2E8C7A11-C82A-473E-9770-3E04B5C97474}" destId="{EF5A7910-A52A-41D0-8F7A-4CC6716B5CFB}" srcOrd="1" destOrd="0" presId="urn:microsoft.com/office/officeart/2005/8/layout/hierarchy3"/>
    <dgm:cxn modelId="{B736C979-0676-4E3B-9547-2DE155334182}" srcId="{95611F98-0458-4F5F-806B-41DE80212F45}" destId="{869F4F88-5245-42D5-8BB2-534497299549}" srcOrd="2" destOrd="0" parTransId="{B56D8D57-529B-4632-B0A4-6EEBA427ACD9}" sibTransId="{BD9536B2-17E9-479B-99D6-133D788D441F}"/>
    <dgm:cxn modelId="{A2B7F6BD-56E3-4D64-8F14-4E410260954E}" type="presOf" srcId="{B56D8D57-529B-4632-B0A4-6EEBA427ACD9}" destId="{377E7A0A-765B-4E90-B8E3-470D1C695E61}" srcOrd="0" destOrd="0" presId="urn:microsoft.com/office/officeart/2005/8/layout/hierarchy3"/>
    <dgm:cxn modelId="{4F4F14BE-2D6E-4C22-A2F4-D66B2CE56B31}" srcId="{95611F98-0458-4F5F-806B-41DE80212F45}" destId="{1ED2F6EE-839F-4EBB-9D3F-8C31FAEE37CB}" srcOrd="0" destOrd="0" parTransId="{7748E5E3-B99B-4CE3-9B7E-617AEF124693}" sibTransId="{B6B5A0A7-6B22-4AE4-BCC9-E72F8F34FF76}"/>
    <dgm:cxn modelId="{C27991C1-6FD5-4D73-9567-259F66DDFB9C}" srcId="{2E8C7A11-C82A-473E-9770-3E04B5C97474}" destId="{DB7DE3AC-6AB1-4BAE-86C4-340335C2750C}" srcOrd="1" destOrd="0" parTransId="{22F8F02D-B935-41DD-A63B-065B0079251F}" sibTransId="{43BD212C-8665-447F-A1EB-A3C0E20CD02D}"/>
    <dgm:cxn modelId="{2D2A40C3-5E84-42D4-95F2-83B938A2F8D0}" srcId="{95611F98-0458-4F5F-806B-41DE80212F45}" destId="{196CF117-6B6C-4538-B281-53F3E7C4AC22}" srcOrd="1" destOrd="0" parTransId="{331AAF83-EBE9-4DAD-80F8-7AAC3CF20304}" sibTransId="{DF9E61DC-765B-4FA5-B611-5222BE1D661F}"/>
    <dgm:cxn modelId="{41CC56D2-AB97-464E-8F81-531338E2D3B6}" type="presOf" srcId="{869F4F88-5245-42D5-8BB2-534497299549}" destId="{D3A16D9D-CA38-4868-8F01-5A1F591ADD8B}" srcOrd="0" destOrd="0" presId="urn:microsoft.com/office/officeart/2005/8/layout/hierarchy3"/>
    <dgm:cxn modelId="{46D7E2DD-98AE-4893-8AC3-5DA68C7116BA}" srcId="{55203248-73FF-4CA6-8F47-DBF56BB85809}" destId="{2E8C7A11-C82A-473E-9770-3E04B5C97474}" srcOrd="0" destOrd="0" parTransId="{323D6523-A442-4BAB-B22E-0DA608E7E3EE}" sibTransId="{14E94A33-8B89-4A29-A554-3990D5F890DD}"/>
    <dgm:cxn modelId="{7F2144BB-B935-4907-B36F-295E5705A42D}" type="presParOf" srcId="{EDC2D2A6-FCC0-41E5-9102-044860F75FED}" destId="{8917A8F4-AB01-40FE-BD91-CF3CC0CB460E}" srcOrd="0" destOrd="0" presId="urn:microsoft.com/office/officeart/2005/8/layout/hierarchy3"/>
    <dgm:cxn modelId="{3456C838-B3DF-41FD-9A05-2E9C15390079}" type="presParOf" srcId="{8917A8F4-AB01-40FE-BD91-CF3CC0CB460E}" destId="{9A4D86AD-A3E9-4094-8416-5A3E9D4570EB}" srcOrd="0" destOrd="0" presId="urn:microsoft.com/office/officeart/2005/8/layout/hierarchy3"/>
    <dgm:cxn modelId="{9B08EE1A-0EF5-4EFF-9B07-ECE6BF6518AA}" type="presParOf" srcId="{9A4D86AD-A3E9-4094-8416-5A3E9D4570EB}" destId="{338FB2DE-2077-47C6-A0FD-B7ABC9466720}" srcOrd="0" destOrd="0" presId="urn:microsoft.com/office/officeart/2005/8/layout/hierarchy3"/>
    <dgm:cxn modelId="{1EDBCB60-9FEE-4D0B-9691-4A2F1A38B214}" type="presParOf" srcId="{9A4D86AD-A3E9-4094-8416-5A3E9D4570EB}" destId="{EF5A7910-A52A-41D0-8F7A-4CC6716B5CFB}" srcOrd="1" destOrd="0" presId="urn:microsoft.com/office/officeart/2005/8/layout/hierarchy3"/>
    <dgm:cxn modelId="{769FE8C2-1D35-4D68-84CB-98F088D8AC31}" type="presParOf" srcId="{8917A8F4-AB01-40FE-BD91-CF3CC0CB460E}" destId="{DB5A68B4-594A-4AAE-971C-C57D83462787}" srcOrd="1" destOrd="0" presId="urn:microsoft.com/office/officeart/2005/8/layout/hierarchy3"/>
    <dgm:cxn modelId="{35F4FDE2-178F-4ACC-AEB8-14E81BA73F26}" type="presParOf" srcId="{DB5A68B4-594A-4AAE-971C-C57D83462787}" destId="{4A00295D-D8E5-4FB7-9DE8-5A1939EAF71E}" srcOrd="0" destOrd="0" presId="urn:microsoft.com/office/officeart/2005/8/layout/hierarchy3"/>
    <dgm:cxn modelId="{75C909B8-DF1E-4E53-AF43-00D39AE54EF3}" type="presParOf" srcId="{DB5A68B4-594A-4AAE-971C-C57D83462787}" destId="{DB537B70-621C-4B7C-8E79-158BB3FC4329}" srcOrd="1" destOrd="0" presId="urn:microsoft.com/office/officeart/2005/8/layout/hierarchy3"/>
    <dgm:cxn modelId="{EE98E48D-2618-4A0D-8ACF-B4311DDA8E56}" type="presParOf" srcId="{DB5A68B4-594A-4AAE-971C-C57D83462787}" destId="{7CABDA03-E78C-4433-8597-8CD9FDB051D0}" srcOrd="2" destOrd="0" presId="urn:microsoft.com/office/officeart/2005/8/layout/hierarchy3"/>
    <dgm:cxn modelId="{DAFB5827-C9A8-40F2-AB40-6E173A7B9763}" type="presParOf" srcId="{DB5A68B4-594A-4AAE-971C-C57D83462787}" destId="{BA935F65-5903-402F-B435-84C59043BA64}" srcOrd="3" destOrd="0" presId="urn:microsoft.com/office/officeart/2005/8/layout/hierarchy3"/>
    <dgm:cxn modelId="{326C7323-EA71-4103-AA42-522F92C12547}" type="presParOf" srcId="{EDC2D2A6-FCC0-41E5-9102-044860F75FED}" destId="{78113A55-8FE6-4E56-9E66-34403C021627}" srcOrd="1" destOrd="0" presId="urn:microsoft.com/office/officeart/2005/8/layout/hierarchy3"/>
    <dgm:cxn modelId="{987ADA7A-CE5B-4E4D-8FE3-80299E678531}" type="presParOf" srcId="{78113A55-8FE6-4E56-9E66-34403C021627}" destId="{7FF9CCAD-2484-4162-A7DD-A54D646964BD}" srcOrd="0" destOrd="0" presId="urn:microsoft.com/office/officeart/2005/8/layout/hierarchy3"/>
    <dgm:cxn modelId="{2B0B55DC-91C0-4FC3-9DF4-A4F424B3E40A}" type="presParOf" srcId="{7FF9CCAD-2484-4162-A7DD-A54D646964BD}" destId="{A4F162CC-C30F-47B7-9ACA-E13F0D8A95D3}" srcOrd="0" destOrd="0" presId="urn:microsoft.com/office/officeart/2005/8/layout/hierarchy3"/>
    <dgm:cxn modelId="{0AB83AB9-1A3C-412B-B06E-33DCF6BDEE92}" type="presParOf" srcId="{7FF9CCAD-2484-4162-A7DD-A54D646964BD}" destId="{6FB0D060-8D83-4801-9D99-C0E699DFF5D0}" srcOrd="1" destOrd="0" presId="urn:microsoft.com/office/officeart/2005/8/layout/hierarchy3"/>
    <dgm:cxn modelId="{81DAE6A8-EFE4-4225-AF13-59A4D43C07D2}" type="presParOf" srcId="{78113A55-8FE6-4E56-9E66-34403C021627}" destId="{ACA23942-D5CD-4817-94DC-047892EC7BFB}" srcOrd="1" destOrd="0" presId="urn:microsoft.com/office/officeart/2005/8/layout/hierarchy3"/>
    <dgm:cxn modelId="{9A7B90ED-C243-44F5-B1A9-5F6FA7754FD4}" type="presParOf" srcId="{ACA23942-D5CD-4817-94DC-047892EC7BFB}" destId="{0399AA9D-5548-4978-8E6A-655F48AC23BA}" srcOrd="0" destOrd="0" presId="urn:microsoft.com/office/officeart/2005/8/layout/hierarchy3"/>
    <dgm:cxn modelId="{BA78F228-A0F1-42A0-BD62-E9B33F41CFCF}" type="presParOf" srcId="{ACA23942-D5CD-4817-94DC-047892EC7BFB}" destId="{C4CAA46D-E71A-4578-83B5-755182D84AC8}" srcOrd="1" destOrd="0" presId="urn:microsoft.com/office/officeart/2005/8/layout/hierarchy3"/>
    <dgm:cxn modelId="{82B6E79E-F450-4949-BF47-9C103B111A9F}" type="presParOf" srcId="{ACA23942-D5CD-4817-94DC-047892EC7BFB}" destId="{E36D8073-2342-4E27-9357-C30966152B8E}" srcOrd="2" destOrd="0" presId="urn:microsoft.com/office/officeart/2005/8/layout/hierarchy3"/>
    <dgm:cxn modelId="{2D7F08AD-27B5-4638-B3E4-FD05A2FDD987}" type="presParOf" srcId="{ACA23942-D5CD-4817-94DC-047892EC7BFB}" destId="{4CE34C39-749E-4C23-BF29-01AB9A3EC0CE}" srcOrd="3" destOrd="0" presId="urn:microsoft.com/office/officeart/2005/8/layout/hierarchy3"/>
    <dgm:cxn modelId="{C1A81616-A092-4454-8CF9-A8F3E403D6AB}" type="presParOf" srcId="{ACA23942-D5CD-4817-94DC-047892EC7BFB}" destId="{377E7A0A-765B-4E90-B8E3-470D1C695E61}" srcOrd="4" destOrd="0" presId="urn:microsoft.com/office/officeart/2005/8/layout/hierarchy3"/>
    <dgm:cxn modelId="{4B276423-F33D-4042-AAED-609A042489B3}" type="presParOf" srcId="{ACA23942-D5CD-4817-94DC-047892EC7BFB}" destId="{D3A16D9D-CA38-4868-8F01-5A1F591ADD8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35245-C3C3-491F-866B-97DF95EB91B1}">
      <dsp:nvSpPr>
        <dsp:cNvPr id="0" name=""/>
        <dsp:cNvSpPr/>
      </dsp:nvSpPr>
      <dsp:spPr>
        <a:xfrm>
          <a:off x="5751478" y="2377095"/>
          <a:ext cx="4504593" cy="52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96"/>
              </a:lnTo>
              <a:lnTo>
                <a:pt x="4504593" y="260596"/>
              </a:lnTo>
              <a:lnTo>
                <a:pt x="4504593" y="521192"/>
              </a:lnTo>
            </a:path>
          </a:pathLst>
        </a:custGeom>
        <a:noFill/>
        <a:ln w="22225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CDE40-9FD2-4D6E-BC47-05E325CEACDF}">
      <dsp:nvSpPr>
        <dsp:cNvPr id="0" name=""/>
        <dsp:cNvSpPr/>
      </dsp:nvSpPr>
      <dsp:spPr>
        <a:xfrm>
          <a:off x="5751478" y="2377095"/>
          <a:ext cx="1501531" cy="52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596"/>
              </a:lnTo>
              <a:lnTo>
                <a:pt x="1501531" y="260596"/>
              </a:lnTo>
              <a:lnTo>
                <a:pt x="1501531" y="521192"/>
              </a:lnTo>
            </a:path>
          </a:pathLst>
        </a:custGeom>
        <a:noFill/>
        <a:ln w="22225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FE5064-7B0E-4B2A-8982-420AABA0DCE3}">
      <dsp:nvSpPr>
        <dsp:cNvPr id="0" name=""/>
        <dsp:cNvSpPr/>
      </dsp:nvSpPr>
      <dsp:spPr>
        <a:xfrm>
          <a:off x="4249946" y="2377095"/>
          <a:ext cx="1501531" cy="521192"/>
        </a:xfrm>
        <a:custGeom>
          <a:avLst/>
          <a:gdLst/>
          <a:ahLst/>
          <a:cxnLst/>
          <a:rect l="0" t="0" r="0" b="0"/>
          <a:pathLst>
            <a:path>
              <a:moveTo>
                <a:pt x="1501531" y="0"/>
              </a:moveTo>
              <a:lnTo>
                <a:pt x="1501531" y="260596"/>
              </a:lnTo>
              <a:lnTo>
                <a:pt x="0" y="260596"/>
              </a:lnTo>
              <a:lnTo>
                <a:pt x="0" y="521192"/>
              </a:lnTo>
            </a:path>
          </a:pathLst>
        </a:custGeom>
        <a:noFill/>
        <a:ln w="22225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7E8BE-A380-414A-933F-38BCE5634355}">
      <dsp:nvSpPr>
        <dsp:cNvPr id="0" name=""/>
        <dsp:cNvSpPr/>
      </dsp:nvSpPr>
      <dsp:spPr>
        <a:xfrm>
          <a:off x="1246884" y="2377095"/>
          <a:ext cx="4504593" cy="521192"/>
        </a:xfrm>
        <a:custGeom>
          <a:avLst/>
          <a:gdLst/>
          <a:ahLst/>
          <a:cxnLst/>
          <a:rect l="0" t="0" r="0" b="0"/>
          <a:pathLst>
            <a:path>
              <a:moveTo>
                <a:pt x="4504593" y="0"/>
              </a:moveTo>
              <a:lnTo>
                <a:pt x="4504593" y="260596"/>
              </a:lnTo>
              <a:lnTo>
                <a:pt x="0" y="260596"/>
              </a:lnTo>
              <a:lnTo>
                <a:pt x="0" y="521192"/>
              </a:lnTo>
            </a:path>
          </a:pathLst>
        </a:custGeom>
        <a:noFill/>
        <a:ln w="22225" cap="rnd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71FEA-C83F-420D-8E07-E32CA2E39DF7}">
      <dsp:nvSpPr>
        <dsp:cNvPr id="0" name=""/>
        <dsp:cNvSpPr/>
      </dsp:nvSpPr>
      <dsp:spPr>
        <a:xfrm>
          <a:off x="5131010" y="1136160"/>
          <a:ext cx="1240934" cy="1240934"/>
        </a:xfrm>
        <a:prstGeom prst="arc">
          <a:avLst>
            <a:gd name="adj1" fmla="val 13200000"/>
            <a:gd name="adj2" fmla="val 192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1B7F0-9E04-4DFD-A83F-E1097464885B}">
      <dsp:nvSpPr>
        <dsp:cNvPr id="0" name=""/>
        <dsp:cNvSpPr/>
      </dsp:nvSpPr>
      <dsp:spPr>
        <a:xfrm>
          <a:off x="5131010" y="1136160"/>
          <a:ext cx="1240934" cy="1240934"/>
        </a:xfrm>
        <a:prstGeom prst="arc">
          <a:avLst>
            <a:gd name="adj1" fmla="val 2400000"/>
            <a:gd name="adj2" fmla="val 84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1D554-9E42-47F7-8C45-31FF1098C94D}">
      <dsp:nvSpPr>
        <dsp:cNvPr id="0" name=""/>
        <dsp:cNvSpPr/>
      </dsp:nvSpPr>
      <dsp:spPr>
        <a:xfrm>
          <a:off x="4510543" y="1359528"/>
          <a:ext cx="2481869" cy="79419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300" b="1" kern="1200" dirty="0"/>
            <a:t>Ситуація з’явилася тому що:</a:t>
          </a:r>
          <a:endParaRPr lang="ru-RU" sz="1300" kern="1200" dirty="0"/>
        </a:p>
      </dsp:txBody>
      <dsp:txXfrm>
        <a:off x="4510543" y="1359528"/>
        <a:ext cx="2481869" cy="794198"/>
      </dsp:txXfrm>
    </dsp:sp>
    <dsp:sp modelId="{48B71902-41C2-46BC-BF0A-8609FA30199A}">
      <dsp:nvSpPr>
        <dsp:cNvPr id="0" name=""/>
        <dsp:cNvSpPr/>
      </dsp:nvSpPr>
      <dsp:spPr>
        <a:xfrm>
          <a:off x="626417" y="2898287"/>
          <a:ext cx="1240934" cy="1240934"/>
        </a:xfrm>
        <a:prstGeom prst="arc">
          <a:avLst>
            <a:gd name="adj1" fmla="val 13200000"/>
            <a:gd name="adj2" fmla="val 192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FD35C-0ED0-4148-8658-59F7A2929289}">
      <dsp:nvSpPr>
        <dsp:cNvPr id="0" name=""/>
        <dsp:cNvSpPr/>
      </dsp:nvSpPr>
      <dsp:spPr>
        <a:xfrm>
          <a:off x="626417" y="2898287"/>
          <a:ext cx="1240934" cy="1240934"/>
        </a:xfrm>
        <a:prstGeom prst="arc">
          <a:avLst>
            <a:gd name="adj1" fmla="val 2400000"/>
            <a:gd name="adj2" fmla="val 84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7301C-7F14-4EBC-ADF2-6F8F2EBA62E3}">
      <dsp:nvSpPr>
        <dsp:cNvPr id="0" name=""/>
        <dsp:cNvSpPr/>
      </dsp:nvSpPr>
      <dsp:spPr>
        <a:xfrm>
          <a:off x="5950" y="3121656"/>
          <a:ext cx="2481869" cy="79419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Дівчина не перевірила усю інформацію</a:t>
          </a:r>
          <a:endParaRPr lang="ru-RU" sz="1300" kern="1200"/>
        </a:p>
      </dsp:txBody>
      <dsp:txXfrm>
        <a:off x="5950" y="3121656"/>
        <a:ext cx="2481869" cy="794198"/>
      </dsp:txXfrm>
    </dsp:sp>
    <dsp:sp modelId="{82FFAF29-9293-4E05-9F45-6CC222A5581D}">
      <dsp:nvSpPr>
        <dsp:cNvPr id="0" name=""/>
        <dsp:cNvSpPr/>
      </dsp:nvSpPr>
      <dsp:spPr>
        <a:xfrm>
          <a:off x="3629479" y="2898287"/>
          <a:ext cx="1240934" cy="1240934"/>
        </a:xfrm>
        <a:prstGeom prst="arc">
          <a:avLst>
            <a:gd name="adj1" fmla="val 13200000"/>
            <a:gd name="adj2" fmla="val 192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C680DB-5A38-4892-8FED-ED08DF86CD7B}">
      <dsp:nvSpPr>
        <dsp:cNvPr id="0" name=""/>
        <dsp:cNvSpPr/>
      </dsp:nvSpPr>
      <dsp:spPr>
        <a:xfrm>
          <a:off x="3629479" y="2898287"/>
          <a:ext cx="1240934" cy="1240934"/>
        </a:xfrm>
        <a:prstGeom prst="arc">
          <a:avLst>
            <a:gd name="adj1" fmla="val 2400000"/>
            <a:gd name="adj2" fmla="val 84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D9E42-AD05-4116-82F8-3C3CE7C04616}">
      <dsp:nvSpPr>
        <dsp:cNvPr id="0" name=""/>
        <dsp:cNvSpPr/>
      </dsp:nvSpPr>
      <dsp:spPr>
        <a:xfrm>
          <a:off x="3009012" y="3121656"/>
          <a:ext cx="2481869" cy="79419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Дівчина недбало поставилася до виконання курсової роботи та не врахувала, що інші люди (керівник) теж залежать від неї</a:t>
          </a:r>
          <a:endParaRPr lang="ru-RU" sz="1300" kern="1200"/>
        </a:p>
      </dsp:txBody>
      <dsp:txXfrm>
        <a:off x="3009012" y="3121656"/>
        <a:ext cx="2481869" cy="794198"/>
      </dsp:txXfrm>
    </dsp:sp>
    <dsp:sp modelId="{18DA8A30-F6B5-48D8-A6C2-6E822CD4F7B9}">
      <dsp:nvSpPr>
        <dsp:cNvPr id="0" name=""/>
        <dsp:cNvSpPr/>
      </dsp:nvSpPr>
      <dsp:spPr>
        <a:xfrm>
          <a:off x="6632541" y="2898287"/>
          <a:ext cx="1240934" cy="1240934"/>
        </a:xfrm>
        <a:prstGeom prst="arc">
          <a:avLst>
            <a:gd name="adj1" fmla="val 13200000"/>
            <a:gd name="adj2" fmla="val 192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0CFC0-80D5-4BAB-A248-FF49F4B3EBEF}">
      <dsp:nvSpPr>
        <dsp:cNvPr id="0" name=""/>
        <dsp:cNvSpPr/>
      </dsp:nvSpPr>
      <dsp:spPr>
        <a:xfrm>
          <a:off x="6632541" y="2898287"/>
          <a:ext cx="1240934" cy="1240934"/>
        </a:xfrm>
        <a:prstGeom prst="arc">
          <a:avLst>
            <a:gd name="adj1" fmla="val 2400000"/>
            <a:gd name="adj2" fmla="val 84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9A8C7-CA3B-406A-ADBF-118A588B3BD6}">
      <dsp:nvSpPr>
        <dsp:cNvPr id="0" name=""/>
        <dsp:cNvSpPr/>
      </dsp:nvSpPr>
      <dsp:spPr>
        <a:xfrm>
          <a:off x="6012074" y="3121656"/>
          <a:ext cx="2481869" cy="79419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Скоріше за все, час було розраховано неправильно</a:t>
          </a:r>
          <a:endParaRPr lang="ru-RU" sz="1300" kern="1200"/>
        </a:p>
      </dsp:txBody>
      <dsp:txXfrm>
        <a:off x="6012074" y="3121656"/>
        <a:ext cx="2481869" cy="794198"/>
      </dsp:txXfrm>
    </dsp:sp>
    <dsp:sp modelId="{F0E27DB6-9C84-4995-869B-CC318265EF41}">
      <dsp:nvSpPr>
        <dsp:cNvPr id="0" name=""/>
        <dsp:cNvSpPr/>
      </dsp:nvSpPr>
      <dsp:spPr>
        <a:xfrm>
          <a:off x="9635603" y="2898287"/>
          <a:ext cx="1240934" cy="1240934"/>
        </a:xfrm>
        <a:prstGeom prst="arc">
          <a:avLst>
            <a:gd name="adj1" fmla="val 13200000"/>
            <a:gd name="adj2" fmla="val 192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95535-A481-42BD-B7F6-EF94749797F5}">
      <dsp:nvSpPr>
        <dsp:cNvPr id="0" name=""/>
        <dsp:cNvSpPr/>
      </dsp:nvSpPr>
      <dsp:spPr>
        <a:xfrm>
          <a:off x="9635603" y="2898287"/>
          <a:ext cx="1240934" cy="1240934"/>
        </a:xfrm>
        <a:prstGeom prst="arc">
          <a:avLst>
            <a:gd name="adj1" fmla="val 2400000"/>
            <a:gd name="adj2" fmla="val 8400000"/>
          </a:avLst>
        </a:prstGeom>
        <a:noFill/>
        <a:ln w="222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E0FF3-D984-4F37-B770-A359A5E6CA95}">
      <dsp:nvSpPr>
        <dsp:cNvPr id="0" name=""/>
        <dsp:cNvSpPr/>
      </dsp:nvSpPr>
      <dsp:spPr>
        <a:xfrm>
          <a:off x="9015136" y="3121656"/>
          <a:ext cx="2481869" cy="79419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/>
            <a:t>Дівчина дозволила собі підтасовку фактів</a:t>
          </a:r>
          <a:endParaRPr lang="ru-RU" sz="1300" kern="1200"/>
        </a:p>
      </dsp:txBody>
      <dsp:txXfrm>
        <a:off x="9015136" y="3121656"/>
        <a:ext cx="2481869" cy="794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78FA7-6D11-4F1C-B412-E18958955EFF}">
      <dsp:nvSpPr>
        <dsp:cNvPr id="0" name=""/>
        <dsp:cNvSpPr/>
      </dsp:nvSpPr>
      <dsp:spPr>
        <a:xfrm rot="21300000">
          <a:off x="1294670" y="1469890"/>
          <a:ext cx="8440609" cy="738457"/>
        </a:xfrm>
        <a:prstGeom prst="mathMinus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CC5B39F-2AAF-4004-890F-853AEA72D76A}">
      <dsp:nvSpPr>
        <dsp:cNvPr id="0" name=""/>
        <dsp:cNvSpPr/>
      </dsp:nvSpPr>
      <dsp:spPr>
        <a:xfrm>
          <a:off x="1323594" y="183911"/>
          <a:ext cx="3308985" cy="1471295"/>
        </a:xfrm>
        <a:prstGeom prst="downArrow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07CEB4-DEEA-4DE0-A833-F00B75B386FA}">
      <dsp:nvSpPr>
        <dsp:cNvPr id="0" name=""/>
        <dsp:cNvSpPr/>
      </dsp:nvSpPr>
      <dsp:spPr>
        <a:xfrm>
          <a:off x="5845873" y="0"/>
          <a:ext cx="3529584" cy="1544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«Вдало» для дівчини: їй </a:t>
          </a:r>
          <a:r>
            <a:rPr lang="uk-UA" sz="2100" kern="1200" dirty="0" err="1"/>
            <a:t>нададуть</a:t>
          </a:r>
          <a:r>
            <a:rPr lang="uk-UA" sz="2100" kern="1200" dirty="0"/>
            <a:t> можливість доробити курсову</a:t>
          </a:r>
          <a:endParaRPr lang="ru-RU" sz="2100" kern="1200" dirty="0"/>
        </a:p>
      </dsp:txBody>
      <dsp:txXfrm>
        <a:off x="5845873" y="0"/>
        <a:ext cx="3529584" cy="1544859"/>
      </dsp:txXfrm>
    </dsp:sp>
    <dsp:sp modelId="{836E84BA-5F4A-43E8-80D1-F089F33F34DF}">
      <dsp:nvSpPr>
        <dsp:cNvPr id="0" name=""/>
        <dsp:cNvSpPr/>
      </dsp:nvSpPr>
      <dsp:spPr>
        <a:xfrm>
          <a:off x="6397371" y="2023030"/>
          <a:ext cx="3308985" cy="1471295"/>
        </a:xfrm>
        <a:prstGeom prst="upArrow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D98278-BA93-48EE-B770-C148A2709A49}">
      <dsp:nvSpPr>
        <dsp:cNvPr id="0" name=""/>
        <dsp:cNvSpPr/>
      </dsp:nvSpPr>
      <dsp:spPr>
        <a:xfrm>
          <a:off x="1654492" y="2133378"/>
          <a:ext cx="3529584" cy="1544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kern="1200" dirty="0"/>
            <a:t>«Невдало»: відрахування, перенесення заборгованості на наступний семестр (втрата стипендії)</a:t>
          </a:r>
          <a:endParaRPr lang="ru-RU" sz="2100" kern="1200" dirty="0"/>
        </a:p>
      </dsp:txBody>
      <dsp:txXfrm>
        <a:off x="1654492" y="2133378"/>
        <a:ext cx="3529584" cy="1544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FB2DE-2077-47C6-A0FD-B7ABC9466720}">
      <dsp:nvSpPr>
        <dsp:cNvPr id="0" name=""/>
        <dsp:cNvSpPr/>
      </dsp:nvSpPr>
      <dsp:spPr>
        <a:xfrm>
          <a:off x="3571291" y="1899"/>
          <a:ext cx="1964915" cy="982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5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Переваги</a:t>
          </a:r>
          <a:endParaRPr lang="ru-RU" sz="3600" kern="1200" dirty="0"/>
        </a:p>
      </dsp:txBody>
      <dsp:txXfrm>
        <a:off x="3600066" y="30674"/>
        <a:ext cx="1907365" cy="924907"/>
      </dsp:txXfrm>
    </dsp:sp>
    <dsp:sp modelId="{4A00295D-D8E5-4FB7-9DE8-5A1939EAF71E}">
      <dsp:nvSpPr>
        <dsp:cNvPr id="0" name=""/>
        <dsp:cNvSpPr/>
      </dsp:nvSpPr>
      <dsp:spPr>
        <a:xfrm>
          <a:off x="3767782" y="984357"/>
          <a:ext cx="196491" cy="736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843"/>
              </a:lnTo>
              <a:lnTo>
                <a:pt x="196491" y="736843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37B70-621C-4B7C-8E79-158BB3FC4329}">
      <dsp:nvSpPr>
        <dsp:cNvPr id="0" name=""/>
        <dsp:cNvSpPr/>
      </dsp:nvSpPr>
      <dsp:spPr>
        <a:xfrm>
          <a:off x="3964274" y="1229971"/>
          <a:ext cx="1571932" cy="98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Все ж захист курсової та перехід на наступний курс </a:t>
          </a:r>
          <a:endParaRPr lang="ru-RU" sz="1700" kern="1200" dirty="0"/>
        </a:p>
      </dsp:txBody>
      <dsp:txXfrm>
        <a:off x="3993049" y="1258746"/>
        <a:ext cx="1514382" cy="924907"/>
      </dsp:txXfrm>
    </dsp:sp>
    <dsp:sp modelId="{7CABDA03-E78C-4433-8597-8CD9FDB051D0}">
      <dsp:nvSpPr>
        <dsp:cNvPr id="0" name=""/>
        <dsp:cNvSpPr/>
      </dsp:nvSpPr>
      <dsp:spPr>
        <a:xfrm>
          <a:off x="3767782" y="984357"/>
          <a:ext cx="196491" cy="1964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915"/>
              </a:lnTo>
              <a:lnTo>
                <a:pt x="196491" y="1964915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35F65-5903-402F-B435-84C59043BA64}">
      <dsp:nvSpPr>
        <dsp:cNvPr id="0" name=""/>
        <dsp:cNvSpPr/>
      </dsp:nvSpPr>
      <dsp:spPr>
        <a:xfrm>
          <a:off x="3964274" y="2458044"/>
          <a:ext cx="1571932" cy="98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167989"/>
              <a:satOff val="-2596"/>
              <a:lumOff val="-529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Досвід </a:t>
          </a:r>
          <a:endParaRPr lang="ru-RU" sz="1700" kern="1200" dirty="0"/>
        </a:p>
      </dsp:txBody>
      <dsp:txXfrm>
        <a:off x="3993049" y="2486819"/>
        <a:ext cx="1514382" cy="924907"/>
      </dsp:txXfrm>
    </dsp:sp>
    <dsp:sp modelId="{A4F162CC-C30F-47B7-9ACA-E13F0D8A95D3}">
      <dsp:nvSpPr>
        <dsp:cNvPr id="0" name=""/>
        <dsp:cNvSpPr/>
      </dsp:nvSpPr>
      <dsp:spPr>
        <a:xfrm>
          <a:off x="6027435" y="1899"/>
          <a:ext cx="1964915" cy="982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1956"/>
                <a:satOff val="-10384"/>
                <a:lumOff val="-21178"/>
                <a:alphaOff val="0"/>
                <a:tint val="98000"/>
                <a:lumMod val="110000"/>
              </a:schemeClr>
            </a:gs>
            <a:gs pos="84000">
              <a:schemeClr val="accent5">
                <a:hueOff val="-671956"/>
                <a:satOff val="-10384"/>
                <a:lumOff val="-2117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kern="1200" dirty="0"/>
            <a:t>Ризики</a:t>
          </a:r>
          <a:endParaRPr lang="ru-RU" sz="3600" kern="1200" dirty="0"/>
        </a:p>
      </dsp:txBody>
      <dsp:txXfrm>
        <a:off x="6056210" y="30674"/>
        <a:ext cx="1907365" cy="924907"/>
      </dsp:txXfrm>
    </dsp:sp>
    <dsp:sp modelId="{0399AA9D-5548-4978-8E6A-655F48AC23BA}">
      <dsp:nvSpPr>
        <dsp:cNvPr id="0" name=""/>
        <dsp:cNvSpPr/>
      </dsp:nvSpPr>
      <dsp:spPr>
        <a:xfrm>
          <a:off x="6223927" y="984357"/>
          <a:ext cx="196491" cy="736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843"/>
              </a:lnTo>
              <a:lnTo>
                <a:pt x="196491" y="736843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AA46D-E71A-4578-83B5-755182D84AC8}">
      <dsp:nvSpPr>
        <dsp:cNvPr id="0" name=""/>
        <dsp:cNvSpPr/>
      </dsp:nvSpPr>
      <dsp:spPr>
        <a:xfrm>
          <a:off x="6420419" y="1229971"/>
          <a:ext cx="1571932" cy="98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335978"/>
              <a:satOff val="-5192"/>
              <a:lumOff val="-1058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Розуміння, що плагіат є нормою</a:t>
          </a:r>
          <a:endParaRPr lang="ru-RU" sz="1700" kern="1200" dirty="0"/>
        </a:p>
      </dsp:txBody>
      <dsp:txXfrm>
        <a:off x="6449194" y="1258746"/>
        <a:ext cx="1514382" cy="924907"/>
      </dsp:txXfrm>
    </dsp:sp>
    <dsp:sp modelId="{E36D8073-2342-4E27-9357-C30966152B8E}">
      <dsp:nvSpPr>
        <dsp:cNvPr id="0" name=""/>
        <dsp:cNvSpPr/>
      </dsp:nvSpPr>
      <dsp:spPr>
        <a:xfrm>
          <a:off x="6223927" y="984357"/>
          <a:ext cx="196491" cy="1964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4915"/>
              </a:lnTo>
              <a:lnTo>
                <a:pt x="196491" y="1964915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34C39-749E-4C23-BF29-01AB9A3EC0CE}">
      <dsp:nvSpPr>
        <dsp:cNvPr id="0" name=""/>
        <dsp:cNvSpPr/>
      </dsp:nvSpPr>
      <dsp:spPr>
        <a:xfrm>
          <a:off x="6420419" y="2458044"/>
          <a:ext cx="1571932" cy="98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503967"/>
              <a:satOff val="-7788"/>
              <a:lumOff val="-158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Погіршення стосунків із науковим керівником</a:t>
          </a:r>
          <a:endParaRPr lang="ru-RU" sz="1700" kern="1200" dirty="0"/>
        </a:p>
      </dsp:txBody>
      <dsp:txXfrm>
        <a:off x="6449194" y="2486819"/>
        <a:ext cx="1514382" cy="924907"/>
      </dsp:txXfrm>
    </dsp:sp>
    <dsp:sp modelId="{377E7A0A-765B-4E90-B8E3-470D1C695E61}">
      <dsp:nvSpPr>
        <dsp:cNvPr id="0" name=""/>
        <dsp:cNvSpPr/>
      </dsp:nvSpPr>
      <dsp:spPr>
        <a:xfrm>
          <a:off x="6223927" y="984357"/>
          <a:ext cx="196491" cy="31929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2988"/>
              </a:lnTo>
              <a:lnTo>
                <a:pt x="196491" y="3192988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16D9D-CA38-4868-8F01-5A1F591ADD8B}">
      <dsp:nvSpPr>
        <dsp:cNvPr id="0" name=""/>
        <dsp:cNvSpPr/>
      </dsp:nvSpPr>
      <dsp:spPr>
        <a:xfrm>
          <a:off x="6420419" y="3686116"/>
          <a:ext cx="1571932" cy="982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671956"/>
              <a:satOff val="-10384"/>
              <a:lumOff val="-2117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 dirty="0"/>
            <a:t>Дівчина може не встигнути (втрата часу)</a:t>
          </a:r>
          <a:endParaRPr lang="ru-RU" sz="1700" kern="1200" dirty="0"/>
        </a:p>
      </dsp:txBody>
      <dsp:txXfrm>
        <a:off x="6449194" y="3714891"/>
        <a:ext cx="1514382" cy="924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FB2DE-2077-47C6-A0FD-B7ABC9466720}">
      <dsp:nvSpPr>
        <dsp:cNvPr id="0" name=""/>
        <dsp:cNvSpPr/>
      </dsp:nvSpPr>
      <dsp:spPr>
        <a:xfrm>
          <a:off x="3476009" y="3163"/>
          <a:ext cx="2049610" cy="1024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 dirty="0"/>
            <a:t>Переваги</a:t>
          </a:r>
          <a:endParaRPr lang="ru-RU" sz="3700" kern="1200" dirty="0"/>
        </a:p>
      </dsp:txBody>
      <dsp:txXfrm>
        <a:off x="3506025" y="33179"/>
        <a:ext cx="1989578" cy="964773"/>
      </dsp:txXfrm>
    </dsp:sp>
    <dsp:sp modelId="{4A00295D-D8E5-4FB7-9DE8-5A1939EAF71E}">
      <dsp:nvSpPr>
        <dsp:cNvPr id="0" name=""/>
        <dsp:cNvSpPr/>
      </dsp:nvSpPr>
      <dsp:spPr>
        <a:xfrm>
          <a:off x="3680970" y="1027969"/>
          <a:ext cx="204961" cy="768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603"/>
              </a:lnTo>
              <a:lnTo>
                <a:pt x="204961" y="768603"/>
              </a:lnTo>
            </a:path>
          </a:pathLst>
        </a:custGeom>
        <a:noFill/>
        <a:ln w="222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37B70-621C-4B7C-8E79-158BB3FC4329}">
      <dsp:nvSpPr>
        <dsp:cNvPr id="0" name=""/>
        <dsp:cNvSpPr/>
      </dsp:nvSpPr>
      <dsp:spPr>
        <a:xfrm>
          <a:off x="3885931" y="1284170"/>
          <a:ext cx="1639688" cy="102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Розуміння механізму дії принципів академічної доброчесності</a:t>
          </a:r>
          <a:endParaRPr lang="ru-RU" sz="1400" kern="1200" dirty="0"/>
        </a:p>
      </dsp:txBody>
      <dsp:txXfrm>
        <a:off x="3915947" y="1314186"/>
        <a:ext cx="1579656" cy="964773"/>
      </dsp:txXfrm>
    </dsp:sp>
    <dsp:sp modelId="{7CABDA03-E78C-4433-8597-8CD9FDB051D0}">
      <dsp:nvSpPr>
        <dsp:cNvPr id="0" name=""/>
        <dsp:cNvSpPr/>
      </dsp:nvSpPr>
      <dsp:spPr>
        <a:xfrm>
          <a:off x="3680970" y="1027969"/>
          <a:ext cx="204961" cy="2049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9610"/>
              </a:lnTo>
              <a:lnTo>
                <a:pt x="204961" y="2049610"/>
              </a:lnTo>
            </a:path>
          </a:pathLst>
        </a:custGeom>
        <a:noFill/>
        <a:ln w="222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35F65-5903-402F-B435-84C59043BA64}">
      <dsp:nvSpPr>
        <dsp:cNvPr id="0" name=""/>
        <dsp:cNvSpPr/>
      </dsp:nvSpPr>
      <dsp:spPr>
        <a:xfrm>
          <a:off x="3885931" y="2565177"/>
          <a:ext cx="1639688" cy="102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Навчальний заклад демонструє своє принциповість  (в подальшому це + до престижності)  </a:t>
          </a:r>
          <a:endParaRPr lang="ru-RU" sz="1400" kern="1200" dirty="0"/>
        </a:p>
      </dsp:txBody>
      <dsp:txXfrm>
        <a:off x="3915947" y="2595193"/>
        <a:ext cx="1579656" cy="964773"/>
      </dsp:txXfrm>
    </dsp:sp>
    <dsp:sp modelId="{A4F162CC-C30F-47B7-9ACA-E13F0D8A95D3}">
      <dsp:nvSpPr>
        <dsp:cNvPr id="0" name=""/>
        <dsp:cNvSpPr/>
      </dsp:nvSpPr>
      <dsp:spPr>
        <a:xfrm>
          <a:off x="6038022" y="3163"/>
          <a:ext cx="2049610" cy="1024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6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700" kern="1200" dirty="0"/>
            <a:t>Ризики</a:t>
          </a:r>
          <a:endParaRPr lang="ru-RU" sz="3700" kern="1200" dirty="0"/>
        </a:p>
      </dsp:txBody>
      <dsp:txXfrm>
        <a:off x="6068038" y="33179"/>
        <a:ext cx="1989578" cy="964773"/>
      </dsp:txXfrm>
    </dsp:sp>
    <dsp:sp modelId="{0399AA9D-5548-4978-8E6A-655F48AC23BA}">
      <dsp:nvSpPr>
        <dsp:cNvPr id="0" name=""/>
        <dsp:cNvSpPr/>
      </dsp:nvSpPr>
      <dsp:spPr>
        <a:xfrm>
          <a:off x="6242983" y="1027969"/>
          <a:ext cx="204961" cy="7686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8603"/>
              </a:lnTo>
              <a:lnTo>
                <a:pt x="204961" y="768603"/>
              </a:lnTo>
            </a:path>
          </a:pathLst>
        </a:custGeom>
        <a:noFill/>
        <a:ln w="222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AA46D-E71A-4578-83B5-755182D84AC8}">
      <dsp:nvSpPr>
        <dsp:cNvPr id="0" name=""/>
        <dsp:cNvSpPr/>
      </dsp:nvSpPr>
      <dsp:spPr>
        <a:xfrm>
          <a:off x="6447944" y="1284170"/>
          <a:ext cx="1639688" cy="102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Втрати часу на навчання або перескладання</a:t>
          </a:r>
          <a:endParaRPr lang="ru-RU" sz="1400" kern="1200" dirty="0"/>
        </a:p>
      </dsp:txBody>
      <dsp:txXfrm>
        <a:off x="6477960" y="1314186"/>
        <a:ext cx="1579656" cy="964773"/>
      </dsp:txXfrm>
    </dsp:sp>
    <dsp:sp modelId="{E36D8073-2342-4E27-9357-C30966152B8E}">
      <dsp:nvSpPr>
        <dsp:cNvPr id="0" name=""/>
        <dsp:cNvSpPr/>
      </dsp:nvSpPr>
      <dsp:spPr>
        <a:xfrm>
          <a:off x="6242983" y="1027969"/>
          <a:ext cx="204961" cy="2049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49610"/>
              </a:lnTo>
              <a:lnTo>
                <a:pt x="204961" y="2049610"/>
              </a:lnTo>
            </a:path>
          </a:pathLst>
        </a:custGeom>
        <a:noFill/>
        <a:ln w="222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34C39-749E-4C23-BF29-01AB9A3EC0CE}">
      <dsp:nvSpPr>
        <dsp:cNvPr id="0" name=""/>
        <dsp:cNvSpPr/>
      </dsp:nvSpPr>
      <dsp:spPr>
        <a:xfrm>
          <a:off x="6447944" y="2565177"/>
          <a:ext cx="1639688" cy="102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Втрата можливості здобути диплом своєчасно</a:t>
          </a:r>
          <a:endParaRPr lang="ru-RU" sz="1400" kern="1200" dirty="0"/>
        </a:p>
      </dsp:txBody>
      <dsp:txXfrm>
        <a:off x="6477960" y="2595193"/>
        <a:ext cx="1579656" cy="964773"/>
      </dsp:txXfrm>
    </dsp:sp>
    <dsp:sp modelId="{377E7A0A-765B-4E90-B8E3-470D1C695E61}">
      <dsp:nvSpPr>
        <dsp:cNvPr id="0" name=""/>
        <dsp:cNvSpPr/>
      </dsp:nvSpPr>
      <dsp:spPr>
        <a:xfrm>
          <a:off x="6242983" y="1027969"/>
          <a:ext cx="204961" cy="333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617"/>
              </a:lnTo>
              <a:lnTo>
                <a:pt x="204961" y="3330617"/>
              </a:lnTo>
            </a:path>
          </a:pathLst>
        </a:custGeom>
        <a:noFill/>
        <a:ln w="22225" cap="rnd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16D9D-CA38-4868-8F01-5A1F591ADD8B}">
      <dsp:nvSpPr>
        <dsp:cNvPr id="0" name=""/>
        <dsp:cNvSpPr/>
      </dsp:nvSpPr>
      <dsp:spPr>
        <a:xfrm>
          <a:off x="6447944" y="3846183"/>
          <a:ext cx="1639688" cy="102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Втрата стипендії (якщо така була), винесення догани</a:t>
          </a:r>
          <a:endParaRPr lang="ru-RU" sz="1400" kern="1200" dirty="0"/>
        </a:p>
      </dsp:txBody>
      <dsp:txXfrm>
        <a:off x="6477960" y="3876199"/>
        <a:ext cx="1579656" cy="964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7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53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6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5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83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28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6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6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4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1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0669AAE-68CC-4EF9-9B54-46D61ECE77D3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A60857C-AC33-4BB7-9C8A-B606085F7C8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850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809EB-F730-406A-AA5C-ABD60FC869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0" dirty="0" err="1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Порушення</a:t>
            </a:r>
            <a:r>
              <a:rPr lang="ru-RU" b="1" i="0" dirty="0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 </a:t>
            </a:r>
            <a:r>
              <a:rPr lang="ru-RU" b="1" i="0" dirty="0" err="1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академічної</a:t>
            </a:r>
            <a:r>
              <a:rPr lang="ru-RU" b="1" i="0" dirty="0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 </a:t>
            </a:r>
            <a:r>
              <a:rPr lang="ru-RU" b="1" i="0" dirty="0" err="1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доброчесності</a:t>
            </a:r>
            <a:r>
              <a:rPr lang="ru-RU" b="1" i="0" dirty="0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 в </a:t>
            </a:r>
            <a:r>
              <a:rPr lang="ru-RU" b="1" i="0" dirty="0" err="1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науковій</a:t>
            </a:r>
            <a:r>
              <a:rPr lang="ru-RU" b="1" i="0" dirty="0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 </a:t>
            </a:r>
            <a:r>
              <a:rPr lang="ru-RU" b="1" i="0" dirty="0" err="1">
                <a:solidFill>
                  <a:srgbClr val="333333"/>
                </a:solidFill>
                <a:effectLst>
                  <a:reflection blurRad="6350" stA="55000" endA="300" endPos="45500" dir="5400000" sy="-100000" algn="bl" rotWithShape="0"/>
                </a:effectLst>
                <a:latin typeface="Open Sans" panose="020B0606030504020204" pitchFamily="34" charset="0"/>
              </a:rPr>
              <a:t>діяльності</a:t>
            </a:r>
            <a:endParaRPr lang="ru-RU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E947CD-FFE9-40A3-9AF0-725675F59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0123" y="3827121"/>
            <a:ext cx="5931877" cy="2615882"/>
          </a:xfrm>
        </p:spPr>
        <p:txBody>
          <a:bodyPr>
            <a:normAutofit/>
          </a:bodyPr>
          <a:lstStyle/>
          <a:p>
            <a:endParaRPr lang="uk-UA" b="1" i="1" dirty="0">
              <a:solidFill>
                <a:schemeClr val="bg1"/>
              </a:solidFill>
            </a:endParaRPr>
          </a:p>
          <a:p>
            <a:pPr algn="l"/>
            <a:r>
              <a:rPr lang="ru-RU" b="1" i="1" dirty="0" err="1">
                <a:solidFill>
                  <a:schemeClr val="bg1"/>
                </a:solidFill>
              </a:rPr>
              <a:t>Виконала</a:t>
            </a:r>
            <a:r>
              <a:rPr lang="ru-RU" b="1" i="1" dirty="0">
                <a:solidFill>
                  <a:schemeClr val="bg1"/>
                </a:solidFill>
              </a:rPr>
              <a:t>/в: студента(ка) ІІІ курсу</a:t>
            </a:r>
          </a:p>
          <a:p>
            <a:pPr algn="l"/>
            <a:r>
              <a:rPr lang="ru-RU" b="1" i="1" dirty="0" err="1">
                <a:solidFill>
                  <a:schemeClr val="bg1"/>
                </a:solidFill>
              </a:rPr>
              <a:t>Групи</a:t>
            </a:r>
            <a:r>
              <a:rPr lang="ru-RU" b="1" i="1" dirty="0">
                <a:solidFill>
                  <a:schemeClr val="bg1"/>
                </a:solidFill>
              </a:rPr>
              <a:t> К …</a:t>
            </a:r>
          </a:p>
          <a:p>
            <a:pPr algn="l"/>
            <a:r>
              <a:rPr lang="ru-RU" b="1" i="1" dirty="0" err="1">
                <a:solidFill>
                  <a:schemeClr val="bg1"/>
                </a:solidFill>
              </a:rPr>
              <a:t>Прізвище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ім’я</a:t>
            </a:r>
            <a:endParaRPr lang="ru-RU" b="1" i="1" dirty="0">
              <a:solidFill>
                <a:schemeClr val="bg1"/>
              </a:solidFill>
            </a:endParaRPr>
          </a:p>
          <a:p>
            <a:pPr algn="l"/>
            <a:endParaRPr lang="ru-RU" b="1" i="1" dirty="0">
              <a:solidFill>
                <a:schemeClr val="bg1"/>
              </a:solidFill>
            </a:endParaRPr>
          </a:p>
          <a:p>
            <a:pPr algn="l"/>
            <a:r>
              <a:rPr lang="ru-RU" b="1" i="1" dirty="0" err="1">
                <a:solidFill>
                  <a:schemeClr val="bg1"/>
                </a:solidFill>
              </a:rPr>
              <a:t>Дисципліна</a:t>
            </a:r>
            <a:r>
              <a:rPr lang="ru-RU" b="1" i="1" dirty="0">
                <a:solidFill>
                  <a:schemeClr val="bg1"/>
                </a:solidFill>
              </a:rPr>
              <a:t>: </a:t>
            </a:r>
            <a:r>
              <a:rPr lang="ru-RU" b="1" i="1" dirty="0" err="1">
                <a:solidFill>
                  <a:schemeClr val="bg1"/>
                </a:solidFill>
              </a:rPr>
              <a:t>Критичне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мислення</a:t>
            </a:r>
            <a:r>
              <a:rPr lang="ru-RU" b="1" i="1" dirty="0">
                <a:solidFill>
                  <a:schemeClr val="bg1"/>
                </a:solidFill>
              </a:rPr>
              <a:t> (</a:t>
            </a:r>
            <a:r>
              <a:rPr lang="ru-RU" b="1" i="1" dirty="0" err="1">
                <a:solidFill>
                  <a:schemeClr val="bg1"/>
                </a:solidFill>
              </a:rPr>
              <a:t>Орманжи</a:t>
            </a:r>
            <a:r>
              <a:rPr lang="ru-RU" b="1" i="1" dirty="0">
                <a:solidFill>
                  <a:schemeClr val="bg1"/>
                </a:solidFill>
              </a:rPr>
              <a:t> В.Є.)</a:t>
            </a:r>
          </a:p>
        </p:txBody>
      </p:sp>
    </p:spTree>
    <p:extLst>
      <p:ext uri="{BB962C8B-B14F-4D97-AF65-F5344CB8AC3E}">
        <p14:creationId xmlns:p14="http://schemas.microsoft.com/office/powerpoint/2010/main" val="123565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Опис ситуації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5540F-2AB5-4A0B-9828-439043431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066753"/>
          </a:xfrm>
        </p:spPr>
        <p:txBody>
          <a:bodyPr/>
          <a:lstStyle/>
          <a:p>
            <a:r>
              <a:rPr lang="uk-UA" b="1" dirty="0"/>
              <a:t>Під час написання курсової роботи я використовувала різні джерела. Серед них траплялися неперевірені. Також я вигадала деякі посилання, тому що мені не вистачало кількості джерел для списку літератури. Я добре навчаюся, тому мій науковий керівник не </a:t>
            </a:r>
            <a:r>
              <a:rPr lang="uk-UA" b="1" dirty="0" err="1"/>
              <a:t>доскіпувався</a:t>
            </a:r>
            <a:r>
              <a:rPr lang="uk-UA" b="1" dirty="0"/>
              <a:t> до моєї роботи. Однак під час перевірки усіх курсових робіт виявилось, що практична частина моєї роботи дуже подібна до роботи студентки з факультету. </a:t>
            </a:r>
          </a:p>
          <a:p>
            <a:r>
              <a:rPr lang="uk-UA" b="1" dirty="0"/>
              <a:t>Мені про це повідомив науковий керівник. Я сказала, що це дуже дивно, але я не можу зараз говорити. Як мені вийти з цієї ситуації?</a:t>
            </a:r>
            <a:endParaRPr lang="ru-RU" b="1" dirty="0"/>
          </a:p>
        </p:txBody>
      </p:sp>
      <p:pic>
        <p:nvPicPr>
          <p:cNvPr id="5" name="Рисунок 4" descr="Песочные часы">
            <a:extLst>
              <a:ext uri="{FF2B5EF4-FFF2-40B4-BE49-F238E27FC236}">
                <a16:creationId xmlns:a16="http://schemas.microsoft.com/office/drawing/2014/main" id="{8EB3BEC3-4AAE-450C-B48F-AC3FF64DE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4424" y="52414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0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Причини появи ситуації</a:t>
            </a:r>
            <a:endParaRPr lang="ru-RU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CCDE019-EE88-4EAC-958B-C01489BBE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002811"/>
              </p:ext>
            </p:extLst>
          </p:nvPr>
        </p:nvGraphicFramePr>
        <p:xfrm>
          <a:off x="344522" y="1364566"/>
          <a:ext cx="11502956" cy="527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0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Шляхи розгортання подій</a:t>
            </a:r>
            <a:endParaRPr lang="ru-RU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6757786-D831-49C3-BD90-F523A8588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24304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8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Ризики та переваги 1 шляху («Вдало»)</a:t>
            </a:r>
            <a:endParaRPr lang="ru-RU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021676-D731-45EC-93B7-C9AD636714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514338"/>
              </p:ext>
            </p:extLst>
          </p:nvPr>
        </p:nvGraphicFramePr>
        <p:xfrm>
          <a:off x="47165" y="2116885"/>
          <a:ext cx="11563643" cy="4670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60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Ризики та переваги 2 шляху («</a:t>
            </a:r>
            <a:r>
              <a:rPr lang="uk-UA" sz="3600" b="1" dirty="0" err="1"/>
              <a:t>неВдало</a:t>
            </a:r>
            <a:r>
              <a:rPr lang="uk-UA" sz="3600" b="1" dirty="0"/>
              <a:t>»)</a:t>
            </a:r>
            <a:endParaRPr lang="ru-RU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021676-D731-45EC-93B7-C9AD636714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106373"/>
              </p:ext>
            </p:extLst>
          </p:nvPr>
        </p:nvGraphicFramePr>
        <p:xfrm>
          <a:off x="47165" y="1913206"/>
          <a:ext cx="11563643" cy="487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11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73E724-4FF4-4C3E-A170-8CCF8E1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Оптимальне рішення ситуації</a:t>
            </a:r>
            <a:endParaRPr lang="ru-RU" sz="36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5540F-2AB5-4A0B-9828-439043431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066753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Дівчині винесуть догану та їй доведеться переробляти ту частину роботи, в якій знайдено плагіат. Перед науковим керівником необхідно вибачитись</a:t>
            </a:r>
          </a:p>
          <a:p>
            <a:r>
              <a:rPr lang="uk-UA" b="1" dirty="0"/>
              <a:t>Це позитивно відіб’ється на формуванні самосвідомості дівчини  та усвідомленні небезпечності академічної </a:t>
            </a:r>
            <a:r>
              <a:rPr lang="uk-UA" b="1" dirty="0" err="1"/>
              <a:t>недоброчесності</a:t>
            </a:r>
            <a:endParaRPr lang="uk-UA" b="1" dirty="0"/>
          </a:p>
          <a:p>
            <a:r>
              <a:rPr lang="uk-UA" b="1" dirty="0"/>
              <a:t>Переробка роботи не суперечить принципам навчального закладу, оскільки не вся робота є списаною, а має лише дрібні порушення. </a:t>
            </a:r>
          </a:p>
          <a:p>
            <a:pPr marL="0" indent="0">
              <a:buNone/>
            </a:pPr>
            <a:r>
              <a:rPr lang="uk-UA" b="1" dirty="0"/>
              <a:t>Однак ситуація в будь-якому випадку лишить неприємний осад.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9589573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81</TotalTime>
  <Words>359</Words>
  <Application>Microsoft Office PowerPoint</Application>
  <PresentationFormat>Широкоэкранный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Garamond</vt:lpstr>
      <vt:lpstr>Open Sans</vt:lpstr>
      <vt:lpstr>Wingdings 2</vt:lpstr>
      <vt:lpstr>Дивиденд</vt:lpstr>
      <vt:lpstr>Порушення академічної доброчесності в науковій діяльності</vt:lpstr>
      <vt:lpstr>Опис ситуації</vt:lpstr>
      <vt:lpstr>Причини появи ситуації</vt:lpstr>
      <vt:lpstr>Шляхи розгортання подій</vt:lpstr>
      <vt:lpstr>Ризики та переваги 1 шляху («Вдало»)</vt:lpstr>
      <vt:lpstr>Ризики та переваги 2 шляху («неВдало»)</vt:lpstr>
      <vt:lpstr>Оптимальне рішення ситуації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Порушення академічної доброчесності в науковій діяльності</dc:title>
  <dc:creator>Виктория Матвеева</dc:creator>
  <cp:lastModifiedBy>Виктория Матвеева</cp:lastModifiedBy>
  <cp:revision>17</cp:revision>
  <dcterms:created xsi:type="dcterms:W3CDTF">2021-11-24T07:54:55Z</dcterms:created>
  <dcterms:modified xsi:type="dcterms:W3CDTF">2021-11-25T13:50:07Z</dcterms:modified>
</cp:coreProperties>
</file>