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58" r:id="rId5"/>
    <p:sldId id="257" r:id="rId6"/>
    <p:sldId id="265" r:id="rId7"/>
    <p:sldId id="259" r:id="rId8"/>
    <p:sldId id="269" r:id="rId9"/>
    <p:sldId id="267" r:id="rId10"/>
    <p:sldId id="261" r:id="rId11"/>
    <p:sldId id="262" r:id="rId12"/>
    <p:sldId id="268" r:id="rId13"/>
    <p:sldId id="263" r:id="rId14"/>
    <p:sldId id="264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>
      <p:cViewPr varScale="1">
        <p:scale>
          <a:sx n="108" d="100"/>
          <a:sy n="108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DABD8E-084E-4546-BF8B-919850E1555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E749B9-B190-4BA7-AEB2-CBDC562262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2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29600" cy="1470025"/>
          </a:xfrm>
        </p:spPr>
        <p:txBody>
          <a:bodyPr>
            <a:normAutofit/>
          </a:bodyPr>
          <a:lstStyle/>
          <a:p>
            <a:r>
              <a:rPr lang="ru-RU" sz="7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d Script" pitchFamily="2" charset="0"/>
                <a:ea typeface="Pecita" pitchFamily="66" charset="2"/>
                <a:cs typeface="Pecita" pitchFamily="66" charset="2"/>
              </a:rPr>
              <a:t>ВЕСЕЛИЙ ТРЕНІНГ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301208"/>
            <a:ext cx="3952528" cy="1440160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8768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C364C-9BFF-445F-A40C-550BEE7857B2}"/>
              </a:ext>
            </a:extLst>
          </p:cNvPr>
          <p:cNvSpPr/>
          <p:nvPr/>
        </p:nvSpPr>
        <p:spPr>
          <a:xfrm>
            <a:off x="2267744" y="410716"/>
            <a:ext cx="71037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Цікава фізкультура  в садочку та вдома</a:t>
            </a:r>
            <a:endParaRPr lang="ru-RU" sz="24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8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60648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«ПОТЯГУВАННЯ»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Лежачи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спині</a:t>
            </a:r>
            <a:r>
              <a:rPr lang="ru-RU" dirty="0">
                <a:solidFill>
                  <a:schemeClr val="bg1"/>
                </a:solidFill>
              </a:rPr>
              <a:t> (ноги прямо, руки </a:t>
            </a:r>
            <a:r>
              <a:rPr lang="ru-RU" dirty="0" err="1">
                <a:solidFill>
                  <a:schemeClr val="bg1"/>
                </a:solidFill>
              </a:rPr>
              <a:t>вздовж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тулуба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 err="1">
                <a:solidFill>
                  <a:schemeClr val="bg1"/>
                </a:solidFill>
              </a:rPr>
              <a:t>Підніміть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ліву</a:t>
            </a:r>
            <a:r>
              <a:rPr lang="ru-RU" dirty="0">
                <a:solidFill>
                  <a:schemeClr val="bg1"/>
                </a:solidFill>
              </a:rPr>
              <a:t> ногу, </a:t>
            </a:r>
            <a:r>
              <a:rPr lang="ru-RU" dirty="0" err="1">
                <a:solidFill>
                  <a:schemeClr val="bg1"/>
                </a:solidFill>
              </a:rPr>
              <a:t>потягніть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носочок</a:t>
            </a:r>
            <a:r>
              <a:rPr lang="ru-RU" dirty="0">
                <a:solidFill>
                  <a:schemeClr val="bg1"/>
                </a:solidFill>
              </a:rPr>
              <a:t> на себе, а </a:t>
            </a:r>
            <a:r>
              <a:rPr lang="ru-RU" dirty="0" err="1">
                <a:solidFill>
                  <a:schemeClr val="bg1"/>
                </a:solidFill>
              </a:rPr>
              <a:t>ліву</a:t>
            </a:r>
            <a:r>
              <a:rPr lang="ru-RU" dirty="0">
                <a:solidFill>
                  <a:schemeClr val="bg1"/>
                </a:solidFill>
              </a:rPr>
              <a:t> руку </a:t>
            </a:r>
            <a:r>
              <a:rPr lang="ru-RU" dirty="0" err="1">
                <a:solidFill>
                  <a:schemeClr val="bg1"/>
                </a:solidFill>
              </a:rPr>
              <a:t>витягните</a:t>
            </a:r>
            <a:r>
              <a:rPr lang="ru-RU" dirty="0">
                <a:solidFill>
                  <a:schemeClr val="bg1"/>
                </a:solidFill>
              </a:rPr>
              <a:t> назад за голову. </a:t>
            </a:r>
          </a:p>
          <a:p>
            <a:r>
              <a:rPr lang="ru-RU" dirty="0" err="1">
                <a:solidFill>
                  <a:schemeClr val="bg1"/>
                </a:solidFill>
              </a:rPr>
              <a:t>Затримати</a:t>
            </a:r>
            <a:r>
              <a:rPr lang="ru-RU" dirty="0">
                <a:solidFill>
                  <a:schemeClr val="bg1"/>
                </a:solidFill>
              </a:rPr>
              <a:t> позу на </a:t>
            </a:r>
            <a:r>
              <a:rPr lang="ru-RU" dirty="0" err="1">
                <a:solidFill>
                  <a:schemeClr val="bg1"/>
                </a:solidFill>
              </a:rPr>
              <a:t>декілька</a:t>
            </a:r>
            <a:r>
              <a:rPr lang="ru-RU" dirty="0">
                <a:solidFill>
                  <a:schemeClr val="bg1"/>
                </a:solidFill>
              </a:rPr>
              <a:t> секунд. </a:t>
            </a:r>
            <a:r>
              <a:rPr lang="ru-RU" dirty="0" err="1">
                <a:solidFill>
                  <a:schemeClr val="bg1"/>
                </a:solidFill>
              </a:rPr>
              <a:t>Повернутися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вихідне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положення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Те ж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правою ногою і рукою.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ногами і руками разом.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238533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28133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Розтяжка</a:t>
            </a:r>
            <a:r>
              <a:rPr lang="ru-RU" b="1" dirty="0"/>
              <a:t> </a:t>
            </a:r>
            <a:r>
              <a:rPr lang="ru-RU" b="1" dirty="0" err="1"/>
              <a:t>м'язів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0557" y="400506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«КАРУСЕЛЬ» </a:t>
            </a:r>
          </a:p>
          <a:p>
            <a:r>
              <a:rPr lang="ru-RU" dirty="0">
                <a:solidFill>
                  <a:schemeClr val="bg1"/>
                </a:solidFill>
              </a:rPr>
              <a:t>Сядьте на </a:t>
            </a:r>
            <a:r>
              <a:rPr lang="ru-RU" dirty="0" err="1">
                <a:solidFill>
                  <a:schemeClr val="bg1"/>
                </a:solidFill>
              </a:rPr>
              <a:t>підлогу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підніміть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прямі</a:t>
            </a:r>
            <a:r>
              <a:rPr lang="ru-RU" dirty="0">
                <a:solidFill>
                  <a:schemeClr val="bg1"/>
                </a:solidFill>
              </a:rPr>
              <a:t> ноги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Спираючись</a:t>
            </a:r>
            <a:r>
              <a:rPr lang="ru-RU" dirty="0">
                <a:solidFill>
                  <a:schemeClr val="bg1"/>
                </a:solidFill>
              </a:rPr>
              <a:t> руками об </a:t>
            </a:r>
            <a:r>
              <a:rPr lang="ru-RU" dirty="0" err="1">
                <a:solidFill>
                  <a:schemeClr val="bg1"/>
                </a:solidFill>
              </a:rPr>
              <a:t>підлогу</a:t>
            </a:r>
            <a:r>
              <a:rPr lang="ru-RU" dirty="0">
                <a:solidFill>
                  <a:schemeClr val="bg1"/>
                </a:solidFill>
              </a:rPr>
              <a:t>, починайте </a:t>
            </a:r>
            <a:r>
              <a:rPr lang="ru-RU" dirty="0" err="1">
                <a:solidFill>
                  <a:schemeClr val="bg1"/>
                </a:solidFill>
              </a:rPr>
              <a:t>повертатися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навколо</a:t>
            </a:r>
            <a:r>
              <a:rPr lang="ru-RU" dirty="0">
                <a:solidFill>
                  <a:schemeClr val="bg1"/>
                </a:solidFill>
              </a:rPr>
              <a:t> себе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рук - «ЗАКРУТИЛАСЯ КАРУСЕЛЬ». Ноги не </a:t>
            </a:r>
            <a:r>
              <a:rPr lang="ru-RU" dirty="0" err="1">
                <a:solidFill>
                  <a:schemeClr val="bg1"/>
                </a:solidFill>
              </a:rPr>
              <a:t>згинати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колінах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Спочатку крутимось вліво, потім вправо.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4026111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</a:t>
            </a:r>
            <a:r>
              <a:rPr lang="ru-RU" b="1" dirty="0" err="1"/>
              <a:t>ніг</a:t>
            </a:r>
            <a:r>
              <a:rPr lang="ru-RU" b="1" dirty="0"/>
              <a:t>, рук, живота.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8299"/>
            <a:ext cx="2736304" cy="170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1920" y="220787"/>
            <a:ext cx="47525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Колискова</a:t>
            </a:r>
            <a:r>
              <a:rPr lang="ru-RU" sz="2400" b="1" dirty="0">
                <a:solidFill>
                  <a:schemeClr val="bg1"/>
                </a:solidFill>
              </a:rPr>
              <a:t>  для  </a:t>
            </a:r>
            <a:r>
              <a:rPr lang="ru-RU" sz="2400" b="1" dirty="0" err="1">
                <a:solidFill>
                  <a:schemeClr val="bg1"/>
                </a:solidFill>
              </a:rPr>
              <a:t>Малятка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 </a:t>
            </a:r>
            <a:r>
              <a:rPr lang="ru-RU" sz="2000" dirty="0" err="1">
                <a:solidFill>
                  <a:schemeClr val="bg1"/>
                </a:solidFill>
              </a:rPr>
              <a:t>Сидячи</a:t>
            </a:r>
            <a:r>
              <a:rPr lang="ru-RU" sz="2000" dirty="0">
                <a:solidFill>
                  <a:schemeClr val="bg1"/>
                </a:solidFill>
              </a:rPr>
              <a:t>  «по </a:t>
            </a:r>
            <a:r>
              <a:rPr lang="ru-RU" sz="2000" dirty="0" err="1">
                <a:solidFill>
                  <a:schemeClr val="bg1"/>
                </a:solidFill>
              </a:rPr>
              <a:t>турецьки</a:t>
            </a:r>
            <a:r>
              <a:rPr lang="ru-RU" sz="2000" dirty="0">
                <a:solidFill>
                  <a:schemeClr val="bg1"/>
                </a:solidFill>
              </a:rPr>
              <a:t>», </a:t>
            </a:r>
            <a:r>
              <a:rPr lang="ru-RU" sz="2000" dirty="0" err="1">
                <a:solidFill>
                  <a:schemeClr val="bg1"/>
                </a:solidFill>
              </a:rPr>
              <a:t>підійміть</a:t>
            </a:r>
            <a:r>
              <a:rPr lang="ru-RU" sz="2000" dirty="0">
                <a:solidFill>
                  <a:schemeClr val="bg1"/>
                </a:solidFill>
              </a:rPr>
              <a:t> до грудей стопу ноги, </a:t>
            </a:r>
            <a:r>
              <a:rPr lang="ru-RU" sz="2000" dirty="0" err="1">
                <a:solidFill>
                  <a:schemeClr val="bg1"/>
                </a:solidFill>
              </a:rPr>
              <a:t>обійміть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її</a:t>
            </a:r>
            <a:r>
              <a:rPr lang="ru-RU" sz="2000" dirty="0">
                <a:solidFill>
                  <a:schemeClr val="bg1"/>
                </a:solidFill>
              </a:rPr>
              <a:t> руками. </a:t>
            </a:r>
            <a:r>
              <a:rPr lang="ru-RU" sz="2000" dirty="0" err="1">
                <a:solidFill>
                  <a:schemeClr val="bg1"/>
                </a:solidFill>
              </a:rPr>
              <a:t>Погойдайте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ru-RU" sz="2000" dirty="0" err="1">
                <a:solidFill>
                  <a:schemeClr val="bg1"/>
                </a:solidFill>
              </a:rPr>
              <a:t>малятко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торкаючись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чолом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коліна</a:t>
            </a:r>
            <a:r>
              <a:rPr lang="ru-RU" sz="2000" dirty="0">
                <a:solidFill>
                  <a:schemeClr val="bg1"/>
                </a:solidFill>
              </a:rPr>
              <a:t> і стопи.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 </a:t>
            </a:r>
            <a:r>
              <a:rPr lang="ru-RU" sz="2000" dirty="0" err="1">
                <a:solidFill>
                  <a:schemeClr val="bg1"/>
                </a:solidFill>
              </a:rPr>
              <a:t>Розвиває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гнучкість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суглобів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ніг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почуття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радості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гармонійного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руху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ніг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Гнучкість</a:t>
            </a:r>
            <a:r>
              <a:rPr lang="ru-RU" b="1" dirty="0"/>
              <a:t> </a:t>
            </a:r>
            <a:r>
              <a:rPr lang="ru-RU" b="1" dirty="0" err="1"/>
              <a:t>суглобів</a:t>
            </a:r>
            <a:r>
              <a:rPr lang="ru-RU" b="1" dirty="0"/>
              <a:t> </a:t>
            </a:r>
            <a:r>
              <a:rPr lang="ru-RU" b="1" dirty="0" err="1"/>
              <a:t>ніг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3899"/>
            <a:ext cx="1872208" cy="272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1920" y="3901698"/>
            <a:ext cx="48965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«ТАНЕЦЬ ВЕДМЕДИКІВ»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Уявіть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собі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маленькі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ведмежата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вирішили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потанцювати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Покладіть</a:t>
            </a:r>
            <a:r>
              <a:rPr lang="ru-RU" sz="2000" dirty="0">
                <a:solidFill>
                  <a:schemeClr val="bg1"/>
                </a:solidFill>
              </a:rPr>
              <a:t> руки на пояс і </a:t>
            </a:r>
            <a:r>
              <a:rPr lang="ru-RU" sz="2000" dirty="0" err="1">
                <a:solidFill>
                  <a:schemeClr val="bg1"/>
                </a:solidFill>
              </a:rPr>
              <a:t>робіть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напівприсідання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Тримайте</a:t>
            </a:r>
            <a:r>
              <a:rPr lang="ru-RU" sz="2000" dirty="0">
                <a:solidFill>
                  <a:schemeClr val="bg1"/>
                </a:solidFill>
              </a:rPr>
              <a:t> спину </a:t>
            </a:r>
            <a:r>
              <a:rPr lang="ru-RU" sz="2000" dirty="0" err="1">
                <a:solidFill>
                  <a:schemeClr val="bg1"/>
                </a:solidFill>
              </a:rPr>
              <a:t>прямо.Не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поспішайте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</a:p>
          <a:p>
            <a:r>
              <a:rPr lang="uk-UA" sz="2000" dirty="0">
                <a:solidFill>
                  <a:schemeClr val="bg1"/>
                </a:solidFill>
              </a:rPr>
              <a:t>А тепер </a:t>
            </a:r>
            <a:r>
              <a:rPr lang="uk-UA" sz="2000" dirty="0" err="1">
                <a:solidFill>
                  <a:schemeClr val="bg1"/>
                </a:solidFill>
              </a:rPr>
              <a:t>стробуємо</a:t>
            </a:r>
            <a:r>
              <a:rPr lang="uk-UA" sz="2000" dirty="0">
                <a:solidFill>
                  <a:schemeClr val="bg1"/>
                </a:solidFill>
              </a:rPr>
              <a:t> під час присідання </a:t>
            </a:r>
            <a:r>
              <a:rPr lang="uk-UA" sz="2000" dirty="0" err="1">
                <a:solidFill>
                  <a:schemeClr val="bg1"/>
                </a:solidFill>
              </a:rPr>
              <a:t>припіднімати</a:t>
            </a:r>
            <a:r>
              <a:rPr lang="uk-UA" sz="2000" dirty="0">
                <a:solidFill>
                  <a:schemeClr val="bg1"/>
                </a:solidFill>
              </a:rPr>
              <a:t> то одну , то іншу ніжку.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407" y="371703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Зміцнює</a:t>
            </a:r>
            <a:r>
              <a:rPr lang="ru-RU" b="1" dirty="0"/>
              <a:t> </a:t>
            </a:r>
            <a:r>
              <a:rPr lang="ru-RU" b="1" dirty="0" err="1"/>
              <a:t>м'язи</a:t>
            </a:r>
            <a:r>
              <a:rPr lang="ru-RU" b="1" dirty="0"/>
              <a:t> </a:t>
            </a:r>
            <a:r>
              <a:rPr lang="ru-RU" b="1" dirty="0" err="1"/>
              <a:t>ніг</a:t>
            </a:r>
            <a:r>
              <a:rPr lang="ru-RU" dirty="0"/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" y="4221088"/>
            <a:ext cx="1738207" cy="243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6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4EA132-2D6C-4647-893D-B1D593CCE5B0}"/>
              </a:ext>
            </a:extLst>
          </p:cNvPr>
          <p:cNvSpPr/>
          <p:nvPr/>
        </p:nvSpPr>
        <p:spPr>
          <a:xfrm>
            <a:off x="3347864" y="234776"/>
            <a:ext cx="5076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«КОЛОБОК»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дивний</a:t>
            </a:r>
            <a:r>
              <a:rPr lang="ru-RU" dirty="0">
                <a:solidFill>
                  <a:schemeClr val="bg1"/>
                </a:solidFill>
              </a:rPr>
              <a:t> колобок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вікні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з'явився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Постояв, постояв,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Взяв та </a:t>
            </a:r>
            <a:r>
              <a:rPr lang="ru-RU" dirty="0" err="1">
                <a:solidFill>
                  <a:schemeClr val="bg1"/>
                </a:solidFill>
              </a:rPr>
              <a:t>розвалився</a:t>
            </a:r>
            <a:r>
              <a:rPr lang="ru-RU" dirty="0">
                <a:solidFill>
                  <a:schemeClr val="bg1"/>
                </a:solidFill>
              </a:rPr>
              <a:t>!»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Лягте на спину (руки і ноги в </a:t>
            </a:r>
            <a:r>
              <a:rPr lang="ru-RU" sz="1600" dirty="0" err="1">
                <a:solidFill>
                  <a:schemeClr val="bg1"/>
                </a:solidFill>
              </a:rPr>
              <a:t>сторони</a:t>
            </a:r>
            <a:r>
              <a:rPr lang="ru-RU" sz="1600" dirty="0">
                <a:solidFill>
                  <a:schemeClr val="bg1"/>
                </a:solidFill>
              </a:rPr>
              <a:t>), </a:t>
            </a:r>
            <a:r>
              <a:rPr lang="ru-RU" sz="1600" dirty="0" err="1">
                <a:solidFill>
                  <a:schemeClr val="bg1"/>
                </a:solidFill>
              </a:rPr>
              <a:t>потім</a:t>
            </a:r>
            <a:r>
              <a:rPr lang="ru-RU" sz="1600" dirty="0">
                <a:solidFill>
                  <a:schemeClr val="bg1"/>
                </a:solidFill>
              </a:rPr>
              <a:t> сядьте, </a:t>
            </a:r>
            <a:r>
              <a:rPr lang="ru-RU" sz="1600" dirty="0" err="1">
                <a:solidFill>
                  <a:schemeClr val="bg1"/>
                </a:solidFill>
              </a:rPr>
              <a:t>обійміть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зігнуті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колінах</a:t>
            </a:r>
            <a:r>
              <a:rPr lang="ru-RU" sz="1600" dirty="0">
                <a:solidFill>
                  <a:schemeClr val="bg1"/>
                </a:solidFill>
              </a:rPr>
              <a:t> ноги руками. </a:t>
            </a:r>
            <a:r>
              <a:rPr lang="ru-RU" sz="1600" dirty="0" err="1">
                <a:solidFill>
                  <a:schemeClr val="bg1"/>
                </a:solidFill>
              </a:rPr>
              <a:t>Притисніть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коліна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плечей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подивіться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свої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п'яти</a:t>
            </a:r>
            <a:r>
              <a:rPr lang="ru-RU" sz="1600" dirty="0">
                <a:solidFill>
                  <a:schemeClr val="bg1"/>
                </a:solidFill>
              </a:rPr>
              <a:t>. Ось </a:t>
            </a:r>
            <a:r>
              <a:rPr lang="ru-RU" sz="1600" dirty="0" err="1">
                <a:solidFill>
                  <a:schemeClr val="bg1"/>
                </a:solidFill>
              </a:rPr>
              <a:t>ви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всі</a:t>
            </a:r>
            <a:r>
              <a:rPr lang="ru-RU" sz="1600" dirty="0">
                <a:solidFill>
                  <a:schemeClr val="bg1"/>
                </a:solidFill>
              </a:rPr>
              <a:t> колобки!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«Раз, два, три, </a:t>
            </a:r>
            <a:r>
              <a:rPr lang="ru-RU" dirty="0" err="1">
                <a:solidFill>
                  <a:schemeClr val="bg1"/>
                </a:solidFill>
              </a:rPr>
              <a:t>чотири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п’ять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Взяв 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розвалився</a:t>
            </a:r>
            <a:r>
              <a:rPr lang="ru-RU" dirty="0">
                <a:solidFill>
                  <a:schemeClr val="bg1"/>
                </a:solidFill>
              </a:rPr>
              <a:t>!»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</a:t>
            </a:r>
            <a:r>
              <a:rPr lang="ru-RU" sz="1600" dirty="0" err="1">
                <a:solidFill>
                  <a:schemeClr val="bg1"/>
                </a:solidFill>
              </a:rPr>
              <a:t>Витягнить</a:t>
            </a:r>
            <a:r>
              <a:rPr lang="ru-RU" sz="1600" dirty="0">
                <a:solidFill>
                  <a:schemeClr val="bg1"/>
                </a:solidFill>
              </a:rPr>
              <a:t> ноги і лягайте на спину, </a:t>
            </a:r>
            <a:r>
              <a:rPr lang="ru-RU" sz="1600" dirty="0" err="1">
                <a:solidFill>
                  <a:schemeClr val="bg1"/>
                </a:solidFill>
              </a:rPr>
              <a:t>відпочиньте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770754-6AF6-4F07-B650-68F8804EF084}"/>
              </a:ext>
            </a:extLst>
          </p:cNvPr>
          <p:cNvSpPr/>
          <p:nvPr/>
        </p:nvSpPr>
        <p:spPr>
          <a:xfrm>
            <a:off x="3707904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«НАСОС»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«Як </a:t>
            </a:r>
            <a:r>
              <a:rPr lang="ru-RU" dirty="0" err="1">
                <a:solidFill>
                  <a:schemeClr val="bg1"/>
                </a:solidFill>
              </a:rPr>
              <a:t>працює</a:t>
            </a:r>
            <a:r>
              <a:rPr lang="ru-RU" dirty="0">
                <a:solidFill>
                  <a:schemeClr val="bg1"/>
                </a:solidFill>
              </a:rPr>
              <a:t> насос?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     Для нас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питання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Все </a:t>
            </a:r>
            <a:r>
              <a:rPr lang="ru-RU" dirty="0" err="1">
                <a:solidFill>
                  <a:schemeClr val="bg1"/>
                </a:solidFill>
              </a:rPr>
              <a:t>навпочіпки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присіли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ніби</a:t>
            </a:r>
            <a:r>
              <a:rPr lang="ru-RU" dirty="0">
                <a:solidFill>
                  <a:schemeClr val="bg1"/>
                </a:solidFill>
              </a:rPr>
              <a:t> пташки </a:t>
            </a:r>
            <a:r>
              <a:rPr lang="ru-RU" dirty="0" err="1">
                <a:solidFill>
                  <a:schemeClr val="bg1"/>
                </a:solidFill>
              </a:rPr>
              <a:t>прилетіли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Раптом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рахунок</a:t>
            </a:r>
            <a:r>
              <a:rPr lang="ru-RU" dirty="0">
                <a:solidFill>
                  <a:schemeClr val="bg1"/>
                </a:solidFill>
              </a:rPr>
              <a:t> «Раз»,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ноги </a:t>
            </a:r>
            <a:r>
              <a:rPr lang="ru-RU" dirty="0" err="1">
                <a:solidFill>
                  <a:schemeClr val="bg1"/>
                </a:solidFill>
              </a:rPr>
              <a:t>випрямили</a:t>
            </a:r>
            <a:r>
              <a:rPr lang="ru-RU" dirty="0">
                <a:solidFill>
                  <a:schemeClr val="bg1"/>
                </a:solidFill>
              </a:rPr>
              <a:t> враз.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до «Два» -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пташеня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І так </a:t>
            </a:r>
            <a:r>
              <a:rPr lang="ru-RU" sz="1600" dirty="0" err="1">
                <a:solidFill>
                  <a:schemeClr val="bg1"/>
                </a:solidFill>
              </a:rPr>
              <a:t>потрібно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багаторазово</a:t>
            </a:r>
            <a:r>
              <a:rPr lang="ru-RU" sz="1600" dirty="0">
                <a:solidFill>
                  <a:schemeClr val="bg1"/>
                </a:solidFill>
              </a:rPr>
              <a:t> (6-8 раз </a:t>
            </a:r>
            <a:r>
              <a:rPr lang="ru-RU" sz="1600" dirty="0" err="1">
                <a:solidFill>
                  <a:schemeClr val="bg1"/>
                </a:solidFill>
              </a:rPr>
              <a:t>поспіль</a:t>
            </a:r>
            <a:r>
              <a:rPr lang="ru-RU" sz="16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988A6-3CBF-477F-AAF7-18724C8B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767" y="4725144"/>
            <a:ext cx="1815738" cy="163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750EC-13F0-4699-9CAD-8497396BB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42" y="969415"/>
            <a:ext cx="1656184" cy="219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304B90-2290-437D-94C9-1B0C50570B13}"/>
              </a:ext>
            </a:extLst>
          </p:cNvPr>
          <p:cNvSpPr/>
          <p:nvPr/>
        </p:nvSpPr>
        <p:spPr>
          <a:xfrm>
            <a:off x="107504" y="11663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шиї</a:t>
            </a:r>
            <a:r>
              <a:rPr lang="ru-RU" sz="1600" dirty="0"/>
              <a:t>, </a:t>
            </a:r>
            <a:r>
              <a:rPr lang="ru-RU" sz="1600" dirty="0" err="1"/>
              <a:t>спини</a:t>
            </a:r>
            <a:r>
              <a:rPr lang="ru-RU" sz="1600" dirty="0"/>
              <a:t>, живота; </a:t>
            </a:r>
            <a:r>
              <a:rPr lang="ru-RU" sz="1600" dirty="0" err="1"/>
              <a:t>гнучкості</a:t>
            </a:r>
            <a:r>
              <a:rPr lang="ru-RU" sz="16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483E10-9425-4EDE-BCB3-1DD8174AC74C}"/>
              </a:ext>
            </a:extLst>
          </p:cNvPr>
          <p:cNvSpPr/>
          <p:nvPr/>
        </p:nvSpPr>
        <p:spPr>
          <a:xfrm>
            <a:off x="96640" y="3847939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ніг</a:t>
            </a:r>
            <a:r>
              <a:rPr lang="ru-RU" sz="1600" dirty="0"/>
              <a:t>, </a:t>
            </a:r>
            <a:r>
              <a:rPr lang="ru-RU" sz="1600" dirty="0" err="1"/>
              <a:t>спини</a:t>
            </a:r>
            <a:r>
              <a:rPr lang="ru-RU" sz="1600" dirty="0"/>
              <a:t>; </a:t>
            </a:r>
            <a:r>
              <a:rPr lang="ru-RU" sz="1600" dirty="0" err="1"/>
              <a:t>гнучкості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62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53643" y="285906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«МАЛЕНЬКИЙ МОСТИК»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Йшли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їжачки</a:t>
            </a:r>
            <a:r>
              <a:rPr lang="ru-RU" dirty="0">
                <a:solidFill>
                  <a:schemeClr val="bg1"/>
                </a:solidFill>
              </a:rPr>
              <a:t> по гаю. Перед ними </a:t>
            </a:r>
            <a:r>
              <a:rPr lang="ru-RU" dirty="0" err="1">
                <a:solidFill>
                  <a:schemeClr val="bg1"/>
                </a:solidFill>
              </a:rPr>
              <a:t>струмок</a:t>
            </a:r>
            <a:r>
              <a:rPr lang="ru-RU" dirty="0">
                <a:solidFill>
                  <a:schemeClr val="bg1"/>
                </a:solidFill>
              </a:rPr>
              <a:t>. Як же  </a:t>
            </a:r>
            <a:r>
              <a:rPr lang="ru-RU" dirty="0" err="1">
                <a:solidFill>
                  <a:schemeClr val="bg1"/>
                </a:solidFill>
              </a:rPr>
              <a:t>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перебратися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?»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Давайте </a:t>
            </a:r>
            <a:r>
              <a:rPr lang="ru-RU" sz="1600" dirty="0" err="1">
                <a:solidFill>
                  <a:schemeClr val="bg1"/>
                </a:solidFill>
              </a:rPr>
              <a:t>допоможемо</a:t>
            </a:r>
            <a:r>
              <a:rPr lang="ru-RU" sz="1600" dirty="0">
                <a:solidFill>
                  <a:schemeClr val="bg1"/>
                </a:solidFill>
              </a:rPr>
              <a:t> : </a:t>
            </a:r>
            <a:r>
              <a:rPr lang="ru-RU" sz="1600" dirty="0" err="1">
                <a:solidFill>
                  <a:schemeClr val="bg1"/>
                </a:solidFill>
              </a:rPr>
              <a:t>побудуємо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містки</a:t>
            </a:r>
            <a:r>
              <a:rPr lang="ru-RU" sz="1600" dirty="0">
                <a:solidFill>
                  <a:schemeClr val="bg1"/>
                </a:solidFill>
              </a:rPr>
              <a:t> через </a:t>
            </a:r>
            <a:r>
              <a:rPr lang="ru-RU" sz="1600" dirty="0" err="1">
                <a:solidFill>
                  <a:schemeClr val="bg1"/>
                </a:solidFill>
              </a:rPr>
              <a:t>струмок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Лягте на спину. Не </a:t>
            </a:r>
            <a:r>
              <a:rPr lang="ru-RU" sz="1600" dirty="0" err="1">
                <a:solidFill>
                  <a:schemeClr val="bg1"/>
                </a:solidFill>
              </a:rPr>
              <a:t>відриваючи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плечей</a:t>
            </a:r>
            <a:r>
              <a:rPr lang="ru-RU" sz="1600" dirty="0">
                <a:solidFill>
                  <a:schemeClr val="bg1"/>
                </a:solidFill>
              </a:rPr>
              <a:t> і ступней </a:t>
            </a:r>
            <a:r>
              <a:rPr lang="ru-RU" sz="1600" dirty="0" err="1">
                <a:solidFill>
                  <a:schemeClr val="bg1"/>
                </a:solidFill>
              </a:rPr>
              <a:t>ніг</a:t>
            </a:r>
            <a:r>
              <a:rPr lang="ru-RU" sz="1600" dirty="0">
                <a:solidFill>
                  <a:schemeClr val="bg1"/>
                </a:solidFill>
              </a:rPr>
              <a:t> ​​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підлоги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підніміть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тулуб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Долонями</a:t>
            </a:r>
            <a:r>
              <a:rPr lang="ru-RU" sz="1600" dirty="0">
                <a:solidFill>
                  <a:schemeClr val="bg1"/>
                </a:solidFill>
              </a:rPr>
              <a:t> рук, </a:t>
            </a:r>
            <a:r>
              <a:rPr lang="ru-RU" sz="1600" dirty="0" err="1">
                <a:solidFill>
                  <a:schemeClr val="bg1"/>
                </a:solidFill>
              </a:rPr>
              <a:t>зігнутих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ліктях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підтримуйте</a:t>
            </a:r>
            <a:r>
              <a:rPr lang="ru-RU" sz="1600" dirty="0">
                <a:solidFill>
                  <a:schemeClr val="bg1"/>
                </a:solidFill>
              </a:rPr>
              <a:t> спину. </a:t>
            </a:r>
            <a:r>
              <a:rPr lang="ru-RU" sz="1600" dirty="0" err="1">
                <a:solidFill>
                  <a:schemeClr val="bg1"/>
                </a:solidFill>
              </a:rPr>
              <a:t>Тримайте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тримайте</a:t>
            </a:r>
            <a:r>
              <a:rPr lang="ru-RU" sz="1600" dirty="0">
                <a:solidFill>
                  <a:schemeClr val="bg1"/>
                </a:solidFill>
              </a:rPr>
              <a:t> спинку, </a:t>
            </a:r>
            <a:r>
              <a:rPr lang="ru-RU" sz="1600" dirty="0" err="1">
                <a:solidFill>
                  <a:schemeClr val="bg1"/>
                </a:solidFill>
              </a:rPr>
              <a:t>поки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Їжачки</a:t>
            </a:r>
            <a:r>
              <a:rPr lang="ru-RU" sz="1600" dirty="0">
                <a:solidFill>
                  <a:schemeClr val="bg1"/>
                </a:solidFill>
              </a:rPr>
              <a:t>  не </a:t>
            </a:r>
            <a:r>
              <a:rPr lang="ru-RU" sz="1600" dirty="0" err="1">
                <a:solidFill>
                  <a:schemeClr val="bg1"/>
                </a:solidFill>
              </a:rPr>
              <a:t>перейдуть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інший</a:t>
            </a:r>
            <a:r>
              <a:rPr lang="ru-RU" sz="1600" dirty="0">
                <a:solidFill>
                  <a:schemeClr val="bg1"/>
                </a:solidFill>
              </a:rPr>
              <a:t> берег. Ось вони і </a:t>
            </a:r>
            <a:r>
              <a:rPr lang="ru-RU" sz="1600" dirty="0" err="1">
                <a:solidFill>
                  <a:schemeClr val="bg1"/>
                </a:solidFill>
              </a:rPr>
              <a:t>перейшли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струмок</a:t>
            </a:r>
            <a:r>
              <a:rPr lang="ru-RU" sz="1600" dirty="0">
                <a:solidFill>
                  <a:schemeClr val="bg1"/>
                </a:solidFill>
              </a:rPr>
              <a:t>, а ми </a:t>
            </a:r>
            <a:r>
              <a:rPr lang="ru-RU" sz="1600" dirty="0" err="1">
                <a:solidFill>
                  <a:schemeClr val="bg1"/>
                </a:solidFill>
              </a:rPr>
              <a:t>відпочинемо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Повторити</a:t>
            </a:r>
            <a:r>
              <a:rPr lang="ru-RU" sz="1600" dirty="0">
                <a:solidFill>
                  <a:schemeClr val="bg1"/>
                </a:solidFill>
              </a:rPr>
              <a:t> 3 рази.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048816" cy="136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649" y="129405"/>
            <a:ext cx="2528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рук, живота, </a:t>
            </a:r>
            <a:r>
              <a:rPr lang="ru-RU" b="1" dirty="0" err="1"/>
              <a:t>ніг</a:t>
            </a:r>
            <a:r>
              <a:rPr lang="ru-RU" b="1" dirty="0"/>
              <a:t> </a:t>
            </a:r>
            <a:r>
              <a:rPr lang="ru-RU" b="1" dirty="0" err="1"/>
              <a:t>гнучкості</a:t>
            </a:r>
            <a:r>
              <a:rPr lang="ru-RU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077072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«ПАРОВОЗИК» </a:t>
            </a:r>
          </a:p>
          <a:p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Сидячи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, ноги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злегка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зігнути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колінах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, а руки в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ліктях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притискаючи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тулуба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Поїхали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!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Рухаємося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по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підлозі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вперед,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допомагаючи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ногами. Руками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робимо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колові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рухи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імітуючи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рух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коліс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Зупинилися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і так само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поїхали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назад.</a:t>
            </a:r>
          </a:p>
          <a:p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49" y="3766210"/>
            <a:ext cx="258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</a:t>
            </a:r>
            <a:r>
              <a:rPr lang="ru-RU" b="1" dirty="0" err="1"/>
              <a:t>спини</a:t>
            </a:r>
            <a:r>
              <a:rPr lang="ru-RU" b="1" dirty="0"/>
              <a:t>, </a:t>
            </a:r>
            <a:r>
              <a:rPr lang="ru-RU" b="1" dirty="0" err="1"/>
              <a:t>ніг</a:t>
            </a:r>
            <a:r>
              <a:rPr lang="ru-RU" b="1" dirty="0"/>
              <a:t>, </a:t>
            </a:r>
            <a:r>
              <a:rPr lang="ru-RU" b="1" dirty="0" err="1"/>
              <a:t>сідниць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0" y="4509120"/>
            <a:ext cx="2088232" cy="201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6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332656"/>
            <a:ext cx="51480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«ПЛАВАННЯ НА БАЙДАРКАХ»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  </a:t>
            </a:r>
            <a:r>
              <a:rPr lang="ru-RU" dirty="0" err="1">
                <a:solidFill>
                  <a:schemeClr val="bg1"/>
                </a:solidFill>
              </a:rPr>
              <a:t>Сидячи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підлозі</a:t>
            </a:r>
            <a:r>
              <a:rPr lang="ru-RU" dirty="0">
                <a:solidFill>
                  <a:schemeClr val="bg1"/>
                </a:solidFill>
              </a:rPr>
              <a:t>, ноги </a:t>
            </a:r>
            <a:r>
              <a:rPr lang="ru-RU" dirty="0" err="1">
                <a:solidFill>
                  <a:schemeClr val="bg1"/>
                </a:solidFill>
              </a:rPr>
              <a:t>трохи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зігнути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колінах,руки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витягнути</a:t>
            </a:r>
            <a:r>
              <a:rPr lang="ru-RU" dirty="0">
                <a:solidFill>
                  <a:schemeClr val="bg1"/>
                </a:solidFill>
              </a:rPr>
              <a:t> вперед. Лягте на спину і </a:t>
            </a:r>
            <a:r>
              <a:rPr lang="ru-RU" dirty="0" err="1">
                <a:solidFill>
                  <a:schemeClr val="bg1"/>
                </a:solidFill>
              </a:rPr>
              <a:t>спробуйте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сісти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допомоги</a:t>
            </a:r>
            <a:r>
              <a:rPr lang="ru-RU" dirty="0">
                <a:solidFill>
                  <a:schemeClr val="bg1"/>
                </a:solidFill>
              </a:rPr>
              <a:t> рук 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лягти</a:t>
            </a:r>
            <a:r>
              <a:rPr lang="ru-RU" dirty="0">
                <a:solidFill>
                  <a:schemeClr val="bg1"/>
                </a:solidFill>
              </a:rPr>
              <a:t> -</a:t>
            </a:r>
            <a:r>
              <a:rPr lang="ru-RU" sz="2000" b="1" dirty="0" err="1">
                <a:solidFill>
                  <a:schemeClr val="bg1"/>
                </a:solidFill>
              </a:rPr>
              <a:t>Попливли</a:t>
            </a:r>
            <a:r>
              <a:rPr lang="ru-RU" sz="2000" b="1" dirty="0">
                <a:solidFill>
                  <a:schemeClr val="bg1"/>
                </a:solidFill>
              </a:rPr>
              <a:t>! </a:t>
            </a:r>
            <a:r>
              <a:rPr lang="ru-RU" dirty="0" err="1">
                <a:solidFill>
                  <a:schemeClr val="bg1"/>
                </a:solidFill>
              </a:rPr>
              <a:t>Повторити</a:t>
            </a:r>
            <a:r>
              <a:rPr lang="ru-RU" dirty="0">
                <a:solidFill>
                  <a:schemeClr val="bg1"/>
                </a:solidFill>
              </a:rPr>
              <a:t> 5 </a:t>
            </a:r>
            <a:r>
              <a:rPr lang="ru-RU" dirty="0" err="1">
                <a:solidFill>
                  <a:schemeClr val="bg1"/>
                </a:solidFill>
              </a:rPr>
              <a:t>разів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ІІ варіант: Сидячі на підлозі, ноги прямі, руки зігнуті у ліктях. Одночасно згинаємо ноги у колінах, руки розводимо у сторони і трохи  відхиляємось назад. Повертаємось у вихідне положення.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7319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живота, </a:t>
            </a:r>
            <a:r>
              <a:rPr lang="ru-RU" b="1" dirty="0" err="1"/>
              <a:t>спини</a:t>
            </a:r>
            <a:r>
              <a:rPr lang="ru-RU" b="1" dirty="0"/>
              <a:t>, </a:t>
            </a:r>
            <a:r>
              <a:rPr lang="ru-RU" b="1" dirty="0" err="1"/>
              <a:t>ніг</a:t>
            </a:r>
            <a:r>
              <a:rPr lang="ru-RU" b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5" y="806991"/>
            <a:ext cx="2147205" cy="1815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4" y="393305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«ГУСІНЬ» </a:t>
            </a:r>
          </a:p>
          <a:p>
            <a:r>
              <a:rPr lang="ru-RU" dirty="0">
                <a:solidFill>
                  <a:schemeClr val="bg1"/>
                </a:solidFill>
              </a:rPr>
              <a:t>Встаньте рачки. </a:t>
            </a:r>
            <a:r>
              <a:rPr lang="ru-RU" dirty="0" err="1">
                <a:solidFill>
                  <a:schemeClr val="bg1"/>
                </a:solidFill>
              </a:rPr>
              <a:t>Підтягніть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коліна</a:t>
            </a:r>
            <a:r>
              <a:rPr lang="ru-RU" dirty="0">
                <a:solidFill>
                  <a:schemeClr val="bg1"/>
                </a:solidFill>
              </a:rPr>
              <a:t> до рук, не </a:t>
            </a:r>
            <a:r>
              <a:rPr lang="ru-RU" dirty="0" err="1">
                <a:solidFill>
                  <a:schemeClr val="bg1"/>
                </a:solidFill>
              </a:rPr>
              <a:t>відриваючи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підлоги</a:t>
            </a:r>
            <a:r>
              <a:rPr lang="ru-RU" dirty="0">
                <a:solidFill>
                  <a:schemeClr val="bg1"/>
                </a:solidFill>
              </a:rPr>
              <a:t>.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пересуньте </a:t>
            </a:r>
            <a:r>
              <a:rPr lang="ru-RU" dirty="0" err="1">
                <a:solidFill>
                  <a:schemeClr val="bg1"/>
                </a:solidFill>
              </a:rPr>
              <a:t>обидві</a:t>
            </a:r>
            <a:r>
              <a:rPr lang="ru-RU" dirty="0">
                <a:solidFill>
                  <a:schemeClr val="bg1"/>
                </a:solidFill>
              </a:rPr>
              <a:t> руки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вперед, як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далі</a:t>
            </a:r>
            <a:r>
              <a:rPr lang="ru-RU" dirty="0">
                <a:solidFill>
                  <a:schemeClr val="bg1"/>
                </a:solidFill>
              </a:rPr>
              <a:t>. 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підтягніть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коліна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     Так і </a:t>
            </a:r>
            <a:r>
              <a:rPr lang="ru-RU" dirty="0" err="1">
                <a:solidFill>
                  <a:schemeClr val="bg1"/>
                </a:solidFill>
              </a:rPr>
              <a:t>пересувається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гусінь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пошуках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їжі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    А </a:t>
            </a:r>
            <a:r>
              <a:rPr lang="ru-RU" dirty="0" err="1">
                <a:solidFill>
                  <a:schemeClr val="bg1"/>
                </a:solidFill>
              </a:rPr>
              <a:t>відтепер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гусені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Поповзли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9798" y="3933056"/>
            <a:ext cx="268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рук, </a:t>
            </a:r>
            <a:r>
              <a:rPr lang="ru-RU" b="1" dirty="0" err="1"/>
              <a:t>ніг</a:t>
            </a:r>
            <a:r>
              <a:rPr lang="ru-RU" b="1" dirty="0"/>
              <a:t>, </a:t>
            </a:r>
            <a:r>
              <a:rPr lang="ru-RU" b="1" dirty="0" err="1"/>
              <a:t>гнучкості</a:t>
            </a:r>
            <a:r>
              <a:rPr lang="ru-RU" b="1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6" y="4851127"/>
            <a:ext cx="2636885" cy="1390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2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BD31B3-7710-44DA-92D4-6DFB94265988}"/>
              </a:ext>
            </a:extLst>
          </p:cNvPr>
          <p:cNvSpPr/>
          <p:nvPr/>
        </p:nvSpPr>
        <p:spPr>
          <a:xfrm>
            <a:off x="3851920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«КРОКОДИЛ»</a:t>
            </a:r>
          </a:p>
          <a:p>
            <a:r>
              <a:rPr lang="ru-RU" dirty="0" err="1">
                <a:solidFill>
                  <a:schemeClr val="bg1"/>
                </a:solidFill>
              </a:rPr>
              <a:t>Лежачи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животі</a:t>
            </a:r>
            <a:r>
              <a:rPr lang="ru-RU" dirty="0">
                <a:solidFill>
                  <a:schemeClr val="bg1"/>
                </a:solidFill>
              </a:rPr>
              <a:t>, ноги разом руки </a:t>
            </a:r>
            <a:r>
              <a:rPr lang="ru-RU" dirty="0" err="1">
                <a:solidFill>
                  <a:schemeClr val="bg1"/>
                </a:solidFill>
              </a:rPr>
              <a:t>напівзігнуті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ліктях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Походіть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кімнаті</a:t>
            </a:r>
            <a:r>
              <a:rPr lang="ru-RU" dirty="0">
                <a:solidFill>
                  <a:schemeClr val="bg1"/>
                </a:solidFill>
              </a:rPr>
              <a:t>, як крокодил на </a:t>
            </a:r>
            <a:r>
              <a:rPr lang="ru-RU" dirty="0" err="1">
                <a:solidFill>
                  <a:schemeClr val="bg1"/>
                </a:solidFill>
              </a:rPr>
              <a:t>пляжі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Робить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зупинки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подивитися</a:t>
            </a:r>
            <a:r>
              <a:rPr lang="ru-RU" dirty="0">
                <a:solidFill>
                  <a:schemeClr val="bg1"/>
                </a:solidFill>
              </a:rPr>
              <a:t> по сторонам,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поблизу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951549-4087-44C8-91D5-FB86A7B2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382" y="908720"/>
            <a:ext cx="2951218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4F2C61-C0E8-4D7D-9664-1AE13FDBAFE7}"/>
              </a:ext>
            </a:extLst>
          </p:cNvPr>
          <p:cNvSpPr/>
          <p:nvPr/>
        </p:nvSpPr>
        <p:spPr>
          <a:xfrm>
            <a:off x="3635896" y="34489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«ДІСТАНЬ М'ЯЧ!»</a:t>
            </a:r>
          </a:p>
          <a:p>
            <a:r>
              <a:rPr lang="ru-RU" dirty="0">
                <a:solidFill>
                  <a:schemeClr val="bg1"/>
                </a:solidFill>
              </a:rPr>
              <a:t> Сядьте на </a:t>
            </a:r>
            <a:r>
              <a:rPr lang="ru-RU" dirty="0" err="1">
                <a:solidFill>
                  <a:schemeClr val="bg1"/>
                </a:solidFill>
              </a:rPr>
              <a:t>підлогу</a:t>
            </a:r>
            <a:r>
              <a:rPr lang="ru-RU" dirty="0">
                <a:solidFill>
                  <a:schemeClr val="bg1"/>
                </a:solidFill>
              </a:rPr>
              <a:t>, ноги </a:t>
            </a:r>
            <a:r>
              <a:rPr lang="ru-RU" dirty="0" err="1">
                <a:solidFill>
                  <a:schemeClr val="bg1"/>
                </a:solidFill>
              </a:rPr>
              <a:t>нарізно</a:t>
            </a:r>
            <a:r>
              <a:rPr lang="ru-RU" dirty="0">
                <a:solidFill>
                  <a:schemeClr val="bg1"/>
                </a:solidFill>
              </a:rPr>
              <a:t>, спина пряма. </a:t>
            </a:r>
            <a:r>
              <a:rPr lang="ru-RU" dirty="0" err="1">
                <a:solidFill>
                  <a:schemeClr val="bg1"/>
                </a:solidFill>
              </a:rPr>
              <a:t>Уявіть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 руках у вас </a:t>
            </a:r>
            <a:r>
              <a:rPr lang="ru-RU" dirty="0" err="1">
                <a:solidFill>
                  <a:schemeClr val="bg1"/>
                </a:solidFill>
              </a:rPr>
              <a:t>м'яч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Пограйте</a:t>
            </a:r>
            <a:r>
              <a:rPr lang="ru-RU" dirty="0">
                <a:solidFill>
                  <a:schemeClr val="bg1"/>
                </a:solidFill>
              </a:rPr>
              <a:t>» з ним. </a:t>
            </a:r>
            <a:r>
              <a:rPr lang="ru-RU" dirty="0" err="1">
                <a:solidFill>
                  <a:schemeClr val="bg1"/>
                </a:solidFill>
              </a:rPr>
              <a:t>Раптом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м’ячик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укотився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Дістаньте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зрушуючи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місця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нахиляючись</a:t>
            </a:r>
            <a:r>
              <a:rPr lang="ru-RU" dirty="0">
                <a:solidFill>
                  <a:schemeClr val="bg1"/>
                </a:solidFill>
              </a:rPr>
              <a:t> вперед. </a:t>
            </a:r>
            <a:r>
              <a:rPr lang="ru-RU" dirty="0" err="1">
                <a:solidFill>
                  <a:schemeClr val="bg1"/>
                </a:solidFill>
              </a:rPr>
              <a:t>Намагайтеся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згинати</a:t>
            </a:r>
            <a:r>
              <a:rPr lang="ru-RU" dirty="0">
                <a:solidFill>
                  <a:schemeClr val="bg1"/>
                </a:solidFill>
              </a:rPr>
              <a:t> ноги. </a:t>
            </a:r>
          </a:p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Повторити</a:t>
            </a:r>
            <a:r>
              <a:rPr lang="ru-RU" dirty="0">
                <a:solidFill>
                  <a:schemeClr val="bg1"/>
                </a:solidFill>
              </a:rPr>
              <a:t> 3 - 4 рази.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A3AF9A-D060-4A3E-A5AF-B03DFD4E9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05" y="4590561"/>
            <a:ext cx="2303407" cy="1605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A1EEB4-86F5-4FD1-A2D8-7821CD9CCE39}"/>
              </a:ext>
            </a:extLst>
          </p:cNvPr>
          <p:cNvSpPr/>
          <p:nvPr/>
        </p:nvSpPr>
        <p:spPr>
          <a:xfrm>
            <a:off x="179512" y="107340"/>
            <a:ext cx="235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рук, </a:t>
            </a:r>
            <a:r>
              <a:rPr lang="ru-RU" dirty="0" err="1"/>
              <a:t>спіни.ног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799965-C931-4E40-B119-AF6052F7315E}"/>
              </a:ext>
            </a:extLst>
          </p:cNvPr>
          <p:cNvSpPr/>
          <p:nvPr/>
        </p:nvSpPr>
        <p:spPr>
          <a:xfrm>
            <a:off x="143507" y="3645024"/>
            <a:ext cx="242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гнучкості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7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18864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«РАСТЯЖКА НІГ» </a:t>
            </a:r>
          </a:p>
          <a:p>
            <a:r>
              <a:rPr lang="ru-RU" dirty="0" err="1">
                <a:solidFill>
                  <a:schemeClr val="bg1"/>
                </a:solidFill>
              </a:rPr>
              <a:t>Сидячи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зігнути</a:t>
            </a:r>
            <a:r>
              <a:rPr lang="ru-RU" dirty="0">
                <a:solidFill>
                  <a:schemeClr val="bg1"/>
                </a:solidFill>
              </a:rPr>
              <a:t> праву ногу і </a:t>
            </a:r>
            <a:r>
              <a:rPr lang="ru-RU" dirty="0" err="1">
                <a:solidFill>
                  <a:schemeClr val="bg1"/>
                </a:solidFill>
              </a:rPr>
              <a:t>взятися</a:t>
            </a:r>
            <a:r>
              <a:rPr lang="ru-RU" dirty="0">
                <a:solidFill>
                  <a:schemeClr val="bg1"/>
                </a:solidFill>
              </a:rPr>
              <a:t> руками за ступню. </a:t>
            </a:r>
            <a:r>
              <a:rPr lang="ru-RU" dirty="0" err="1">
                <a:solidFill>
                  <a:schemeClr val="bg1"/>
                </a:solidFill>
              </a:rPr>
              <a:t>Спробуйте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випрямити</a:t>
            </a:r>
            <a:r>
              <a:rPr lang="ru-RU" dirty="0">
                <a:solidFill>
                  <a:schemeClr val="bg1"/>
                </a:solidFill>
              </a:rPr>
              <a:t> ногу, не </a:t>
            </a:r>
            <a:r>
              <a:rPr lang="ru-RU" dirty="0" err="1">
                <a:solidFill>
                  <a:schemeClr val="bg1"/>
                </a:solidFill>
              </a:rPr>
              <a:t>втрачаючи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рівноваги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Носочок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потягніть</a:t>
            </a:r>
            <a:r>
              <a:rPr lang="ru-RU" dirty="0">
                <a:solidFill>
                  <a:schemeClr val="bg1"/>
                </a:solidFill>
              </a:rPr>
              <a:t> на себе. Те ж </a:t>
            </a:r>
            <a:r>
              <a:rPr lang="ru-RU" dirty="0" err="1">
                <a:solidFill>
                  <a:schemeClr val="bg1"/>
                </a:solidFill>
              </a:rPr>
              <a:t>повторити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лівою</a:t>
            </a:r>
            <a:r>
              <a:rPr lang="ru-RU" dirty="0">
                <a:solidFill>
                  <a:schemeClr val="bg1"/>
                </a:solidFill>
              </a:rPr>
              <a:t> ногою, і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ногами.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2" y="707678"/>
            <a:ext cx="1665114" cy="1475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225592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«НОЖИЦІ»</a:t>
            </a:r>
          </a:p>
          <a:p>
            <a:r>
              <a:rPr lang="ru-RU" dirty="0">
                <a:solidFill>
                  <a:schemeClr val="bg1"/>
                </a:solidFill>
              </a:rPr>
              <a:t>Давайте </a:t>
            </a:r>
            <a:r>
              <a:rPr lang="ru-RU" dirty="0" err="1">
                <a:solidFill>
                  <a:schemeClr val="bg1"/>
                </a:solidFill>
              </a:rPr>
              <a:t>уявимо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у нас не </a:t>
            </a:r>
            <a:r>
              <a:rPr lang="ru-RU" dirty="0" err="1">
                <a:solidFill>
                  <a:schemeClr val="bg1"/>
                </a:solidFill>
              </a:rPr>
              <a:t>ніжки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ножиці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Лежачи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спині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поднімайте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черзі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прямі</a:t>
            </a:r>
            <a:r>
              <a:rPr lang="ru-RU" dirty="0">
                <a:solidFill>
                  <a:schemeClr val="bg1"/>
                </a:solidFill>
              </a:rPr>
              <a:t> ноги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-вниз.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ножиці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різали</a:t>
            </a:r>
            <a:r>
              <a:rPr lang="ru-RU" dirty="0">
                <a:solidFill>
                  <a:schemeClr val="bg1"/>
                </a:solidFill>
              </a:rPr>
              <a:t> добре, ноги </a:t>
            </a:r>
            <a:r>
              <a:rPr lang="ru-RU" dirty="0" err="1">
                <a:solidFill>
                  <a:schemeClr val="bg1"/>
                </a:solidFill>
              </a:rPr>
              <a:t>повинні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прямі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Ляжте</a:t>
            </a:r>
            <a:r>
              <a:rPr lang="ru-RU" dirty="0">
                <a:solidFill>
                  <a:schemeClr val="bg1"/>
                </a:solidFill>
              </a:rPr>
              <a:t> на спину, </a:t>
            </a:r>
            <a:r>
              <a:rPr lang="ru-RU" dirty="0" err="1">
                <a:solidFill>
                  <a:schemeClr val="bg1"/>
                </a:solidFill>
              </a:rPr>
              <a:t>відпочиньте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Повторити</a:t>
            </a:r>
            <a:r>
              <a:rPr lang="ru-RU" dirty="0">
                <a:solidFill>
                  <a:schemeClr val="bg1"/>
                </a:solidFill>
              </a:rPr>
              <a:t> 3 рази.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583162"/>
            <a:ext cx="595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«ВЕЛОСИПЕД» </a:t>
            </a:r>
          </a:p>
          <a:p>
            <a:r>
              <a:rPr lang="ru-RU" dirty="0" err="1">
                <a:solidFill>
                  <a:schemeClr val="bg1"/>
                </a:solidFill>
              </a:rPr>
              <a:t>Лежачи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спині</a:t>
            </a:r>
            <a:r>
              <a:rPr lang="ru-RU" dirty="0">
                <a:solidFill>
                  <a:schemeClr val="bg1"/>
                </a:solidFill>
              </a:rPr>
              <a:t>, крутимо </a:t>
            </a:r>
            <a:r>
              <a:rPr lang="ru-RU" dirty="0" err="1">
                <a:solidFill>
                  <a:schemeClr val="bg1"/>
                </a:solidFill>
              </a:rPr>
              <a:t>педалі</a:t>
            </a:r>
            <a:r>
              <a:rPr lang="ru-RU" dirty="0">
                <a:solidFill>
                  <a:schemeClr val="bg1"/>
                </a:solidFill>
              </a:rPr>
              <a:t> велосипеда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звуковим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супроводом</a:t>
            </a:r>
            <a:r>
              <a:rPr lang="ru-RU" dirty="0">
                <a:solidFill>
                  <a:schemeClr val="bg1"/>
                </a:solidFill>
              </a:rPr>
              <a:t> (ж-ж-ж)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Покращує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кровообіг</a:t>
            </a:r>
            <a:r>
              <a:rPr lang="ru-RU" dirty="0">
                <a:solidFill>
                  <a:schemeClr val="bg1"/>
                </a:solidFill>
              </a:rPr>
              <a:t> в ногах, </a:t>
            </a:r>
            <a:r>
              <a:rPr lang="ru-RU" dirty="0" err="1">
                <a:solidFill>
                  <a:schemeClr val="bg1"/>
                </a:solidFill>
              </a:rPr>
              <a:t>покращює</a:t>
            </a:r>
            <a:r>
              <a:rPr lang="ru-RU" dirty="0">
                <a:solidFill>
                  <a:schemeClr val="bg1"/>
                </a:solidFill>
              </a:rPr>
              <a:t> роботу кишечника.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A4D90-42D4-4CCB-B920-020D13C9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160" y="2929151"/>
            <a:ext cx="2008583" cy="1229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utre 73">
            <a:extLst>
              <a:ext uri="{FF2B5EF4-FFF2-40B4-BE49-F238E27FC236}">
                <a16:creationId xmlns:a16="http://schemas.microsoft.com/office/drawing/2014/main" id="{86022C12-4F51-4230-ABD5-5837424EB2DD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2220" y="5120790"/>
            <a:ext cx="1955523" cy="126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9075AD-EFB6-4489-A58C-CC0A06B9893D}"/>
              </a:ext>
            </a:extLst>
          </p:cNvPr>
          <p:cNvSpPr/>
          <p:nvPr/>
        </p:nvSpPr>
        <p:spPr>
          <a:xfrm>
            <a:off x="179512" y="122903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спини</a:t>
            </a:r>
            <a:r>
              <a:rPr lang="ru-RU" sz="1600" dirty="0"/>
              <a:t>, </a:t>
            </a:r>
            <a:r>
              <a:rPr lang="ru-RU" sz="1600" dirty="0" err="1"/>
              <a:t>ніг</a:t>
            </a:r>
            <a:r>
              <a:rPr lang="ru-RU" sz="1600" dirty="0"/>
              <a:t>, </a:t>
            </a:r>
            <a:r>
              <a:rPr lang="ru-RU" sz="1600" dirty="0" err="1"/>
              <a:t>гнучкості</a:t>
            </a: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1E426F-9118-4CC2-9EE1-BB130267AF63}"/>
              </a:ext>
            </a:extLst>
          </p:cNvPr>
          <p:cNvSpPr/>
          <p:nvPr/>
        </p:nvSpPr>
        <p:spPr>
          <a:xfrm>
            <a:off x="208615" y="2453149"/>
            <a:ext cx="2347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живота, </a:t>
            </a:r>
            <a:r>
              <a:rPr lang="ru-RU" sz="1600" dirty="0" err="1"/>
              <a:t>ніг</a:t>
            </a:r>
            <a:r>
              <a:rPr lang="ru-RU" sz="1600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2B725C-2B93-418B-8BC0-C566682EBD7E}"/>
              </a:ext>
            </a:extLst>
          </p:cNvPr>
          <p:cNvSpPr/>
          <p:nvPr/>
        </p:nvSpPr>
        <p:spPr>
          <a:xfrm>
            <a:off x="59167" y="464384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живота, </a:t>
            </a:r>
            <a:r>
              <a:rPr lang="ru-RU" dirty="0" err="1"/>
              <a:t>ніг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99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0"/>
            <a:ext cx="651621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Шановні</a:t>
            </a:r>
            <a:r>
              <a:rPr lang="ru-RU" sz="2000" dirty="0">
                <a:solidFill>
                  <a:schemeClr val="bg1"/>
                </a:solidFill>
              </a:rPr>
              <a:t>  батьки ! 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Пропоную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вашій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увазі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цікаві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фізкультурні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вправи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«Веселий </a:t>
            </a:r>
            <a:r>
              <a:rPr lang="ru-RU" sz="2000" b="1" dirty="0" err="1">
                <a:solidFill>
                  <a:schemeClr val="bg1"/>
                </a:solidFill>
              </a:rPr>
              <a:t>тренінг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навантаження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спеціальні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групи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м'язів</a:t>
            </a:r>
            <a:r>
              <a:rPr lang="ru-RU" sz="2000" dirty="0">
                <a:solidFill>
                  <a:schemeClr val="bg1"/>
                </a:solidFill>
              </a:rPr>
              <a:t> та  </a:t>
            </a:r>
            <a:r>
              <a:rPr lang="ru-RU" sz="2000" dirty="0" err="1">
                <a:solidFill>
                  <a:schemeClr val="bg1"/>
                </a:solidFill>
              </a:rPr>
              <a:t>сприяють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гнучкості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рухливості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суглобів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зміцнення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м'язів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шиї</a:t>
            </a:r>
            <a:r>
              <a:rPr lang="ru-RU" sz="2000" dirty="0">
                <a:solidFill>
                  <a:schemeClr val="bg1"/>
                </a:solidFill>
              </a:rPr>
              <a:t>, рук, </a:t>
            </a:r>
            <a:r>
              <a:rPr lang="ru-RU" sz="2000" dirty="0" err="1">
                <a:solidFill>
                  <a:schemeClr val="bg1"/>
                </a:solidFill>
              </a:rPr>
              <a:t>ніг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спини</a:t>
            </a:r>
            <a:r>
              <a:rPr lang="ru-RU" sz="2000" dirty="0">
                <a:solidFill>
                  <a:schemeClr val="bg1"/>
                </a:solidFill>
              </a:rPr>
              <a:t>, живота; </a:t>
            </a:r>
            <a:r>
              <a:rPr lang="ru-RU" sz="2000" dirty="0" err="1">
                <a:solidFill>
                  <a:schemeClr val="bg1"/>
                </a:solidFill>
              </a:rPr>
              <a:t>покращують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кровообіг</a:t>
            </a:r>
            <a:r>
              <a:rPr lang="ru-RU" sz="2000" dirty="0">
                <a:solidFill>
                  <a:schemeClr val="bg1"/>
                </a:solidFill>
              </a:rPr>
              <a:t> , </a:t>
            </a:r>
            <a:r>
              <a:rPr lang="ru-RU" sz="2000" dirty="0" err="1">
                <a:solidFill>
                  <a:schemeClr val="bg1"/>
                </a:solidFill>
              </a:rPr>
              <a:t>сприяють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координації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рухів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постави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uk-UA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назви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символізують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наслідування</a:t>
            </a:r>
            <a:r>
              <a:rPr lang="ru-RU" sz="2000" dirty="0">
                <a:solidFill>
                  <a:schemeClr val="bg1"/>
                </a:solidFill>
              </a:rPr>
              <a:t> будь-</a:t>
            </a:r>
            <a:r>
              <a:rPr lang="ru-RU" sz="2000" dirty="0" err="1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персонажів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відомих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творів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казок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предметів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птахів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риб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звірів</a:t>
            </a:r>
            <a:r>
              <a:rPr lang="ru-RU" sz="2000" dirty="0">
                <a:solidFill>
                  <a:schemeClr val="bg1"/>
                </a:solidFill>
              </a:rPr>
              <a:t>, та </a:t>
            </a:r>
            <a:r>
              <a:rPr lang="ru-RU" sz="2000" dirty="0" err="1">
                <a:solidFill>
                  <a:schemeClr val="bg1"/>
                </a:solidFill>
              </a:rPr>
              <a:t>інш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дозволяє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дітям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запам'ятовувати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вправу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якісніше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її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виконувати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Кожна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вивчається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протягом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тижня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легкого до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складного. </a:t>
            </a:r>
            <a:r>
              <a:rPr lang="ru-RU" sz="2000" dirty="0" err="1">
                <a:solidFill>
                  <a:schemeClr val="bg1"/>
                </a:solidFill>
              </a:rPr>
              <a:t>Ігрові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виконуються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килимі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протягом</a:t>
            </a:r>
            <a:r>
              <a:rPr lang="ru-RU" sz="2000" dirty="0">
                <a:solidFill>
                  <a:schemeClr val="bg1"/>
                </a:solidFill>
              </a:rPr>
              <a:t> 2 </a:t>
            </a:r>
            <a:r>
              <a:rPr lang="ru-RU" sz="2000" dirty="0" err="1">
                <a:solidFill>
                  <a:schemeClr val="bg1"/>
                </a:solidFill>
              </a:rPr>
              <a:t>хв</a:t>
            </a:r>
            <a:r>
              <a:rPr lang="ru-RU" sz="2000" dirty="0">
                <a:solidFill>
                  <a:schemeClr val="bg1"/>
                </a:solidFill>
              </a:rPr>
              <a:t>.  </a:t>
            </a:r>
            <a:r>
              <a:rPr lang="ru-RU" sz="2000" dirty="0" err="1">
                <a:solidFill>
                  <a:schemeClr val="bg1"/>
                </a:solidFill>
              </a:rPr>
              <a:t>Потім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ціх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скласти</a:t>
            </a:r>
            <a:r>
              <a:rPr lang="ru-RU" sz="2000" dirty="0">
                <a:solidFill>
                  <a:schemeClr val="bg1"/>
                </a:solidFill>
              </a:rPr>
              <a:t> комплекс </a:t>
            </a:r>
            <a:r>
              <a:rPr lang="ru-RU" dirty="0">
                <a:solidFill>
                  <a:schemeClr val="bg1"/>
                </a:solidFill>
              </a:rPr>
              <a:t>(4 – 5, 6 -7) </a:t>
            </a:r>
            <a:r>
              <a:rPr lang="ru-RU" dirty="0" err="1">
                <a:solidFill>
                  <a:schemeClr val="bg1"/>
                </a:solidFill>
              </a:rPr>
              <a:t>відпосідно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віку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Бажано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щоб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вправи</a:t>
            </a:r>
            <a:r>
              <a:rPr lang="ru-RU" sz="2000" dirty="0">
                <a:solidFill>
                  <a:schemeClr val="bg1"/>
                </a:solidFill>
              </a:rPr>
              <a:t> Ви </a:t>
            </a:r>
            <a:r>
              <a:rPr lang="ru-RU" sz="2000" dirty="0" err="1">
                <a:solidFill>
                  <a:schemeClr val="bg1"/>
                </a:solidFill>
              </a:rPr>
              <a:t>виконували</a:t>
            </a:r>
            <a:r>
              <a:rPr lang="ru-RU" sz="2000" dirty="0">
                <a:solidFill>
                  <a:schemeClr val="bg1"/>
                </a:solidFill>
              </a:rPr>
              <a:t> разом з </a:t>
            </a:r>
            <a:r>
              <a:rPr lang="ru-RU" sz="2000" dirty="0" err="1">
                <a:solidFill>
                  <a:schemeClr val="bg1"/>
                </a:solidFill>
              </a:rPr>
              <a:t>дітьми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безумовно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допоможе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підвищити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фізкультури</a:t>
            </a:r>
            <a:r>
              <a:rPr lang="ru-RU" sz="2000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2050" name="Picture 2" descr="C:\Users\Admin\Documents\MEGA\1 -физо\наочність\8ac0331afcc709456851784c84fb3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756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MEGA\1 -физо\наочність\d7c43660d36077be145da4522184a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2163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cuments\MEGA\1 -физо\наочність\d291666bba9c9128592ff4fcdfd70f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175670" cy="20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58326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«АХ, </a:t>
            </a:r>
            <a:r>
              <a:rPr lang="ru-RU" sz="2400" b="1" dirty="0" err="1">
                <a:solidFill>
                  <a:schemeClr val="bg1"/>
                </a:solidFill>
              </a:rPr>
              <a:t>долоньки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долоньки</a:t>
            </a:r>
            <a:r>
              <a:rPr lang="ru-RU" sz="2400" b="1" dirty="0">
                <a:solidFill>
                  <a:schemeClr val="bg1"/>
                </a:solidFill>
              </a:rPr>
              <a:t>!»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sz="2000" dirty="0" err="1">
                <a:solidFill>
                  <a:schemeClr val="bg1"/>
                </a:solidFill>
              </a:rPr>
              <a:t>Хочете</a:t>
            </a:r>
            <a:r>
              <a:rPr lang="ru-RU" sz="2000" dirty="0">
                <a:solidFill>
                  <a:schemeClr val="bg1"/>
                </a:solidFill>
              </a:rPr>
              <a:t> бути </a:t>
            </a:r>
            <a:r>
              <a:rPr lang="ru-RU" sz="2000" dirty="0" err="1">
                <a:solidFill>
                  <a:schemeClr val="bg1"/>
                </a:solidFill>
              </a:rPr>
              <a:t>стрункими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мати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гарну</a:t>
            </a:r>
            <a:r>
              <a:rPr lang="ru-RU" sz="2000" dirty="0">
                <a:solidFill>
                  <a:schemeClr val="bg1"/>
                </a:solidFill>
              </a:rPr>
              <a:t> поставу?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</a:t>
            </a:r>
            <a:r>
              <a:rPr lang="ru-RU" sz="2000" dirty="0" err="1">
                <a:solidFill>
                  <a:schemeClr val="bg1"/>
                </a:solidFill>
              </a:rPr>
              <a:t>Тоді</a:t>
            </a:r>
            <a:r>
              <a:rPr lang="ru-RU" sz="2000" dirty="0">
                <a:solidFill>
                  <a:schemeClr val="bg1"/>
                </a:solidFill>
              </a:rPr>
              <a:t> встаньте прямо і, </a:t>
            </a:r>
            <a:r>
              <a:rPr lang="ru-RU" sz="2000" dirty="0" err="1">
                <a:solidFill>
                  <a:schemeClr val="bg1"/>
                </a:solidFill>
              </a:rPr>
              <a:t>заведіть</a:t>
            </a:r>
            <a:r>
              <a:rPr lang="ru-RU" sz="2000" dirty="0">
                <a:solidFill>
                  <a:schemeClr val="bg1"/>
                </a:solidFill>
              </a:rPr>
              <a:t> руки за спину,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з'єднайте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долоні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Потім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розвернтіть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складені</a:t>
            </a:r>
            <a:r>
              <a:rPr lang="ru-RU" sz="2000" dirty="0">
                <a:solidFill>
                  <a:schemeClr val="bg1"/>
                </a:solidFill>
              </a:rPr>
              <a:t> руки </a:t>
            </a:r>
            <a:r>
              <a:rPr lang="ru-RU" sz="2000" dirty="0" err="1">
                <a:solidFill>
                  <a:schemeClr val="bg1"/>
                </a:solidFill>
              </a:rPr>
              <a:t>пальцями</a:t>
            </a:r>
            <a:r>
              <a:rPr lang="ru-RU" sz="2000" dirty="0">
                <a:solidFill>
                  <a:schemeClr val="bg1"/>
                </a:solidFill>
              </a:rPr>
              <a:t> догори, </a:t>
            </a:r>
            <a:r>
              <a:rPr lang="ru-RU" sz="2000" dirty="0" err="1">
                <a:solidFill>
                  <a:schemeClr val="bg1"/>
                </a:solidFill>
              </a:rPr>
              <a:t>розташуйте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кисті</a:t>
            </a:r>
            <a:r>
              <a:rPr lang="ru-RU" sz="2000" dirty="0">
                <a:solidFill>
                  <a:schemeClr val="bg1"/>
                </a:solidFill>
              </a:rPr>
              <a:t> так, </a:t>
            </a:r>
            <a:r>
              <a:rPr lang="ru-RU" sz="2000" dirty="0" err="1">
                <a:solidFill>
                  <a:schemeClr val="bg1"/>
                </a:solidFill>
              </a:rPr>
              <a:t>щоб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мізінці</a:t>
            </a:r>
            <a:r>
              <a:rPr lang="ru-RU" sz="2000" dirty="0">
                <a:solidFill>
                  <a:schemeClr val="bg1"/>
                </a:solidFill>
              </a:rPr>
              <a:t> по </a:t>
            </a:r>
            <a:r>
              <a:rPr lang="ru-RU" sz="2000" dirty="0" err="1">
                <a:solidFill>
                  <a:schemeClr val="bg1"/>
                </a:solidFill>
              </a:rPr>
              <a:t>всій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довжині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торкалися</a:t>
            </a:r>
            <a:r>
              <a:rPr lang="ru-RU" sz="2000" dirty="0">
                <a:solidFill>
                  <a:schemeClr val="bg1"/>
                </a:solidFill>
              </a:rPr>
              <a:t> хребта.    </a:t>
            </a:r>
            <a:r>
              <a:rPr lang="ru-RU" sz="2000" dirty="0" err="1">
                <a:solidFill>
                  <a:schemeClr val="bg1"/>
                </a:solidFill>
              </a:rPr>
              <a:t>Лікті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потрібно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підняти</a:t>
            </a:r>
            <a:r>
              <a:rPr lang="ru-RU" sz="2000" dirty="0">
                <a:solidFill>
                  <a:schemeClr val="bg1"/>
                </a:solidFill>
              </a:rPr>
              <a:t>, спину </a:t>
            </a:r>
            <a:r>
              <a:rPr lang="ru-RU" sz="2000" dirty="0" err="1">
                <a:solidFill>
                  <a:schemeClr val="bg1"/>
                </a:solidFill>
              </a:rPr>
              <a:t>тримати</a:t>
            </a:r>
            <a:r>
              <a:rPr lang="ru-RU" sz="2000" dirty="0">
                <a:solidFill>
                  <a:schemeClr val="bg1"/>
                </a:solidFill>
              </a:rPr>
              <a:t> прямо, плечи </a:t>
            </a:r>
            <a:r>
              <a:rPr lang="ru-RU" sz="2000" dirty="0" err="1">
                <a:solidFill>
                  <a:schemeClr val="bg1"/>
                </a:solidFill>
              </a:rPr>
              <a:t>відвести</a:t>
            </a:r>
            <a:r>
              <a:rPr lang="ru-RU" sz="2000" dirty="0">
                <a:solidFill>
                  <a:schemeClr val="bg1"/>
                </a:solidFill>
              </a:rPr>
              <a:t> назад.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Утримувати</a:t>
            </a:r>
            <a:r>
              <a:rPr lang="ru-RU" sz="2000" dirty="0">
                <a:solidFill>
                  <a:schemeClr val="bg1"/>
                </a:solidFill>
              </a:rPr>
              <a:t> позу і </a:t>
            </a:r>
            <a:r>
              <a:rPr lang="ru-RU" sz="2000" dirty="0" err="1">
                <a:solidFill>
                  <a:schemeClr val="bg1"/>
                </a:solidFill>
              </a:rPr>
              <a:t>вимовляти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«Ах, </a:t>
            </a:r>
            <a:r>
              <a:rPr lang="ru-RU" sz="2000" b="1" dirty="0" err="1">
                <a:solidFill>
                  <a:schemeClr val="bg1"/>
                </a:solidFill>
              </a:rPr>
              <a:t>долоньки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долоньки</a:t>
            </a:r>
            <a:r>
              <a:rPr lang="ru-RU" sz="2000" b="1" dirty="0">
                <a:solidFill>
                  <a:schemeClr val="bg1"/>
                </a:solidFill>
              </a:rPr>
              <a:t>!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 За спиной </a:t>
            </a:r>
            <a:r>
              <a:rPr lang="ru-RU" sz="2000" b="1" dirty="0" err="1">
                <a:solidFill>
                  <a:schemeClr val="bg1"/>
                </a:solidFill>
              </a:rPr>
              <a:t>сховаймо</a:t>
            </a:r>
            <a:r>
              <a:rPr lang="ru-RU" sz="2000" b="1" dirty="0">
                <a:solidFill>
                  <a:schemeClr val="bg1"/>
                </a:solidFill>
              </a:rPr>
              <a:t> вас!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потрібно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постави</a:t>
            </a:r>
            <a:r>
              <a:rPr lang="ru-RU" sz="20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Спинка буде просто </a:t>
            </a:r>
            <a:r>
              <a:rPr lang="ru-RU" sz="2000" b="1" dirty="0" err="1">
                <a:solidFill>
                  <a:schemeClr val="bg1"/>
                </a:solidFill>
              </a:rPr>
              <a:t>клас</a:t>
            </a:r>
            <a:r>
              <a:rPr lang="ru-RU" sz="2000" b="1" dirty="0">
                <a:solidFill>
                  <a:schemeClr val="bg1"/>
                </a:solidFill>
              </a:rPr>
              <a:t>!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Повільно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опустіть</a:t>
            </a:r>
            <a:r>
              <a:rPr lang="ru-RU" sz="2000" dirty="0">
                <a:solidFill>
                  <a:schemeClr val="bg1"/>
                </a:solidFill>
              </a:rPr>
              <a:t> руки вниз, </a:t>
            </a:r>
            <a:r>
              <a:rPr lang="ru-RU" sz="2000" dirty="0" err="1">
                <a:solidFill>
                  <a:schemeClr val="bg1"/>
                </a:solidFill>
              </a:rPr>
              <a:t>потрус</a:t>
            </a:r>
            <a:r>
              <a:rPr lang="uk-UA" sz="2000" dirty="0">
                <a:solidFill>
                  <a:schemeClr val="bg1"/>
                </a:solidFill>
              </a:rPr>
              <a:t>и</a:t>
            </a:r>
            <a:r>
              <a:rPr lang="ru-RU" sz="2000" dirty="0" err="1">
                <a:solidFill>
                  <a:schemeClr val="bg1"/>
                </a:solidFill>
              </a:rPr>
              <a:t>ти</a:t>
            </a:r>
            <a:r>
              <a:rPr lang="ru-RU" sz="2000" dirty="0">
                <a:solidFill>
                  <a:schemeClr val="bg1"/>
                </a:solidFill>
              </a:rPr>
              <a:t> кистями рук і </a:t>
            </a:r>
            <a:r>
              <a:rPr lang="ru-RU" sz="2000" dirty="0" err="1">
                <a:solidFill>
                  <a:schemeClr val="bg1"/>
                </a:solidFill>
              </a:rPr>
              <a:t>спокійно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вдихнути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 err="1">
                <a:solidFill>
                  <a:schemeClr val="bg1"/>
                </a:solidFill>
              </a:rPr>
              <a:t>видихнути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не получится  </a:t>
            </a:r>
            <a:r>
              <a:rPr lang="ru-RU" dirty="0" err="1">
                <a:solidFill>
                  <a:schemeClr val="bg1"/>
                </a:solidFill>
              </a:rPr>
              <a:t>відразу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розташувати</a:t>
            </a:r>
            <a:r>
              <a:rPr lang="ru-RU" dirty="0">
                <a:solidFill>
                  <a:schemeClr val="bg1"/>
                </a:solidFill>
              </a:rPr>
              <a:t> руки правильно, </a:t>
            </a:r>
            <a:r>
              <a:rPr lang="ru-RU" dirty="0" err="1">
                <a:solidFill>
                  <a:schemeClr val="bg1"/>
                </a:solidFill>
              </a:rPr>
              <a:t>допоможіть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їм</a:t>
            </a:r>
            <a:r>
              <a:rPr lang="ru-RU" dirty="0">
                <a:solidFill>
                  <a:schemeClr val="bg1"/>
                </a:solidFill>
              </a:rPr>
              <a:t> 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Вправа</a:t>
            </a:r>
            <a:r>
              <a:rPr lang="ru-RU" b="1" dirty="0"/>
              <a:t> для </a:t>
            </a:r>
            <a:r>
              <a:rPr lang="ru-RU" b="1" dirty="0" err="1"/>
              <a:t>постави</a:t>
            </a:r>
            <a:r>
              <a:rPr lang="ru-RU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06609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6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0785"/>
            <a:ext cx="2520280" cy="3810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260648"/>
            <a:ext cx="51125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«ЧАПЛЯ»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«Коли </a:t>
            </a:r>
            <a:r>
              <a:rPr lang="ru-RU" sz="2400" dirty="0" err="1">
                <a:solidFill>
                  <a:schemeClr val="bg1"/>
                </a:solidFill>
              </a:rPr>
              <a:t>чапля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вночі</a:t>
            </a:r>
            <a:r>
              <a:rPr lang="ru-RU" sz="2400" dirty="0">
                <a:solidFill>
                  <a:schemeClr val="bg1"/>
                </a:solidFill>
              </a:rPr>
              <a:t> спить,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одній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стоїть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хочете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дізнатись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Важко</a:t>
            </a:r>
            <a:r>
              <a:rPr lang="ru-RU" sz="2400" dirty="0">
                <a:solidFill>
                  <a:schemeClr val="bg1"/>
                </a:solidFill>
              </a:rPr>
              <a:t> ль </a:t>
            </a:r>
            <a:r>
              <a:rPr lang="ru-RU" sz="2400" dirty="0" err="1">
                <a:solidFill>
                  <a:schemeClr val="bg1"/>
                </a:solidFill>
              </a:rPr>
              <a:t>чаплі</a:t>
            </a:r>
            <a:r>
              <a:rPr lang="ru-RU" sz="2400" dirty="0">
                <a:solidFill>
                  <a:schemeClr val="bg1"/>
                </a:solidFill>
              </a:rPr>
              <a:t> так </a:t>
            </a:r>
            <a:r>
              <a:rPr lang="ru-RU" sz="2400" dirty="0" err="1">
                <a:solidFill>
                  <a:schemeClr val="bg1"/>
                </a:solidFill>
              </a:rPr>
              <a:t>стояти</a:t>
            </a:r>
            <a:r>
              <a:rPr lang="ru-RU" sz="2400" dirty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 для </a:t>
            </a:r>
            <a:r>
              <a:rPr lang="ru-RU" sz="2400" dirty="0" err="1">
                <a:solidFill>
                  <a:schemeClr val="bg1"/>
                </a:solidFill>
              </a:rPr>
              <a:t>цього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всім</a:t>
            </a:r>
            <a:r>
              <a:rPr lang="ru-RU" sz="2400" dirty="0">
                <a:solidFill>
                  <a:schemeClr val="bg1"/>
                </a:solidFill>
              </a:rPr>
              <a:t> нам треба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Дружньо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встати</a:t>
            </a:r>
            <a:r>
              <a:rPr lang="ru-RU" sz="2400" dirty="0">
                <a:solidFill>
                  <a:schemeClr val="bg1"/>
                </a:solidFill>
              </a:rPr>
              <a:t> прямо.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Оченята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закриваємо</a:t>
            </a:r>
            <a:r>
              <a:rPr lang="ru-RU" sz="2400" dirty="0">
                <a:solidFill>
                  <a:schemeClr val="bg1"/>
                </a:solidFill>
              </a:rPr>
              <a:t> ,</a:t>
            </a:r>
          </a:p>
          <a:p>
            <a:r>
              <a:rPr lang="uk-UA" sz="2400" dirty="0">
                <a:solidFill>
                  <a:schemeClr val="bg1"/>
                </a:solidFill>
              </a:rPr>
              <a:t>Ніжку </a:t>
            </a:r>
            <a:r>
              <a:rPr lang="uk-UA" sz="2400" dirty="0" err="1">
                <a:solidFill>
                  <a:schemeClr val="bg1"/>
                </a:solidFill>
              </a:rPr>
              <a:t>згинаєм</a:t>
            </a:r>
            <a:r>
              <a:rPr lang="uk-UA" sz="2400" dirty="0">
                <a:solidFill>
                  <a:schemeClr val="bg1"/>
                </a:solidFill>
              </a:rPr>
              <a:t>, </a:t>
            </a:r>
          </a:p>
          <a:p>
            <a:r>
              <a:rPr lang="uk-UA" sz="2400" dirty="0" err="1">
                <a:solidFill>
                  <a:schemeClr val="bg1"/>
                </a:solidFill>
              </a:rPr>
              <a:t>Ручки-</a:t>
            </a:r>
            <a:r>
              <a:rPr lang="uk-UA" sz="2400" dirty="0">
                <a:solidFill>
                  <a:schemeClr val="bg1"/>
                </a:solidFill>
              </a:rPr>
              <a:t> крильця  </a:t>
            </a:r>
            <a:r>
              <a:rPr lang="uk-UA" sz="2400" dirty="0" err="1">
                <a:solidFill>
                  <a:schemeClr val="bg1"/>
                </a:solidFill>
              </a:rPr>
              <a:t>відставляєм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І чаплею себе уявляємо»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Стоячи на </a:t>
            </a:r>
            <a:r>
              <a:rPr lang="ru-RU" sz="2000" dirty="0" err="1">
                <a:solidFill>
                  <a:schemeClr val="bg1"/>
                </a:solidFill>
              </a:rPr>
              <a:t>правій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нозі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зігніть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ліву</a:t>
            </a:r>
            <a:r>
              <a:rPr lang="ru-RU" sz="2000" dirty="0">
                <a:solidFill>
                  <a:schemeClr val="bg1"/>
                </a:solidFill>
              </a:rPr>
              <a:t> ногу в </a:t>
            </a:r>
            <a:r>
              <a:rPr lang="ru-RU" sz="2000" dirty="0" err="1">
                <a:solidFill>
                  <a:schemeClr val="bg1"/>
                </a:solidFill>
              </a:rPr>
              <a:t>коліні</a:t>
            </a:r>
            <a:r>
              <a:rPr lang="ru-RU" sz="2000" dirty="0">
                <a:solidFill>
                  <a:schemeClr val="bg1"/>
                </a:solidFill>
              </a:rPr>
              <a:t>, руки </a:t>
            </a:r>
            <a:r>
              <a:rPr lang="ru-RU" sz="2000" dirty="0" err="1">
                <a:solidFill>
                  <a:schemeClr val="bg1"/>
                </a:solidFill>
              </a:rPr>
              <a:t>трохи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сторони</a:t>
            </a:r>
            <a:r>
              <a:rPr lang="ru-RU" sz="2000" dirty="0">
                <a:solidFill>
                  <a:schemeClr val="bg1"/>
                </a:solidFill>
              </a:rPr>
              <a:t>, і </a:t>
            </a:r>
            <a:r>
              <a:rPr lang="ru-RU" sz="2000" dirty="0" err="1">
                <a:solidFill>
                  <a:schemeClr val="bg1"/>
                </a:solidFill>
              </a:rPr>
              <a:t>постійте</a:t>
            </a:r>
            <a:r>
              <a:rPr lang="ru-RU" sz="2000" dirty="0">
                <a:solidFill>
                  <a:schemeClr val="bg1"/>
                </a:solidFill>
              </a:rPr>
              <a:t> так </a:t>
            </a:r>
            <a:r>
              <a:rPr lang="ru-RU" sz="2000" dirty="0" err="1">
                <a:solidFill>
                  <a:schemeClr val="bg1"/>
                </a:solidFill>
              </a:rPr>
              <a:t>трошки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</a:t>
            </a:r>
            <a:r>
              <a:rPr lang="ru-RU" sz="2000" dirty="0" err="1">
                <a:solidFill>
                  <a:schemeClr val="bg1"/>
                </a:solidFill>
              </a:rPr>
              <a:t>потім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лівій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нозі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373" y="450502"/>
            <a:ext cx="261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м'язів</a:t>
            </a:r>
            <a:r>
              <a:rPr lang="ru-RU" b="1" dirty="0"/>
              <a:t> </a:t>
            </a:r>
            <a:r>
              <a:rPr lang="ru-RU" b="1" dirty="0" err="1"/>
              <a:t>ніг</a:t>
            </a:r>
            <a:r>
              <a:rPr lang="ru-RU" b="1" dirty="0"/>
              <a:t>; </a:t>
            </a:r>
            <a:r>
              <a:rPr lang="ru-RU" b="1" dirty="0" err="1"/>
              <a:t>координації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98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5453"/>
          <a:stretch>
            <a:fillRect/>
          </a:stretch>
        </p:blipFill>
        <p:spPr bwMode="auto">
          <a:xfrm>
            <a:off x="463965" y="1083154"/>
            <a:ext cx="1684779" cy="1684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188640"/>
            <a:ext cx="54761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Качалочка</a:t>
            </a:r>
            <a:r>
              <a:rPr lang="ru-RU" sz="2400" b="1" dirty="0">
                <a:solidFill>
                  <a:schemeClr val="bg1"/>
                </a:solidFill>
              </a:rPr>
              <a:t>».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err="1">
                <a:solidFill>
                  <a:schemeClr val="bg1"/>
                </a:solidFill>
              </a:rPr>
              <a:t>лісовій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галявині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грались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ведмежата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смішно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погойдуючись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спині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Давайте </a:t>
            </a:r>
            <a:r>
              <a:rPr lang="ru-RU" sz="1600" dirty="0" err="1">
                <a:solidFill>
                  <a:schemeClr val="bg1"/>
                </a:solidFill>
              </a:rPr>
              <a:t>спробуємо</a:t>
            </a:r>
            <a:r>
              <a:rPr lang="ru-RU" sz="1600" dirty="0">
                <a:solidFill>
                  <a:schemeClr val="bg1"/>
                </a:solidFill>
              </a:rPr>
              <a:t> і ми так само </a:t>
            </a:r>
            <a:r>
              <a:rPr lang="ru-RU" sz="1600" dirty="0" err="1">
                <a:solidFill>
                  <a:schemeClr val="bg1"/>
                </a:solidFill>
              </a:rPr>
              <a:t>погойдатися</a:t>
            </a:r>
            <a:r>
              <a:rPr lang="ru-RU" sz="1600" dirty="0">
                <a:solidFill>
                  <a:schemeClr val="bg1"/>
                </a:solidFill>
              </a:rPr>
              <a:t>!</a:t>
            </a:r>
          </a:p>
          <a:p>
            <a:r>
              <a:rPr lang="ru-RU" sz="1600" dirty="0">
                <a:solidFill>
                  <a:schemeClr val="bg1"/>
                </a:solidFill>
              </a:rPr>
              <a:t>Лягайте на спину, ноги разом. </a:t>
            </a:r>
            <a:r>
              <a:rPr lang="ru-RU" sz="1600" dirty="0" err="1">
                <a:solidFill>
                  <a:schemeClr val="bg1"/>
                </a:solidFill>
              </a:rPr>
              <a:t>Зігніть</a:t>
            </a:r>
            <a:r>
              <a:rPr lang="ru-RU" sz="1600" dirty="0">
                <a:solidFill>
                  <a:schemeClr val="bg1"/>
                </a:solidFill>
              </a:rPr>
              <a:t> ноги, </a:t>
            </a:r>
            <a:r>
              <a:rPr lang="ru-RU" sz="1600" dirty="0" err="1">
                <a:solidFill>
                  <a:schemeClr val="bg1"/>
                </a:solidFill>
              </a:rPr>
              <a:t>притисніть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коліна</a:t>
            </a:r>
            <a:r>
              <a:rPr lang="ru-RU" sz="1600" dirty="0">
                <a:solidFill>
                  <a:schemeClr val="bg1"/>
                </a:solidFill>
              </a:rPr>
              <a:t> руками  до грудей , </a:t>
            </a:r>
            <a:r>
              <a:rPr lang="ru-RU" sz="1600" dirty="0" err="1">
                <a:solidFill>
                  <a:schemeClr val="bg1"/>
                </a:solidFill>
              </a:rPr>
              <a:t>погойдайтесь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спині</a:t>
            </a:r>
            <a:r>
              <a:rPr lang="ru-RU" sz="1600" dirty="0">
                <a:solidFill>
                  <a:schemeClr val="bg1"/>
                </a:solidFill>
              </a:rPr>
              <a:t>  вперед, назад, вправо, </a:t>
            </a:r>
            <a:r>
              <a:rPr lang="ru-RU" sz="1600" dirty="0" err="1">
                <a:solidFill>
                  <a:schemeClr val="bg1"/>
                </a:solidFill>
              </a:rPr>
              <a:t>вліво</a:t>
            </a:r>
            <a:r>
              <a:rPr lang="ru-RU" sz="1600" dirty="0">
                <a:solidFill>
                  <a:schemeClr val="bg1"/>
                </a:solidFill>
              </a:rPr>
              <a:t>. Коли </a:t>
            </a:r>
            <a:r>
              <a:rPr lang="ru-RU" sz="1600" dirty="0" err="1">
                <a:solidFill>
                  <a:schemeClr val="bg1"/>
                </a:solidFill>
              </a:rPr>
              <a:t>втомитеся</a:t>
            </a:r>
            <a:r>
              <a:rPr lang="ru-RU" sz="1600" dirty="0">
                <a:solidFill>
                  <a:schemeClr val="bg1"/>
                </a:solidFill>
              </a:rPr>
              <a:t> - </a:t>
            </a:r>
            <a:r>
              <a:rPr lang="ru-RU" sz="1600" dirty="0" err="1">
                <a:solidFill>
                  <a:schemeClr val="bg1"/>
                </a:solidFill>
              </a:rPr>
              <a:t>відпочиньте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Повторити</a:t>
            </a:r>
            <a:r>
              <a:rPr lang="ru-RU" sz="1600" dirty="0">
                <a:solidFill>
                  <a:schemeClr val="bg1"/>
                </a:solidFill>
              </a:rPr>
              <a:t> 3 рази.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61" y="289544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рук, </a:t>
            </a:r>
            <a:r>
              <a:rPr lang="ru-RU" sz="1600" dirty="0" err="1"/>
              <a:t>ніг</a:t>
            </a:r>
            <a:r>
              <a:rPr lang="ru-RU" sz="1600" dirty="0"/>
              <a:t>;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err="1"/>
              <a:t>гнучкості</a:t>
            </a: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49CF98-C3D9-41F3-ABE5-D8BB3B0EE618}"/>
              </a:ext>
            </a:extLst>
          </p:cNvPr>
          <p:cNvSpPr/>
          <p:nvPr/>
        </p:nvSpPr>
        <p:spPr>
          <a:xfrm>
            <a:off x="2881601" y="3212268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>
              <a:solidFill>
                <a:prstClr val="white"/>
              </a:solidFill>
            </a:endParaRPr>
          </a:p>
          <a:p>
            <a:pPr lvl="0" algn="ctr"/>
            <a:r>
              <a:rPr lang="ru-RU" sz="1400" dirty="0">
                <a:solidFill>
                  <a:prstClr val="white"/>
                </a:solidFill>
              </a:rPr>
              <a:t>«</a:t>
            </a:r>
            <a:r>
              <a:rPr lang="ru-RU" b="1" dirty="0">
                <a:solidFill>
                  <a:prstClr val="white"/>
                </a:solidFill>
              </a:rPr>
              <a:t>СТІЙКИЙ ОЛОВ'ЯНИЙ СОЛДАТИК »</a:t>
            </a:r>
          </a:p>
          <a:p>
            <a:pPr lvl="0"/>
            <a:r>
              <a:rPr lang="ru-RU" sz="1600" dirty="0">
                <a:solidFill>
                  <a:prstClr val="white"/>
                </a:solidFill>
              </a:rPr>
              <a:t>          «</a:t>
            </a:r>
            <a:r>
              <a:rPr lang="ru-RU" sz="1600" dirty="0" err="1">
                <a:solidFill>
                  <a:prstClr val="white"/>
                </a:solidFill>
              </a:rPr>
              <a:t>Пливе</a:t>
            </a:r>
            <a:r>
              <a:rPr lang="ru-RU" sz="1600" dirty="0">
                <a:solidFill>
                  <a:prstClr val="white"/>
                </a:solidFill>
              </a:rPr>
              <a:t> по </a:t>
            </a:r>
            <a:r>
              <a:rPr lang="ru-RU" sz="1600" dirty="0" err="1">
                <a:solidFill>
                  <a:prstClr val="white"/>
                </a:solidFill>
              </a:rPr>
              <a:t>річці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човник</a:t>
            </a:r>
            <a:r>
              <a:rPr lang="ru-RU" sz="1600" dirty="0">
                <a:solidFill>
                  <a:prstClr val="white"/>
                </a:solidFill>
              </a:rPr>
              <a:t>, а в </a:t>
            </a:r>
            <a:r>
              <a:rPr lang="ru-RU" sz="1600" dirty="0" err="1">
                <a:solidFill>
                  <a:prstClr val="white"/>
                </a:solidFill>
              </a:rPr>
              <a:t>ній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олов'яний</a:t>
            </a:r>
            <a:endParaRPr lang="ru-RU" sz="1600" dirty="0">
              <a:solidFill>
                <a:prstClr val="white"/>
              </a:solidFill>
            </a:endParaRPr>
          </a:p>
          <a:p>
            <a:pPr lvl="0"/>
            <a:r>
              <a:rPr lang="ru-RU" sz="1600" dirty="0">
                <a:solidFill>
                  <a:prstClr val="white"/>
                </a:solidFill>
              </a:rPr>
              <a:t>солдатик. </a:t>
            </a:r>
            <a:r>
              <a:rPr lang="ru-RU" sz="1600" dirty="0" err="1">
                <a:solidFill>
                  <a:prstClr val="white"/>
                </a:solidFill>
              </a:rPr>
              <a:t>Раптом</a:t>
            </a:r>
            <a:r>
              <a:rPr lang="ru-RU" sz="1600" dirty="0">
                <a:solidFill>
                  <a:prstClr val="white"/>
                </a:solidFill>
              </a:rPr>
              <a:t> подув </a:t>
            </a:r>
            <a:r>
              <a:rPr lang="ru-RU" sz="1600" dirty="0" err="1">
                <a:solidFill>
                  <a:prstClr val="white"/>
                </a:solidFill>
              </a:rPr>
              <a:t>різкий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вітер</a:t>
            </a:r>
            <a:r>
              <a:rPr lang="ru-RU" sz="1600" dirty="0">
                <a:solidFill>
                  <a:prstClr val="white"/>
                </a:solidFill>
              </a:rPr>
              <a:t> і </a:t>
            </a:r>
            <a:r>
              <a:rPr lang="ru-RU" sz="1600" dirty="0" err="1">
                <a:solidFill>
                  <a:prstClr val="white"/>
                </a:solidFill>
              </a:rPr>
              <a:t>почався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справжній</a:t>
            </a:r>
            <a:r>
              <a:rPr lang="ru-RU" sz="1600" dirty="0">
                <a:solidFill>
                  <a:prstClr val="white"/>
                </a:solidFill>
              </a:rPr>
              <a:t> шторм. </a:t>
            </a:r>
            <a:r>
              <a:rPr lang="ru-RU" sz="1600" dirty="0" err="1">
                <a:solidFill>
                  <a:prstClr val="white"/>
                </a:solidFill>
              </a:rPr>
              <a:t>Хвилі</a:t>
            </a:r>
            <a:r>
              <a:rPr lang="ru-RU" sz="1600" dirty="0">
                <a:solidFill>
                  <a:prstClr val="white"/>
                </a:solidFill>
              </a:rPr>
              <a:t> на </a:t>
            </a:r>
            <a:r>
              <a:rPr lang="ru-RU" sz="1600" dirty="0" err="1">
                <a:solidFill>
                  <a:prstClr val="white"/>
                </a:solidFill>
              </a:rPr>
              <a:t>річці</a:t>
            </a:r>
            <a:r>
              <a:rPr lang="ru-RU" sz="1600" dirty="0">
                <a:solidFill>
                  <a:prstClr val="white"/>
                </a:solidFill>
              </a:rPr>
              <a:t> стали </a:t>
            </a:r>
            <a:r>
              <a:rPr lang="ru-RU" sz="1600" dirty="0" err="1">
                <a:solidFill>
                  <a:prstClr val="white"/>
                </a:solidFill>
              </a:rPr>
              <a:t>дуже</a:t>
            </a:r>
            <a:r>
              <a:rPr lang="ru-RU" sz="1600" dirty="0">
                <a:solidFill>
                  <a:prstClr val="white"/>
                </a:solidFill>
              </a:rPr>
              <a:t> великими. </a:t>
            </a:r>
            <a:r>
              <a:rPr lang="ru-RU" sz="1600" dirty="0" err="1">
                <a:solidFill>
                  <a:prstClr val="white"/>
                </a:solidFill>
              </a:rPr>
              <a:t>Човник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гойдався</a:t>
            </a:r>
            <a:r>
              <a:rPr lang="ru-RU" sz="1600" dirty="0">
                <a:solidFill>
                  <a:prstClr val="white"/>
                </a:solidFill>
              </a:rPr>
              <a:t> сильно – сильно.  Але не страшно </a:t>
            </a:r>
            <a:r>
              <a:rPr lang="ru-RU" sz="1600" dirty="0" err="1">
                <a:solidFill>
                  <a:prstClr val="white"/>
                </a:solidFill>
              </a:rPr>
              <a:t>відважному</a:t>
            </a:r>
            <a:r>
              <a:rPr lang="ru-RU" sz="1600" dirty="0">
                <a:solidFill>
                  <a:prstClr val="white"/>
                </a:solidFill>
              </a:rPr>
              <a:t>  солдатику».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</a:rPr>
              <a:t>    </a:t>
            </a:r>
            <a:r>
              <a:rPr lang="ru-RU" sz="1600" dirty="0" err="1">
                <a:solidFill>
                  <a:prstClr val="white"/>
                </a:solidFill>
              </a:rPr>
              <a:t>Хочете</a:t>
            </a:r>
            <a:r>
              <a:rPr lang="ru-RU" sz="1600" dirty="0">
                <a:solidFill>
                  <a:prstClr val="white"/>
                </a:solidFill>
              </a:rPr>
              <a:t> стати таким же </a:t>
            </a:r>
            <a:r>
              <a:rPr lang="ru-RU" sz="1600" dirty="0" err="1">
                <a:solidFill>
                  <a:prstClr val="white"/>
                </a:solidFill>
              </a:rPr>
              <a:t>стійким</a:t>
            </a:r>
            <a:r>
              <a:rPr lang="ru-RU" sz="1600" dirty="0">
                <a:solidFill>
                  <a:prstClr val="white"/>
                </a:solidFill>
              </a:rPr>
              <a:t> і </a:t>
            </a:r>
            <a:r>
              <a:rPr lang="ru-RU" sz="1600" dirty="0" err="1">
                <a:solidFill>
                  <a:prstClr val="white"/>
                </a:solidFill>
              </a:rPr>
              <a:t>сильним</a:t>
            </a:r>
            <a:r>
              <a:rPr lang="ru-RU" sz="1600" dirty="0">
                <a:solidFill>
                  <a:prstClr val="white"/>
                </a:solidFill>
              </a:rPr>
              <a:t>, як </a:t>
            </a:r>
            <a:r>
              <a:rPr lang="ru-RU" sz="1600" dirty="0" err="1">
                <a:solidFill>
                  <a:prstClr val="white"/>
                </a:solidFill>
              </a:rPr>
              <a:t>олов'яний</a:t>
            </a:r>
            <a:r>
              <a:rPr lang="ru-RU" sz="1600" dirty="0">
                <a:solidFill>
                  <a:prstClr val="white"/>
                </a:solidFill>
              </a:rPr>
              <a:t> солдатик?</a:t>
            </a:r>
          </a:p>
          <a:p>
            <a:pPr lvl="0"/>
            <a:r>
              <a:rPr lang="ru-RU" sz="1600" dirty="0">
                <a:solidFill>
                  <a:prstClr val="white"/>
                </a:solidFill>
              </a:rPr>
              <a:t>Для </a:t>
            </a:r>
            <a:r>
              <a:rPr lang="ru-RU" sz="1600" dirty="0" err="1">
                <a:solidFill>
                  <a:prstClr val="white"/>
                </a:solidFill>
              </a:rPr>
              <a:t>цього</a:t>
            </a:r>
            <a:r>
              <a:rPr lang="ru-RU" sz="1600" dirty="0">
                <a:solidFill>
                  <a:prstClr val="white"/>
                </a:solidFill>
              </a:rPr>
              <a:t> встаньте на </a:t>
            </a:r>
            <a:r>
              <a:rPr lang="ru-RU" sz="1600" dirty="0" err="1">
                <a:solidFill>
                  <a:prstClr val="white"/>
                </a:solidFill>
              </a:rPr>
              <a:t>коліна</a:t>
            </a:r>
            <a:r>
              <a:rPr lang="ru-RU" sz="1600" dirty="0">
                <a:solidFill>
                  <a:prstClr val="white"/>
                </a:solidFill>
              </a:rPr>
              <a:t>, руки </a:t>
            </a:r>
            <a:r>
              <a:rPr lang="ru-RU" sz="1600" dirty="0" err="1">
                <a:solidFill>
                  <a:prstClr val="white"/>
                </a:solidFill>
              </a:rPr>
              <a:t>щільно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притисніть</a:t>
            </a:r>
            <a:r>
              <a:rPr lang="ru-RU" sz="1600" dirty="0">
                <a:solidFill>
                  <a:prstClr val="white"/>
                </a:solidFill>
              </a:rPr>
              <a:t> до </a:t>
            </a:r>
            <a:r>
              <a:rPr lang="ru-RU" sz="1600" dirty="0" err="1">
                <a:solidFill>
                  <a:prstClr val="white"/>
                </a:solidFill>
              </a:rPr>
              <a:t>тулуба</a:t>
            </a:r>
            <a:r>
              <a:rPr lang="ru-RU" sz="1600" dirty="0">
                <a:solidFill>
                  <a:prstClr val="white"/>
                </a:solidFill>
              </a:rPr>
              <a:t>.</a:t>
            </a:r>
          </a:p>
          <a:p>
            <a:pPr lvl="0"/>
            <a:r>
              <a:rPr lang="ru-RU" sz="1600" dirty="0" err="1">
                <a:solidFill>
                  <a:prstClr val="white"/>
                </a:solidFill>
              </a:rPr>
              <a:t>Дує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сильний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вітер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r>
              <a:rPr lang="ru-RU" sz="1600" dirty="0" err="1">
                <a:solidFill>
                  <a:prstClr val="white"/>
                </a:solidFill>
              </a:rPr>
              <a:t>Нахиліться</a:t>
            </a:r>
            <a:r>
              <a:rPr lang="ru-RU" sz="1600" dirty="0">
                <a:solidFill>
                  <a:prstClr val="white"/>
                </a:solidFill>
              </a:rPr>
              <a:t> назад  як </a:t>
            </a:r>
            <a:r>
              <a:rPr lang="ru-RU" sz="1600" dirty="0" err="1">
                <a:solidFill>
                  <a:prstClr val="white"/>
                </a:solidFill>
              </a:rPr>
              <a:t>найнижче</a:t>
            </a:r>
            <a:r>
              <a:rPr lang="ru-RU" sz="1600" dirty="0">
                <a:solidFill>
                  <a:prstClr val="white"/>
                </a:solidFill>
              </a:rPr>
              <a:t>,</a:t>
            </a:r>
          </a:p>
          <a:p>
            <a:pPr lvl="0"/>
            <a:r>
              <a:rPr lang="ru-RU" sz="1600" dirty="0" err="1">
                <a:solidFill>
                  <a:prstClr val="white"/>
                </a:solidFill>
              </a:rPr>
              <a:t>тримайте</a:t>
            </a:r>
            <a:r>
              <a:rPr lang="ru-RU" sz="1600" dirty="0">
                <a:solidFill>
                  <a:prstClr val="white"/>
                </a:solidFill>
              </a:rPr>
              <a:t> спину прямо, а </a:t>
            </a:r>
            <a:r>
              <a:rPr lang="ru-RU" sz="1600" dirty="0" err="1">
                <a:solidFill>
                  <a:prstClr val="white"/>
                </a:solidFill>
              </a:rPr>
              <a:t>потім</a:t>
            </a:r>
            <a:r>
              <a:rPr lang="ru-RU" sz="1600" dirty="0">
                <a:solidFill>
                  <a:prstClr val="white"/>
                </a:solidFill>
              </a:rPr>
              <a:t>  </a:t>
            </a:r>
            <a:r>
              <a:rPr lang="ru-RU" sz="1600" dirty="0" err="1">
                <a:solidFill>
                  <a:prstClr val="white"/>
                </a:solidFill>
              </a:rPr>
              <a:t>випрямтесь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r>
              <a:rPr lang="ru-RU" sz="1600" dirty="0" err="1">
                <a:solidFill>
                  <a:prstClr val="white"/>
                </a:solidFill>
              </a:rPr>
              <a:t>Повторіть</a:t>
            </a:r>
            <a:r>
              <a:rPr lang="ru-RU" sz="1600" dirty="0">
                <a:solidFill>
                  <a:prstClr val="white"/>
                </a:solidFill>
              </a:rPr>
              <a:t> 3 рази. </a:t>
            </a:r>
          </a:p>
          <a:p>
            <a:pPr lvl="0"/>
            <a:r>
              <a:rPr lang="ru-RU" sz="1600" dirty="0">
                <a:solidFill>
                  <a:prstClr val="white"/>
                </a:solidFill>
              </a:rPr>
              <a:t>    А </a:t>
            </a:r>
            <a:r>
              <a:rPr lang="ru-RU" sz="1600" dirty="0" err="1">
                <a:solidFill>
                  <a:prstClr val="white"/>
                </a:solidFill>
              </a:rPr>
              <a:t>тепер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можна</a:t>
            </a:r>
            <a:r>
              <a:rPr lang="ru-RU" sz="1600" dirty="0">
                <a:solidFill>
                  <a:prstClr val="white"/>
                </a:solidFill>
              </a:rPr>
              <a:t> </a:t>
            </a:r>
            <a:r>
              <a:rPr lang="ru-RU" sz="1600" dirty="0" err="1">
                <a:solidFill>
                  <a:prstClr val="white"/>
                </a:solidFill>
              </a:rPr>
              <a:t>сісти</a:t>
            </a:r>
            <a:r>
              <a:rPr lang="ru-RU" sz="1600" dirty="0">
                <a:solidFill>
                  <a:prstClr val="white"/>
                </a:solidFill>
              </a:rPr>
              <a:t> на </a:t>
            </a:r>
            <a:r>
              <a:rPr lang="ru-RU" sz="1600" dirty="0" err="1">
                <a:solidFill>
                  <a:prstClr val="white"/>
                </a:solidFill>
              </a:rPr>
              <a:t>п'яти</a:t>
            </a:r>
            <a:r>
              <a:rPr lang="ru-RU" sz="1600" dirty="0">
                <a:solidFill>
                  <a:prstClr val="white"/>
                </a:solidFill>
              </a:rPr>
              <a:t> і </a:t>
            </a:r>
            <a:r>
              <a:rPr lang="ru-RU" sz="1600" dirty="0" err="1">
                <a:solidFill>
                  <a:prstClr val="white"/>
                </a:solidFill>
              </a:rPr>
              <a:t>відпочити</a:t>
            </a:r>
            <a:r>
              <a:rPr lang="ru-RU" sz="1600" dirty="0">
                <a:solidFill>
                  <a:prstClr val="white"/>
                </a:solidFill>
              </a:rPr>
              <a:t>. </a:t>
            </a:r>
            <a:r>
              <a:rPr lang="ru-RU" sz="1600" dirty="0" err="1">
                <a:solidFill>
                  <a:prstClr val="white"/>
                </a:solidFill>
              </a:rPr>
              <a:t>Молодці</a:t>
            </a:r>
            <a:r>
              <a:rPr lang="ru-RU" sz="1600" dirty="0">
                <a:solidFill>
                  <a:prstClr val="white"/>
                </a:solidFill>
              </a:rPr>
              <a:t>!.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213BE1-978A-4FFD-882C-43552CE45675}"/>
              </a:ext>
            </a:extLst>
          </p:cNvPr>
          <p:cNvSpPr/>
          <p:nvPr/>
        </p:nvSpPr>
        <p:spPr>
          <a:xfrm>
            <a:off x="243616" y="342900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Для </a:t>
            </a:r>
            <a:r>
              <a:rPr lang="ru-RU" sz="1600" dirty="0" err="1">
                <a:solidFill>
                  <a:prstClr val="black"/>
                </a:solidFill>
              </a:rPr>
              <a:t>м'язів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спини</a:t>
            </a:r>
            <a:r>
              <a:rPr lang="ru-RU" sz="1600" dirty="0">
                <a:solidFill>
                  <a:prstClr val="black"/>
                </a:solidFill>
              </a:rPr>
              <a:t>, живота, </a:t>
            </a:r>
            <a:r>
              <a:rPr lang="ru-RU" sz="1600" dirty="0" err="1">
                <a:solidFill>
                  <a:prstClr val="black"/>
                </a:solidFill>
              </a:rPr>
              <a:t>ніг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FF6B0F-34FF-4709-B556-9D79FC6F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4077072"/>
            <a:ext cx="2304256" cy="1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824" y="188640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Покатаємось</a:t>
            </a:r>
            <a:r>
              <a:rPr lang="ru-RU" sz="2000" b="1" dirty="0">
                <a:solidFill>
                  <a:schemeClr val="bg1"/>
                </a:solidFill>
              </a:rPr>
              <a:t> на  </a:t>
            </a:r>
            <a:r>
              <a:rPr lang="ru-RU" sz="2000" b="1" dirty="0" err="1">
                <a:solidFill>
                  <a:schemeClr val="bg1"/>
                </a:solidFill>
              </a:rPr>
              <a:t>морському</a:t>
            </a:r>
            <a:r>
              <a:rPr lang="ru-RU" sz="2000" b="1" dirty="0">
                <a:solidFill>
                  <a:schemeClr val="bg1"/>
                </a:solidFill>
              </a:rPr>
              <a:t> конику»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, лягайте на спину.</a:t>
            </a:r>
          </a:p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Уявіть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поверхню</a:t>
            </a:r>
            <a:r>
              <a:rPr lang="ru-RU" dirty="0">
                <a:solidFill>
                  <a:schemeClr val="bg1"/>
                </a:solidFill>
              </a:rPr>
              <a:t> моря. </a:t>
            </a:r>
            <a:r>
              <a:rPr lang="ru-RU" dirty="0" err="1">
                <a:solidFill>
                  <a:schemeClr val="bg1"/>
                </a:solidFill>
              </a:rPr>
              <a:t>Раптом</a:t>
            </a:r>
            <a:r>
              <a:rPr lang="ru-RU" dirty="0">
                <a:solidFill>
                  <a:schemeClr val="bg1"/>
                </a:solidFill>
              </a:rPr>
              <a:t> над водою </a:t>
            </a:r>
            <a:r>
              <a:rPr lang="ru-RU" dirty="0" err="1">
                <a:solidFill>
                  <a:schemeClr val="bg1"/>
                </a:solidFill>
              </a:rPr>
              <a:t>з'является</a:t>
            </a:r>
            <a:r>
              <a:rPr lang="ru-RU" dirty="0">
                <a:solidFill>
                  <a:schemeClr val="bg1"/>
                </a:solidFill>
              </a:rPr>
              <a:t> голова </a:t>
            </a:r>
            <a:r>
              <a:rPr lang="ru-RU" dirty="0" err="1">
                <a:solidFill>
                  <a:schemeClr val="bg1"/>
                </a:solidFill>
              </a:rPr>
              <a:t>морського</a:t>
            </a:r>
            <a:r>
              <a:rPr lang="ru-RU" dirty="0">
                <a:solidFill>
                  <a:schemeClr val="bg1"/>
                </a:solidFill>
              </a:rPr>
              <a:t> коника і вершника. (</a:t>
            </a:r>
            <a:r>
              <a:rPr lang="ru-RU" sz="1600" dirty="0" err="1">
                <a:solidFill>
                  <a:schemeClr val="bg1"/>
                </a:solidFill>
              </a:rPr>
              <a:t>одночасним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зустрічним</a:t>
            </a:r>
            <a:r>
              <a:rPr lang="ru-RU" sz="1600" dirty="0">
                <a:solidFill>
                  <a:schemeClr val="bg1"/>
                </a:solidFill>
              </a:rPr>
              <a:t> рухом рук і </a:t>
            </a:r>
            <a:r>
              <a:rPr lang="ru-RU" sz="1600" dirty="0" err="1">
                <a:solidFill>
                  <a:schemeClr val="bg1"/>
                </a:solidFill>
              </a:rPr>
              <a:t>ніг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сядаймо</a:t>
            </a:r>
            <a:r>
              <a:rPr lang="ru-RU" sz="1600" dirty="0">
                <a:solidFill>
                  <a:schemeClr val="bg1"/>
                </a:solidFill>
              </a:rPr>
              <a:t> в «кут», </a:t>
            </a:r>
            <a:r>
              <a:rPr lang="ru-RU" sz="1600" dirty="0" err="1">
                <a:solidFill>
                  <a:schemeClr val="bg1"/>
                </a:solidFill>
              </a:rPr>
              <a:t>обіймаймо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коліна</a:t>
            </a:r>
            <a:r>
              <a:rPr lang="ru-RU" sz="1600" dirty="0">
                <a:solidFill>
                  <a:schemeClr val="bg1"/>
                </a:solidFill>
              </a:rPr>
              <a:t> руками</a:t>
            </a:r>
            <a:r>
              <a:rPr lang="ru-RU" dirty="0">
                <a:solidFill>
                  <a:schemeClr val="bg1"/>
                </a:solidFill>
              </a:rPr>
              <a:t>). </a:t>
            </a:r>
          </a:p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Наші</a:t>
            </a:r>
            <a:r>
              <a:rPr lang="ru-RU" dirty="0">
                <a:solidFill>
                  <a:schemeClr val="bg1"/>
                </a:solidFill>
              </a:rPr>
              <a:t> ноги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морські</a:t>
            </a:r>
            <a:r>
              <a:rPr lang="ru-RU" dirty="0">
                <a:solidFill>
                  <a:schemeClr val="bg1"/>
                </a:solidFill>
              </a:rPr>
              <a:t> коники, а ми - вершники. </a:t>
            </a:r>
            <a:r>
              <a:rPr lang="ru-RU" dirty="0" err="1">
                <a:solidFill>
                  <a:schemeClr val="bg1"/>
                </a:solidFill>
              </a:rPr>
              <a:t>Трохи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покаталися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dirty="0" err="1">
                <a:solidFill>
                  <a:schemeClr val="bg1"/>
                </a:solidFill>
              </a:rPr>
              <a:t>погойдатися</a:t>
            </a:r>
            <a:r>
              <a:rPr lang="ru-RU" sz="1600" dirty="0">
                <a:solidFill>
                  <a:schemeClr val="bg1"/>
                </a:solidFill>
              </a:rPr>
              <a:t> взад- вперед)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занурилися</a:t>
            </a:r>
            <a:r>
              <a:rPr lang="ru-RU" dirty="0">
                <a:solidFill>
                  <a:schemeClr val="bg1"/>
                </a:solidFill>
              </a:rPr>
              <a:t> в воду (</a:t>
            </a:r>
            <a:r>
              <a:rPr lang="ru-RU" dirty="0" err="1">
                <a:solidFill>
                  <a:schemeClr val="bg1"/>
                </a:solidFill>
              </a:rPr>
              <a:t>лягти</a:t>
            </a:r>
            <a:r>
              <a:rPr lang="ru-RU" dirty="0">
                <a:solidFill>
                  <a:schemeClr val="bg1"/>
                </a:solidFill>
              </a:rPr>
              <a:t> на спину) і </a:t>
            </a:r>
            <a:r>
              <a:rPr lang="ru-RU" dirty="0" err="1">
                <a:solidFill>
                  <a:schemeClr val="bg1"/>
                </a:solidFill>
              </a:rPr>
              <a:t>розслабилися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Повторити</a:t>
            </a:r>
            <a:r>
              <a:rPr lang="ru-RU" sz="1600" dirty="0">
                <a:solidFill>
                  <a:schemeClr val="bg1"/>
                </a:solidFill>
              </a:rPr>
              <a:t> 3-4 рази.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6" y="887090"/>
            <a:ext cx="2136893" cy="1605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67844" y="3573016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Спритне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чортеня</a:t>
            </a:r>
            <a:r>
              <a:rPr lang="ru-RU" sz="2000" b="1" dirty="0">
                <a:solidFill>
                  <a:schemeClr val="bg1"/>
                </a:solidFill>
              </a:rPr>
              <a:t>»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«У </a:t>
            </a:r>
            <a:r>
              <a:rPr lang="ru-RU" dirty="0" err="1">
                <a:solidFill>
                  <a:schemeClr val="bg1"/>
                </a:solidFill>
              </a:rPr>
              <a:t>маленькій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скриньці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сидить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чортеня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схрестивши</a:t>
            </a:r>
            <a:r>
              <a:rPr lang="ru-RU" dirty="0">
                <a:solidFill>
                  <a:schemeClr val="bg1"/>
                </a:solidFill>
              </a:rPr>
              <a:t> ноги. Варто </a:t>
            </a:r>
            <a:r>
              <a:rPr lang="ru-RU" dirty="0" err="1">
                <a:solidFill>
                  <a:schemeClr val="bg1"/>
                </a:solidFill>
              </a:rPr>
              <a:t>відкрити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кришку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вправно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встає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піднімає</a:t>
            </a:r>
            <a:r>
              <a:rPr lang="ru-RU" dirty="0">
                <a:solidFill>
                  <a:schemeClr val="bg1"/>
                </a:solidFill>
              </a:rPr>
              <a:t> руки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. Але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робить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допомоги</a:t>
            </a:r>
            <a:r>
              <a:rPr lang="ru-RU" dirty="0">
                <a:solidFill>
                  <a:schemeClr val="bg1"/>
                </a:solidFill>
              </a:rPr>
              <a:t> рук». </a:t>
            </a:r>
          </a:p>
          <a:p>
            <a:r>
              <a:rPr lang="ru-RU" dirty="0">
                <a:solidFill>
                  <a:schemeClr val="bg1"/>
                </a:solidFill>
              </a:rPr>
              <a:t>    Давайте і ми </a:t>
            </a:r>
            <a:r>
              <a:rPr lang="ru-RU" dirty="0" err="1">
                <a:solidFill>
                  <a:schemeClr val="bg1"/>
                </a:solidFill>
              </a:rPr>
              <a:t>спробуємо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встати</a:t>
            </a:r>
            <a:r>
              <a:rPr lang="ru-RU" dirty="0">
                <a:solidFill>
                  <a:schemeClr val="bg1"/>
                </a:solidFill>
              </a:rPr>
              <a:t> так само, як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. Сядьте на </a:t>
            </a:r>
            <a:r>
              <a:rPr lang="ru-RU" dirty="0" err="1">
                <a:solidFill>
                  <a:schemeClr val="bg1"/>
                </a:solidFill>
              </a:rPr>
              <a:t>підлогу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схрестивши</a:t>
            </a:r>
            <a:r>
              <a:rPr lang="ru-RU" dirty="0">
                <a:solidFill>
                  <a:schemeClr val="bg1"/>
                </a:solidFill>
              </a:rPr>
              <a:t> ноги. А </a:t>
            </a:r>
            <a:r>
              <a:rPr lang="ru-RU" dirty="0" err="1">
                <a:solidFill>
                  <a:schemeClr val="bg1"/>
                </a:solidFill>
              </a:rPr>
              <a:t>тепер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спробуйте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встати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допомоги</a:t>
            </a:r>
            <a:r>
              <a:rPr lang="ru-RU" dirty="0">
                <a:solidFill>
                  <a:schemeClr val="bg1"/>
                </a:solidFill>
              </a:rPr>
              <a:t> рук 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3" y="4266475"/>
            <a:ext cx="1315072" cy="244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6AF070-1C51-4C52-A1AF-643FAD814966}"/>
              </a:ext>
            </a:extLst>
          </p:cNvPr>
          <p:cNvSpPr/>
          <p:nvPr/>
        </p:nvSpPr>
        <p:spPr>
          <a:xfrm>
            <a:off x="0" y="188640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живота, </a:t>
            </a:r>
            <a:r>
              <a:rPr lang="ru-RU" sz="1600" dirty="0" err="1"/>
              <a:t>ніг</a:t>
            </a:r>
            <a:r>
              <a:rPr lang="ru-RU" sz="1600" dirty="0"/>
              <a:t>; </a:t>
            </a:r>
            <a:r>
              <a:rPr lang="ru-RU" sz="1600" dirty="0" err="1"/>
              <a:t>гнучкості</a:t>
            </a:r>
            <a:endParaRPr lang="ru-RU"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F224C4-2EA0-47FF-AC68-15552D3874BD}"/>
              </a:ext>
            </a:extLst>
          </p:cNvPr>
          <p:cNvSpPr/>
          <p:nvPr/>
        </p:nvSpPr>
        <p:spPr>
          <a:xfrm>
            <a:off x="60661" y="3681700"/>
            <a:ext cx="249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ніг</a:t>
            </a:r>
            <a:r>
              <a:rPr lang="ru-RU" sz="1600" dirty="0"/>
              <a:t>; </a:t>
            </a:r>
            <a:r>
              <a:rPr lang="ru-RU" sz="1600" dirty="0" err="1"/>
              <a:t>координації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00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396993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chemeClr val="bg1"/>
                </a:solidFill>
              </a:rPr>
              <a:t>«МОРСЬКА ЗІРКА» 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Лежачи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животі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підніміть</a:t>
            </a:r>
            <a:r>
              <a:rPr lang="ru-RU" sz="2000" dirty="0">
                <a:solidFill>
                  <a:schemeClr val="bg1"/>
                </a:solidFill>
              </a:rPr>
              <a:t> руки і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ноги в </a:t>
            </a:r>
            <a:r>
              <a:rPr lang="ru-RU" sz="2000" dirty="0" err="1">
                <a:solidFill>
                  <a:schemeClr val="bg1"/>
                </a:solidFill>
              </a:rPr>
              <a:t>сторони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Ви - </a:t>
            </a:r>
            <a:r>
              <a:rPr lang="ru-RU" sz="2400" b="1" dirty="0" err="1">
                <a:solidFill>
                  <a:schemeClr val="bg1"/>
                </a:solidFill>
              </a:rPr>
              <a:t>морська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зірка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dirty="0" err="1">
                <a:solidFill>
                  <a:schemeClr val="bg1"/>
                </a:solidFill>
              </a:rPr>
              <a:t>Покачайтеся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хвилях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2" y="4509120"/>
            <a:ext cx="3121677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3888" y="383964"/>
            <a:ext cx="540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«ЛІТАК»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</a:t>
            </a:r>
            <a:r>
              <a:rPr lang="ru-RU" sz="2000" dirty="0" err="1">
                <a:solidFill>
                  <a:schemeClr val="bg1"/>
                </a:solidFill>
              </a:rPr>
              <a:t>Сидячи,ноги</a:t>
            </a:r>
            <a:r>
              <a:rPr lang="ru-RU" sz="2000" dirty="0">
                <a:solidFill>
                  <a:schemeClr val="bg1"/>
                </a:solidFill>
              </a:rPr>
              <a:t> разом, руки на </a:t>
            </a:r>
            <a:r>
              <a:rPr lang="ru-RU" sz="2000" dirty="0" err="1">
                <a:solidFill>
                  <a:schemeClr val="bg1"/>
                </a:solidFill>
              </a:rPr>
              <a:t>підлозі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Підніміть</a:t>
            </a:r>
            <a:r>
              <a:rPr lang="ru-RU" sz="2000" dirty="0">
                <a:solidFill>
                  <a:schemeClr val="bg1"/>
                </a:solidFill>
              </a:rPr>
              <a:t> ноги </a:t>
            </a:r>
            <a:r>
              <a:rPr lang="ru-RU" sz="2000" dirty="0" err="1">
                <a:solidFill>
                  <a:schemeClr val="bg1"/>
                </a:solidFill>
              </a:rPr>
              <a:t>вгору</a:t>
            </a:r>
            <a:r>
              <a:rPr lang="ru-RU" sz="2000" dirty="0">
                <a:solidFill>
                  <a:schemeClr val="bg1"/>
                </a:solidFill>
              </a:rPr>
              <a:t>, руки раз-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ведіть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сторони</a:t>
            </a:r>
            <a:r>
              <a:rPr lang="ru-RU" sz="2000" dirty="0">
                <a:solidFill>
                  <a:schemeClr val="bg1"/>
                </a:solidFill>
              </a:rPr>
              <a:t> - «ПОЛЕТІЛИ  ЛІТАЧКИ».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Утримувати</a:t>
            </a:r>
            <a:r>
              <a:rPr lang="ru-RU" sz="2000" dirty="0">
                <a:solidFill>
                  <a:schemeClr val="bg1"/>
                </a:solidFill>
              </a:rPr>
              <a:t> позу 5-10 сек.,</a:t>
            </a:r>
            <a:r>
              <a:rPr lang="ru-RU" sz="2000" dirty="0" err="1">
                <a:solidFill>
                  <a:schemeClr val="bg1"/>
                </a:solidFill>
              </a:rPr>
              <a:t>потім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відпочити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Повторити</a:t>
            </a:r>
            <a:r>
              <a:rPr lang="ru-RU" sz="2000" dirty="0">
                <a:solidFill>
                  <a:schemeClr val="bg1"/>
                </a:solidFill>
              </a:rPr>
              <a:t> 3 рази.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60798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живота, стегон, рук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78" y="3646765"/>
            <a:ext cx="2458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рук,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спини</a:t>
            </a:r>
            <a:r>
              <a:rPr lang="ru-RU" dirty="0"/>
              <a:t>; </a:t>
            </a:r>
            <a:r>
              <a:rPr lang="ru-RU" dirty="0" err="1"/>
              <a:t>гнучкості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2" y="845629"/>
            <a:ext cx="2978610" cy="1791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6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EB2C92-5EDD-4729-8710-EBD6CFEDE29F}"/>
              </a:ext>
            </a:extLst>
          </p:cNvPr>
          <p:cNvSpPr/>
          <p:nvPr/>
        </p:nvSpPr>
        <p:spPr>
          <a:xfrm>
            <a:off x="3455368" y="332656"/>
            <a:ext cx="51490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«РАКЕТА»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Зараз ми </a:t>
            </a:r>
            <a:r>
              <a:rPr lang="ru-RU" sz="1600" dirty="0" err="1">
                <a:solidFill>
                  <a:schemeClr val="bg1"/>
                </a:solidFill>
              </a:rPr>
              <a:t>будемо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готувати</a:t>
            </a:r>
            <a:r>
              <a:rPr lang="ru-RU" sz="1600" dirty="0">
                <a:solidFill>
                  <a:schemeClr val="bg1"/>
                </a:solidFill>
              </a:rPr>
              <a:t> ракету до </a:t>
            </a:r>
            <a:r>
              <a:rPr lang="ru-RU" sz="1600" dirty="0" err="1">
                <a:solidFill>
                  <a:schemeClr val="bg1"/>
                </a:solidFill>
              </a:rPr>
              <a:t>польоту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Лежачи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спині</a:t>
            </a:r>
            <a:r>
              <a:rPr lang="ru-RU" sz="1600" dirty="0">
                <a:solidFill>
                  <a:schemeClr val="bg1"/>
                </a:solidFill>
              </a:rPr>
              <a:t>, плавно </a:t>
            </a:r>
            <a:r>
              <a:rPr lang="ru-RU" sz="1600" dirty="0" err="1">
                <a:solidFill>
                  <a:schemeClr val="bg1"/>
                </a:solidFill>
              </a:rPr>
              <a:t>піднімаємо</a:t>
            </a:r>
            <a:r>
              <a:rPr lang="ru-RU" sz="1600" dirty="0">
                <a:solidFill>
                  <a:schemeClr val="bg1"/>
                </a:solidFill>
              </a:rPr>
              <a:t> ноги </a:t>
            </a:r>
            <a:r>
              <a:rPr lang="ru-RU" sz="1600" dirty="0" err="1">
                <a:solidFill>
                  <a:schemeClr val="bg1"/>
                </a:solidFill>
              </a:rPr>
              <a:t>вгору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Впираючись</a:t>
            </a:r>
            <a:r>
              <a:rPr lang="ru-RU" sz="1600" dirty="0">
                <a:solidFill>
                  <a:schemeClr val="bg1"/>
                </a:solidFill>
              </a:rPr>
              <a:t> руками в поперек, </a:t>
            </a:r>
            <a:r>
              <a:rPr lang="ru-RU" sz="1600" dirty="0" err="1">
                <a:solidFill>
                  <a:schemeClr val="bg1"/>
                </a:solidFill>
              </a:rPr>
              <a:t>піднімаємо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нижню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частину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тулуба</a:t>
            </a:r>
            <a:r>
              <a:rPr lang="ru-RU" sz="1600" dirty="0">
                <a:solidFill>
                  <a:schemeClr val="bg1"/>
                </a:solidFill>
              </a:rPr>
              <a:t>. Ноги </a:t>
            </a:r>
            <a:r>
              <a:rPr lang="ru-RU" sz="1600" dirty="0" err="1">
                <a:solidFill>
                  <a:schemeClr val="bg1"/>
                </a:solidFill>
              </a:rPr>
              <a:t>тягнути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вгору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випрямляючи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. Ракета готова до старту!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Три, два, один - пуск! 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Опускаємося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лягаємо</a:t>
            </a:r>
            <a:r>
              <a:rPr lang="ru-RU" sz="1600" dirty="0">
                <a:solidFill>
                  <a:schemeClr val="bg1"/>
                </a:solidFill>
              </a:rPr>
              <a:t> на спину і </a:t>
            </a:r>
            <a:r>
              <a:rPr lang="ru-RU" sz="1600" dirty="0" err="1">
                <a:solidFill>
                  <a:schemeClr val="bg1"/>
                </a:solidFill>
              </a:rPr>
              <a:t>відпочиваємо</a:t>
            </a:r>
            <a:r>
              <a:rPr lang="ru-RU" sz="1600" dirty="0">
                <a:solidFill>
                  <a:schemeClr val="bg1"/>
                </a:solidFill>
              </a:rPr>
              <a:t> перед </a:t>
            </a:r>
            <a:r>
              <a:rPr lang="ru-RU" sz="1600" dirty="0" err="1">
                <a:solidFill>
                  <a:schemeClr val="bg1"/>
                </a:solidFill>
              </a:rPr>
              <a:t>следуючим</a:t>
            </a:r>
            <a:r>
              <a:rPr lang="ru-RU" sz="1600" dirty="0">
                <a:solidFill>
                  <a:schemeClr val="bg1"/>
                </a:solidFill>
              </a:rPr>
              <a:t> запуском. </a:t>
            </a:r>
            <a:r>
              <a:rPr lang="ru-RU" sz="1600" dirty="0" err="1">
                <a:solidFill>
                  <a:schemeClr val="bg1"/>
                </a:solidFill>
              </a:rPr>
              <a:t>Повторити</a:t>
            </a:r>
            <a:r>
              <a:rPr lang="ru-RU" sz="1600" dirty="0">
                <a:solidFill>
                  <a:schemeClr val="bg1"/>
                </a:solidFill>
              </a:rPr>
              <a:t> 3 рази.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E70889-B79A-4C51-965E-39A6AABC9B45}"/>
              </a:ext>
            </a:extLst>
          </p:cNvPr>
          <p:cNvSpPr/>
          <p:nvPr/>
        </p:nvSpPr>
        <p:spPr>
          <a:xfrm>
            <a:off x="3707904" y="3717032"/>
            <a:ext cx="50405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«ЕКСКАВАТОРИ»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Давайте </a:t>
            </a:r>
            <a:r>
              <a:rPr lang="ru-RU" sz="1600" dirty="0" err="1">
                <a:solidFill>
                  <a:schemeClr val="bg1"/>
                </a:solidFill>
              </a:rPr>
              <a:t>спробуємо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перетворитися</a:t>
            </a:r>
            <a:r>
              <a:rPr lang="ru-RU" sz="1600" dirty="0">
                <a:solidFill>
                  <a:schemeClr val="bg1"/>
                </a:solidFill>
              </a:rPr>
              <a:t> на «</a:t>
            </a:r>
            <a:r>
              <a:rPr lang="ru-RU" sz="1600" dirty="0" err="1">
                <a:solidFill>
                  <a:schemeClr val="bg1"/>
                </a:solidFill>
              </a:rPr>
              <a:t>екскаватор</a:t>
            </a:r>
            <a:r>
              <a:rPr lang="ru-RU" sz="1600" dirty="0">
                <a:solidFill>
                  <a:schemeClr val="bg1"/>
                </a:solidFill>
              </a:rPr>
              <a:t>». Лягайте на спину, руки </a:t>
            </a:r>
            <a:r>
              <a:rPr lang="ru-RU" sz="1600" dirty="0" err="1">
                <a:solidFill>
                  <a:schemeClr val="bg1"/>
                </a:solidFill>
              </a:rPr>
              <a:t>вздовж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тулуба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долоні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підлозі</a:t>
            </a:r>
            <a:r>
              <a:rPr lang="ru-RU" sz="1600" dirty="0">
                <a:solidFill>
                  <a:schemeClr val="bg1"/>
                </a:solidFill>
              </a:rPr>
              <a:t>, ноги </a:t>
            </a:r>
            <a:r>
              <a:rPr lang="ru-RU" sz="1600" dirty="0" err="1">
                <a:solidFill>
                  <a:schemeClr val="bg1"/>
                </a:solidFill>
              </a:rPr>
              <a:t>зігнути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колінах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       </a:t>
            </a:r>
            <a:r>
              <a:rPr lang="ru-RU" sz="1600" dirty="0" err="1">
                <a:solidFill>
                  <a:schemeClr val="bg1"/>
                </a:solidFill>
              </a:rPr>
              <a:t>Екскаватор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роботи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готовий</a:t>
            </a:r>
            <a:r>
              <a:rPr lang="ru-RU" sz="1600" dirty="0">
                <a:solidFill>
                  <a:schemeClr val="bg1"/>
                </a:solidFill>
              </a:rPr>
              <a:t>! 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Починаймо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піднімати</a:t>
            </a:r>
            <a:r>
              <a:rPr lang="ru-RU" sz="1600" dirty="0">
                <a:solidFill>
                  <a:schemeClr val="bg1"/>
                </a:solidFill>
              </a:rPr>
              <a:t> ноги та </a:t>
            </a:r>
            <a:r>
              <a:rPr lang="ru-RU" sz="1600" dirty="0" err="1">
                <a:solidFill>
                  <a:schemeClr val="bg1"/>
                </a:solidFill>
              </a:rPr>
              <a:t>заводити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за голову, </a:t>
            </a:r>
            <a:r>
              <a:rPr lang="ru-RU" sz="1600" dirty="0" err="1">
                <a:solidFill>
                  <a:schemeClr val="bg1"/>
                </a:solidFill>
              </a:rPr>
              <a:t>поступово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випрямляючи</a:t>
            </a:r>
            <a:r>
              <a:rPr lang="ru-RU" sz="1600" dirty="0">
                <a:solidFill>
                  <a:schemeClr val="bg1"/>
                </a:solidFill>
              </a:rPr>
              <a:t> (ноги разом).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Утримуємо</a:t>
            </a:r>
            <a:r>
              <a:rPr lang="ru-RU" sz="1600" dirty="0">
                <a:solidFill>
                  <a:schemeClr val="bg1"/>
                </a:solidFill>
              </a:rPr>
              <a:t> позу, </a:t>
            </a:r>
            <a:r>
              <a:rPr lang="ru-RU" sz="1600" dirty="0" err="1">
                <a:solidFill>
                  <a:schemeClr val="bg1"/>
                </a:solidFill>
              </a:rPr>
              <a:t>поки</a:t>
            </a:r>
            <a:r>
              <a:rPr lang="ru-RU" sz="1600" dirty="0">
                <a:solidFill>
                  <a:schemeClr val="bg1"/>
                </a:solidFill>
              </a:rPr>
              <a:t> з «ковша» земля не </a:t>
            </a:r>
            <a:r>
              <a:rPr lang="ru-RU" sz="1600" dirty="0" err="1">
                <a:solidFill>
                  <a:schemeClr val="bg1"/>
                </a:solidFill>
              </a:rPr>
              <a:t>висипится</a:t>
            </a:r>
            <a:r>
              <a:rPr lang="ru-RU" sz="1600" dirty="0">
                <a:solidFill>
                  <a:schemeClr val="bg1"/>
                </a:solidFill>
              </a:rPr>
              <a:t> в кузов </a:t>
            </a:r>
            <a:r>
              <a:rPr lang="ru-RU" sz="1600" dirty="0" err="1">
                <a:solidFill>
                  <a:schemeClr val="bg1"/>
                </a:solidFill>
              </a:rPr>
              <a:t>машини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І так </a:t>
            </a:r>
            <a:r>
              <a:rPr lang="ru-RU" sz="1600" dirty="0" err="1">
                <a:solidFill>
                  <a:schemeClr val="bg1"/>
                </a:solidFill>
              </a:rPr>
              <a:t>кілька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разів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4DC10-72F4-4515-9A3B-1A58C0A9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3" y="5013176"/>
            <a:ext cx="2572425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1A2132-5585-4A08-BFC9-D2D48EA0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32491"/>
            <a:ext cx="1423970" cy="245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12FE07-8DC6-4C71-AE8F-87335F1465BB}"/>
              </a:ext>
            </a:extLst>
          </p:cNvPr>
          <p:cNvSpPr/>
          <p:nvPr/>
        </p:nvSpPr>
        <p:spPr>
          <a:xfrm>
            <a:off x="179512" y="101494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рук, </a:t>
            </a:r>
            <a:r>
              <a:rPr lang="ru-RU" sz="1600" dirty="0" err="1"/>
              <a:t>спини</a:t>
            </a:r>
            <a:r>
              <a:rPr lang="ru-RU" sz="1600" dirty="0"/>
              <a:t>, живота, </a:t>
            </a:r>
            <a:r>
              <a:rPr lang="ru-RU" sz="1600" dirty="0" err="1"/>
              <a:t>ніг</a:t>
            </a:r>
            <a:r>
              <a:rPr lang="ru-RU" sz="1600" dirty="0"/>
              <a:t>; </a:t>
            </a:r>
            <a:r>
              <a:rPr lang="ru-RU" sz="1600" dirty="0" err="1"/>
              <a:t>координації</a:t>
            </a:r>
            <a:r>
              <a:rPr lang="ru-RU" sz="16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65D124-6FB1-4119-B9DB-B5B50DAE3123}"/>
              </a:ext>
            </a:extLst>
          </p:cNvPr>
          <p:cNvSpPr/>
          <p:nvPr/>
        </p:nvSpPr>
        <p:spPr>
          <a:xfrm>
            <a:off x="107504" y="4001115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спини</a:t>
            </a:r>
            <a:r>
              <a:rPr lang="ru-RU" sz="1600" dirty="0"/>
              <a:t>, живота, </a:t>
            </a:r>
            <a:r>
              <a:rPr lang="ru-RU" sz="1600" dirty="0" err="1"/>
              <a:t>ніг</a:t>
            </a:r>
            <a:r>
              <a:rPr lang="ru-RU" sz="1600" dirty="0"/>
              <a:t>; </a:t>
            </a:r>
            <a:r>
              <a:rPr lang="ru-RU" sz="1600" dirty="0" err="1"/>
              <a:t>гнучкості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9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72408" y="404664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«ПТАХ» </a:t>
            </a:r>
          </a:p>
          <a:p>
            <a:r>
              <a:rPr lang="ru-RU" dirty="0" err="1">
                <a:solidFill>
                  <a:schemeClr val="bg1"/>
                </a:solidFill>
              </a:rPr>
              <a:t>Лежачи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животі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підніміть</a:t>
            </a:r>
            <a:r>
              <a:rPr lang="ru-RU" dirty="0">
                <a:solidFill>
                  <a:schemeClr val="bg1"/>
                </a:solidFill>
              </a:rPr>
              <a:t> руки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сторони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прогнутися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попереку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Помахайте</a:t>
            </a:r>
            <a:r>
              <a:rPr lang="ru-RU" dirty="0">
                <a:solidFill>
                  <a:schemeClr val="bg1"/>
                </a:solidFill>
              </a:rPr>
              <a:t> руками, як птах </a:t>
            </a:r>
            <a:r>
              <a:rPr lang="ru-RU" dirty="0" err="1">
                <a:solidFill>
                  <a:schemeClr val="bg1"/>
                </a:solidFill>
              </a:rPr>
              <a:t>крилами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Ми </a:t>
            </a:r>
            <a:r>
              <a:rPr lang="ru-RU" b="1" dirty="0" err="1">
                <a:solidFill>
                  <a:schemeClr val="bg1"/>
                </a:solidFill>
              </a:rPr>
              <a:t>полетіли</a:t>
            </a:r>
            <a:r>
              <a:rPr lang="ru-RU" b="1" dirty="0">
                <a:solidFill>
                  <a:schemeClr val="bg1"/>
                </a:solidFill>
              </a:rPr>
              <a:t>!</a:t>
            </a:r>
          </a:p>
          <a:p>
            <a:r>
              <a:rPr lang="ru-RU" dirty="0">
                <a:solidFill>
                  <a:schemeClr val="bg1"/>
                </a:solidFill>
              </a:rPr>
              <a:t>Давайте </a:t>
            </a:r>
            <a:r>
              <a:rPr lang="ru-RU" dirty="0" err="1">
                <a:solidFill>
                  <a:schemeClr val="bg1"/>
                </a:solidFill>
              </a:rPr>
              <a:t>відпочинемо</a:t>
            </a:r>
            <a:r>
              <a:rPr lang="ru-RU" dirty="0">
                <a:solidFill>
                  <a:schemeClr val="bg1"/>
                </a:solidFill>
              </a:rPr>
              <a:t>. Лягайте на </a:t>
            </a:r>
            <a:r>
              <a:rPr lang="ru-RU" dirty="0" err="1">
                <a:solidFill>
                  <a:schemeClr val="bg1"/>
                </a:solidFill>
              </a:rPr>
              <a:t>живіт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>
                <a:solidFill>
                  <a:schemeClr val="bg1"/>
                </a:solidFill>
              </a:rPr>
              <a:t>опустіть</a:t>
            </a:r>
            <a:r>
              <a:rPr lang="ru-RU" dirty="0">
                <a:solidFill>
                  <a:schemeClr val="bg1"/>
                </a:solidFill>
              </a:rPr>
              <a:t> руки. </a:t>
            </a:r>
            <a:r>
              <a:rPr lang="ru-RU" dirty="0" err="1">
                <a:solidFill>
                  <a:schemeClr val="bg1"/>
                </a:solidFill>
              </a:rPr>
              <a:t>Відпочинемо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про-</a:t>
            </a:r>
          </a:p>
          <a:p>
            <a:r>
              <a:rPr lang="ru-RU" dirty="0" err="1">
                <a:solidFill>
                  <a:schemeClr val="bg1"/>
                </a:solidFill>
              </a:rPr>
              <a:t>продовжимо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Повторити</a:t>
            </a:r>
            <a:r>
              <a:rPr lang="ru-RU" dirty="0">
                <a:solidFill>
                  <a:schemeClr val="bg1"/>
                </a:solidFill>
              </a:rPr>
              <a:t> 2-3 рази.</a:t>
            </a:r>
          </a:p>
        </p:txBody>
      </p:sp>
      <p:pic>
        <p:nvPicPr>
          <p:cNvPr id="3" name="Picutre 71">
            <a:extLst>
              <a:ext uri="{FF2B5EF4-FFF2-40B4-BE49-F238E27FC236}">
                <a16:creationId xmlns:a16="http://schemas.microsoft.com/office/drawing/2014/main" id="{AC908FAB-1DA4-41C0-9181-49DF67A6A2E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1124744"/>
            <a:ext cx="266429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868FDF-1627-497B-826B-60A98BB83C2E}"/>
              </a:ext>
            </a:extLst>
          </p:cNvPr>
          <p:cNvSpPr/>
          <p:nvPr/>
        </p:nvSpPr>
        <p:spPr>
          <a:xfrm>
            <a:off x="3923928" y="35910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Човники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</a:p>
          <a:p>
            <a:r>
              <a:rPr lang="ru-RU" dirty="0" err="1">
                <a:solidFill>
                  <a:schemeClr val="bg1"/>
                </a:solidFill>
              </a:rPr>
              <a:t>Пропоную</a:t>
            </a:r>
            <a:r>
              <a:rPr lang="ru-RU" dirty="0">
                <a:solidFill>
                  <a:schemeClr val="bg1"/>
                </a:solidFill>
              </a:rPr>
              <a:t> нам 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відправитися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морську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дорож</a:t>
            </a:r>
            <a:r>
              <a:rPr lang="ru-RU" dirty="0">
                <a:solidFill>
                  <a:schemeClr val="bg1"/>
                </a:solidFill>
              </a:rPr>
              <a:t>. Але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побудуємо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човники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r>
              <a:rPr lang="ru-RU" dirty="0" err="1">
                <a:solidFill>
                  <a:schemeClr val="bg1"/>
                </a:solidFill>
              </a:rPr>
              <a:t>Лягаємо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живіт</a:t>
            </a:r>
            <a:r>
              <a:rPr lang="ru-RU" dirty="0">
                <a:solidFill>
                  <a:schemeClr val="bg1"/>
                </a:solidFill>
              </a:rPr>
              <a:t>, руки і ноги </a:t>
            </a:r>
            <a:r>
              <a:rPr lang="ru-RU" dirty="0" err="1">
                <a:solidFill>
                  <a:schemeClr val="bg1"/>
                </a:solidFill>
              </a:rPr>
              <a:t>трохи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розведемо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сторони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Підніміть</a:t>
            </a:r>
            <a:r>
              <a:rPr lang="ru-RU" dirty="0">
                <a:solidFill>
                  <a:schemeClr val="bg1"/>
                </a:solidFill>
              </a:rPr>
              <a:t> голову, руки і ноги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. Ось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човники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Погойдайтесь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хвилях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35596B-56D4-439E-8BAF-78669BB3B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92" y="4845351"/>
            <a:ext cx="2944544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C4168F-5152-449B-9F17-010DE7823FDC}"/>
              </a:ext>
            </a:extLst>
          </p:cNvPr>
          <p:cNvSpPr/>
          <p:nvPr/>
        </p:nvSpPr>
        <p:spPr>
          <a:xfrm>
            <a:off x="107504" y="18864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плечового</a:t>
            </a:r>
            <a:r>
              <a:rPr lang="ru-RU" sz="1600" dirty="0"/>
              <a:t> пояса, живота, </a:t>
            </a:r>
            <a:r>
              <a:rPr lang="ru-RU" sz="1600" dirty="0" err="1"/>
              <a:t>спини</a:t>
            </a:r>
            <a:r>
              <a:rPr lang="ru-RU" sz="1600" dirty="0"/>
              <a:t>, </a:t>
            </a:r>
            <a:r>
              <a:rPr lang="ru-RU" sz="1600" dirty="0" err="1"/>
              <a:t>ніг</a:t>
            </a:r>
            <a:r>
              <a:rPr lang="ru-RU" sz="1600" dirty="0"/>
              <a:t>, </a:t>
            </a:r>
            <a:r>
              <a:rPr lang="ru-RU" sz="1600" dirty="0" err="1"/>
              <a:t>гнучкості</a:t>
            </a:r>
            <a:r>
              <a:rPr lang="ru-RU" sz="1600" dirty="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89E6EF-F1AD-4203-990C-0284F9F5F883}"/>
              </a:ext>
            </a:extLst>
          </p:cNvPr>
          <p:cNvSpPr/>
          <p:nvPr/>
        </p:nvSpPr>
        <p:spPr>
          <a:xfrm>
            <a:off x="199966" y="3625102"/>
            <a:ext cx="2531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err="1"/>
              <a:t>м'язів</a:t>
            </a:r>
            <a:r>
              <a:rPr lang="ru-RU" dirty="0"/>
              <a:t> живота,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ніг</a:t>
            </a:r>
            <a:r>
              <a:rPr lang="ru-RU" dirty="0"/>
              <a:t>, рук; </a:t>
            </a:r>
            <a:r>
              <a:rPr lang="ru-RU" dirty="0" err="1"/>
              <a:t>гнучкості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829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696</TotalTime>
  <Words>1978</Words>
  <Application>Microsoft Office PowerPoint</Application>
  <PresentationFormat>Экран (4:3)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Bad Script</vt:lpstr>
      <vt:lpstr>Times New Roman</vt:lpstr>
      <vt:lpstr>Trebuchet MS</vt:lpstr>
      <vt:lpstr>Wingdings</vt:lpstr>
      <vt:lpstr>Wingdings 2</vt:lpstr>
      <vt:lpstr>Изящная</vt:lpstr>
      <vt:lpstr>ВЕСЕЛИЙ ТРЕНІНГ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ВЕСЕЛИЙ ТРЕНІНГ</dc:title>
  <dc:creator>Admin</dc:creator>
  <cp:lastModifiedBy>USER</cp:lastModifiedBy>
  <cp:revision>100</cp:revision>
  <dcterms:created xsi:type="dcterms:W3CDTF">2020-04-06T08:16:34Z</dcterms:created>
  <dcterms:modified xsi:type="dcterms:W3CDTF">2022-06-16T09:29:47Z</dcterms:modified>
</cp:coreProperties>
</file>