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81" r:id="rId8"/>
    <p:sldId id="270" r:id="rId9"/>
    <p:sldId id="282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EFE06-0FDF-4810-ABD6-8A2CA300E0AE}" type="datetimeFigureOut">
              <a:rPr lang="uk-UA" smtClean="0"/>
              <a:pPr/>
              <a:t>11.12.2018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1CC5-950F-4B9D-B160-75A275F73A3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F%D0%BE%D1%80%D1%8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5%D1%82%D0%B0%D0%BD%D0%BD%D1%8F_%D1%81%D0%BF%D0%B8%D1%81%D0%B0" TargetMode="External"/><Relationship Id="rId13" Type="http://schemas.openxmlformats.org/officeDocument/2006/relationships/hyperlink" Target="https://uk.wikipedia.org/wiki/%D0%9A%D0%BE%D0%BB%D0%BE%D0%B4%D0%B0_(%D0%B3%D1%96%D0%BC%D0%BD%D0%B0%D1%81%D1%82%D0%B8%D0%BA%D0%B0)" TargetMode="External"/><Relationship Id="rId18" Type="http://schemas.openxmlformats.org/officeDocument/2006/relationships/hyperlink" Target="https://uk.wikipedia.org/wiki/%D0%9E%D0%BA%D1%83%D0%BB%D1%8F%D1%80%D0%B8" TargetMode="External"/><Relationship Id="rId3" Type="http://schemas.openxmlformats.org/officeDocument/2006/relationships/hyperlink" Target="https://uk.wikipedia.org/wiki/%D0%A1%D0%BF%D0%BE%D1%80%D1%82" TargetMode="External"/><Relationship Id="rId21" Type="http://schemas.openxmlformats.org/officeDocument/2006/relationships/hyperlink" Target="https://uk.wikipedia.org/wiki/%D0%9B%D1%8C%D0%BE%D0%B4%D0%BE%D1%80%D1%83%D0%B1" TargetMode="External"/><Relationship Id="rId7" Type="http://schemas.openxmlformats.org/officeDocument/2006/relationships/hyperlink" Target="https://uk.wikipedia.org/wiki/%D0%9C%D0%B5%D1%82%D0%B0%D0%BD%D0%BD%D1%8F_%D0%B4%D0%B8%D1%81%D0%BA%D0%B0" TargetMode="External"/><Relationship Id="rId12" Type="http://schemas.openxmlformats.org/officeDocument/2006/relationships/hyperlink" Target="https://uk.wikipedia.org/wiki/%D0%9F%D0%B0%D1%80%D0%B0%D0%BB%D0%B5%D0%BB%D1%8C%D0%BD%D1%96_%D0%B1%D1%80%D1%83%D1%81%D0%B8" TargetMode="External"/><Relationship Id="rId17" Type="http://schemas.openxmlformats.org/officeDocument/2006/relationships/hyperlink" Target="https://uk.wikipedia.org/wiki/%D0%9A%D0%BB%D1%8E%D1%87%D0%BA%D0%B0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uk.wikipedia.org/wiki/%D0%9A%D0%B0%D1%81%D0%BA%D0%B0" TargetMode="External"/><Relationship Id="rId20" Type="http://schemas.openxmlformats.org/officeDocument/2006/relationships/hyperlink" Target="https://uk.wikipedia.org/wiki/%D0%9F%D0%B0%D1%80%D0%B0%D1%88%D1%83%D1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A8%D1%82%D0%B0%D0%BD%D0%B3%D0%B0" TargetMode="External"/><Relationship Id="rId11" Type="http://schemas.openxmlformats.org/officeDocument/2006/relationships/hyperlink" Target="https://uk.wikipedia.org/wiki/%D0%A1%D1%82%D1%80%D1%96%D1%87%D0%BA%D0%B0_(%D1%81%D0%BF%D0%BE%D1%80%D1%82)" TargetMode="External"/><Relationship Id="rId5" Type="http://schemas.openxmlformats.org/officeDocument/2006/relationships/hyperlink" Target="https://uk.wikipedia.org/wiki/%D0%9C'%D1%8F%D1%87" TargetMode="External"/><Relationship Id="rId15" Type="http://schemas.openxmlformats.org/officeDocument/2006/relationships/hyperlink" Target="https://uk.wikipedia.org/wiki/%D0%9A%D0%BE%D0%B2%D0%B7%D0%B0%D0%BD%D0%B8" TargetMode="External"/><Relationship Id="rId10" Type="http://schemas.openxmlformats.org/officeDocument/2006/relationships/hyperlink" Target="https://uk.wikipedia.org/wiki/%D0%91%D1%83%D0%BB%D0%B0%D0%B2%D0%B0_(%D1%81%D0%BF%D0%BE%D1%80%D1%82)" TargetMode="External"/><Relationship Id="rId19" Type="http://schemas.openxmlformats.org/officeDocument/2006/relationships/hyperlink" Target="https://uk.wikipedia.org/wiki/%D0%92%D0%B5%D0%BB%D0%BE%D1%81%D0%B8%D0%BF%D0%B5%D0%B4" TargetMode="External"/><Relationship Id="rId4" Type="http://schemas.openxmlformats.org/officeDocument/2006/relationships/hyperlink" Target="https://uk.wikipedia.org/wiki/%D0%92%D0%B8%D0%B4_%D1%81%D0%BF%D0%BE%D1%80%D1%82%D1%83" TargetMode="External"/><Relationship Id="rId9" Type="http://schemas.openxmlformats.org/officeDocument/2006/relationships/hyperlink" Target="https://uk.wikipedia.org/wiki/%D0%93%D0%B8%D1%80%D1%8F" TargetMode="External"/><Relationship Id="rId14" Type="http://schemas.openxmlformats.org/officeDocument/2006/relationships/hyperlink" Target="https://uk.wikipedia.org/wiki/%D0%9B%D0%B8%D0%B6%D1%9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4214818"/>
            <a:ext cx="6429420" cy="16655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Типове  обладнання та спортивний  інвентар</a:t>
            </a:r>
            <a:endParaRPr lang="uk-UA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2981" y="981775"/>
            <a:ext cx="4286250" cy="302895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00043"/>
            <a:ext cx="6255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Інвентар для спортивних споруд</a:t>
            </a:r>
            <a:endParaRPr lang="uk-UA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214423"/>
            <a:ext cx="7786742" cy="49292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М'ячі баскетбольні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М'ячі волейбольні 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М'ячі гандбольні (чоловічі та жіночі)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М'ячі футбольні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Сітки волейбольні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Вимірювач висоти волейбольної сітки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Ворота гандбольні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Насоси для надування м'ячів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Свистки суддівські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Прапорці суддівські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Вишка суддівська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Лави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Сітки для бадмінтону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Стійки для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обведення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Годинник-секундомір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Шаховий годинник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Шахи, шашки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Столи для настільного тенісу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Волани для бадмінтону	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Аптечка</a:t>
            </a:r>
          </a:p>
          <a:p>
            <a:pPr lvl="0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 cstate="print"/>
          <a:srcRect t="6452" b="9677"/>
          <a:stretch>
            <a:fillRect/>
          </a:stretch>
        </p:blipFill>
        <p:spPr bwMode="auto">
          <a:xfrm>
            <a:off x="3428992" y="2500306"/>
            <a:ext cx="2031607" cy="200026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0" name="Picture 4" descr="Ð ÐµÐ·ÑÐ»ÑÑÐ°Ñ Ð¿Ð¾ÑÑÐºÑ Ð·Ð¾Ð±ÑÐ°Ð¶ÐµÐ½Ñ Ð·Ð° Ð·Ð°Ð¿Ð¸ÑÐ¾Ð¼ &quot;ÑÐ°ÑÐ¸  Ð·Ð¾Ð±ÑÐ°Ð¶ÐµÐ½Ð½Ñ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928670"/>
            <a:ext cx="2071702" cy="188585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2" name="Picture 6" descr="Ð ÐµÐ·ÑÐ»ÑÑÐ°Ñ Ð¿Ð¾ÑÑÐºÑ Ð·Ð¾Ð±ÑÐ°Ð¶ÐµÐ½Ñ Ð·Ð° Ð·Ð°Ð¿Ð¸ÑÐ¾Ð¼ &quot;Ð²Ð¾Ð»Ð°Ð½Ð¸  Ð±Ð°Ð´Ð¼ÑÐ½ÑÐ¾Ð½Ñ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945986"/>
            <a:ext cx="2024064" cy="1864269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428860" y="642918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Туристський інвентар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214423"/>
            <a:ext cx="750099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Туристичні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намети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Спальні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мішки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Рюкзаки	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Подушки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гумові надувні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Матраци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гумові надувні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Алюмінієві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каструлі з кришками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Розливна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ложка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Сокирки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туристичні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Відра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залізні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Посуд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приготування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їжі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Компас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Голки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нитки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Аптечка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бинти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000108"/>
            <a:ext cx="6072230" cy="476588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857364"/>
            <a:ext cx="707236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 – це життя. Гімнастика і праця на свіжому повітрі – найкраща гарантія здоров’я. </a:t>
            </a:r>
            <a:r>
              <a:rPr lang="uk-UA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К.</a:t>
            </a:r>
            <a:r>
              <a:rPr lang="uk-UA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Жорді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928670"/>
            <a:ext cx="7286676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Спортивний інвентар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- пристрій, пристосування вузькоспеціального призначення, що використовується при занятті різними видами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3" tooltip="Спорт"/>
              </a:rPr>
              <a:t>спорту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Спортивний інвентар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термін, що узагальнює використання різних спортивних снарядів, пристосувань, пристроїв, механічних та електронних засобів, використання яких передбачено правилами змагань з окремих видів спорту.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785794"/>
            <a:ext cx="7786742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Спортивний снаряд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- особливий предмет, що використовується для будь-якого або виду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3" tooltip="Спорт"/>
              </a:rPr>
              <a:t>спорту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і має певні характеристики.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Більшість сучасних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4" tooltip="Вид спорту"/>
              </a:rPr>
              <a:t>видів спорту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припускають використання спортивних снарядів (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5" tooltip="М'яч"/>
              </a:rPr>
              <a:t>м'яч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6" tooltip="Штанга"/>
              </a:rPr>
              <a:t>штанга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7" tooltip="Метання диска"/>
              </a:rPr>
              <a:t>диск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8" tooltip="Метання списа"/>
              </a:rPr>
              <a:t>спис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9" tooltip="Гиря"/>
              </a:rPr>
              <a:t>гиря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0" tooltip="Булава (спорт)"/>
              </a:rPr>
              <a:t>булава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1" tooltip="Стрічка (спорт)"/>
              </a:rPr>
              <a:t>стрічка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2" tooltip="Паралельні бруси"/>
              </a:rPr>
              <a:t>бруси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3" tooltip="Колода (гімнастика)"/>
              </a:rPr>
              <a:t>колоду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спеціальних пристосувань (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4" tooltip="Лижі"/>
              </a:rPr>
              <a:t>лижі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5" tooltip="Ковзани"/>
              </a:rPr>
              <a:t>ковзани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6" tooltip="Каска"/>
              </a:rPr>
              <a:t>шолом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7" tooltip="Ключка"/>
              </a:rPr>
              <a:t>ключка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8" tooltip="Окуляри"/>
              </a:rPr>
              <a:t>окуляри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19" tooltip="Велосипед"/>
              </a:rPr>
              <a:t>велосипед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20" tooltip="Парашут"/>
              </a:rPr>
              <a:t>парашут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  <a:hlinkClick r:id="rId21" tooltip="Льодоруб"/>
              </a:rPr>
              <a:t>льодоруб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тощо), які є невід'ємною частиною виду спорту, що сприяють досягненню найвищих досягнень в тому чи іншому виді спорту і/або забезпечують безпеку.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500042"/>
            <a:ext cx="50720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Гімнастичний інвентар</a:t>
            </a:r>
            <a:endParaRPr kumimoji="0" lang="uk-UA" sz="4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142985"/>
            <a:ext cx="7929618" cy="4857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Перекладина 		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Бруси 	                                           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Кінь, козел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Місток для опорних стрибків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Канат для перетягування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Колода гімнастична	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Лави гімнастичні	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Стінка гімнастична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Скакалки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Палиці гімнастичні	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Штанга	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Гантелі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М'ячі набивні до 5 кг.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М'ячі для настільного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Мати гімнастичні в 	чохлах	         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Мати гімнастичні 	поролонові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Дзеркало  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Секундоміри                                                                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Аптечка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Ð ÐµÐ·ÑÐ»ÑÑÐ°Ñ Ð¿Ð¾ÑÑÐºÑ Ð·Ð¾Ð±ÑÐ°Ð¶ÐµÐ½Ñ Ð·Ð° Ð·Ð°Ð¿Ð¸ÑÐ¾Ð¼ &quot;Ð³ÑÑÐ½Ð°ÑÑÐ¸ÑÐ½Ð¸Ð¹ ÑÐ½Ð²ÐµÐ½ÑÐ°Ñ Ð²Ð²ÐµÑÑ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6643734" cy="507209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56" y="428604"/>
            <a:ext cx="53170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Легкоатлетичний інвентар</a:t>
            </a:r>
            <a:endParaRPr kumimoji="0" lang="uk-UA" sz="4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071546"/>
            <a:ext cx="7143800" cy="4857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Колодки стартові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Гранати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Ядра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Пістолет стартовий	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Прапорці суддівські	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Секундоміри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однострілочні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Секундоміри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двохстрілочні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Стійки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металеві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Вимірювач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стрибків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висоту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Рулетка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металева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Мегафон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батарейками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Естафетні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палиці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Аптечка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12" name="Picture 8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6500858" cy="500066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357422" y="785794"/>
            <a:ext cx="3529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Лижний інвентар</a:t>
            </a:r>
            <a:endParaRPr kumimoji="0" lang="uk-UA" sz="4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857364"/>
            <a:ext cx="6165296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Лижі бігові з кріпленнями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Палиці лижні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Черевики лижні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Мазі лижні для різних температур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Лампа паяльна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Смола лижна (для просмолювання лиж)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 ÐµÐ·ÑÐ»ÑÑÐ°Ñ Ð¿Ð¾ÑÑÐºÑ Ð·Ð¾Ð±ÑÐ°Ð¶ÐµÐ½Ñ Ð·Ð° Ð·Ð°Ð¿Ð¸ÑÐ¾Ð¼ &quot;ÑÐ°Ð±Ð»Ð¾Ð½Ð¸ Ð´Ð»Ñ Ð¿ÑÐµÐ·ÐµÐ½ÑÐ°ÑÑÐ¹ ÑÐ¿Ð¾ÑÑ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428868"/>
            <a:ext cx="2143140" cy="214314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928670"/>
            <a:ext cx="1928826" cy="211810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10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4015660"/>
            <a:ext cx="2071702" cy="1992722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72</Words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Olenka</dc:creator>
  <cp:lastModifiedBy>Olenka</cp:lastModifiedBy>
  <cp:revision>10</cp:revision>
  <dcterms:created xsi:type="dcterms:W3CDTF">2018-12-11T15:31:49Z</dcterms:created>
  <dcterms:modified xsi:type="dcterms:W3CDTF">2018-12-11T16:56:23Z</dcterms:modified>
</cp:coreProperties>
</file>