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sldIdLst>
    <p:sldId id="256" r:id="rId2"/>
    <p:sldId id="293" r:id="rId3"/>
    <p:sldId id="319" r:id="rId4"/>
    <p:sldId id="296" r:id="rId5"/>
    <p:sldId id="286" r:id="rId6"/>
    <p:sldId id="297" r:id="rId7"/>
    <p:sldId id="303" r:id="rId8"/>
    <p:sldId id="304" r:id="rId9"/>
    <p:sldId id="306" r:id="rId10"/>
    <p:sldId id="305" r:id="rId11"/>
    <p:sldId id="315" r:id="rId12"/>
    <p:sldId id="316" r:id="rId13"/>
    <p:sldId id="317" r:id="rId14"/>
    <p:sldId id="318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22" r:id="rId23"/>
    <p:sldId id="329" r:id="rId24"/>
    <p:sldId id="349" r:id="rId25"/>
    <p:sldId id="328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24" r:id="rId38"/>
    <p:sldId id="325" r:id="rId39"/>
    <p:sldId id="326" r:id="rId40"/>
    <p:sldId id="323" r:id="rId41"/>
    <p:sldId id="320" r:id="rId42"/>
    <p:sldId id="342" r:id="rId43"/>
    <p:sldId id="343" r:id="rId44"/>
    <p:sldId id="344" r:id="rId45"/>
    <p:sldId id="321" r:id="rId46"/>
    <p:sldId id="330" r:id="rId47"/>
    <p:sldId id="345" r:id="rId48"/>
    <p:sldId id="346" r:id="rId49"/>
    <p:sldId id="348" r:id="rId50"/>
    <p:sldId id="32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A7816-4570-4387-8E61-A0DEF9FCDB57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583D08-7BE4-4AE6-A41B-57E5AD0770E0}">
      <dgm:prSet phldrT="[Текст]"/>
      <dgm:spPr/>
      <dgm:t>
        <a:bodyPr/>
        <a:lstStyle/>
        <a:p>
          <a:r>
            <a:rPr lang="uk-UA" dirty="0" smtClean="0"/>
            <a:t>Усна</a:t>
          </a:r>
          <a:endParaRPr lang="ru-RU" dirty="0"/>
        </a:p>
      </dgm:t>
    </dgm:pt>
    <dgm:pt modelId="{4F5FC32C-4EB6-4DE4-8EA7-48B5F6998887}" type="parTrans" cxnId="{F0037336-1C88-4832-AF9A-EDEC59EC167E}">
      <dgm:prSet/>
      <dgm:spPr/>
      <dgm:t>
        <a:bodyPr/>
        <a:lstStyle/>
        <a:p>
          <a:endParaRPr lang="ru-RU"/>
        </a:p>
      </dgm:t>
    </dgm:pt>
    <dgm:pt modelId="{FA318EF8-B3EA-414B-A8BB-2608418E6C77}" type="sibTrans" cxnId="{F0037336-1C88-4832-AF9A-EDEC59EC167E}">
      <dgm:prSet/>
      <dgm:spPr/>
      <dgm:t>
        <a:bodyPr/>
        <a:lstStyle/>
        <a:p>
          <a:endParaRPr lang="ru-RU"/>
        </a:p>
      </dgm:t>
    </dgm:pt>
    <dgm:pt modelId="{D92182CA-79DD-4973-87D1-0A197CA710C5}">
      <dgm:prSet phldrT="[Текст]"/>
      <dgm:spPr/>
      <dgm:t>
        <a:bodyPr/>
        <a:lstStyle/>
        <a:p>
          <a:r>
            <a:rPr lang="uk-UA" dirty="0" smtClean="0"/>
            <a:t>Писемна</a:t>
          </a:r>
          <a:endParaRPr lang="ru-RU" dirty="0"/>
        </a:p>
      </dgm:t>
    </dgm:pt>
    <dgm:pt modelId="{FEDE6446-1BCF-49C2-B12D-D0B4306B850E}" type="parTrans" cxnId="{D782DAEE-0011-4428-8490-BC30F3BC5AEF}">
      <dgm:prSet/>
      <dgm:spPr/>
      <dgm:t>
        <a:bodyPr/>
        <a:lstStyle/>
        <a:p>
          <a:endParaRPr lang="ru-RU"/>
        </a:p>
      </dgm:t>
    </dgm:pt>
    <dgm:pt modelId="{45965B4C-B979-493D-9543-2D3807D8F3EF}" type="sibTrans" cxnId="{D782DAEE-0011-4428-8490-BC30F3BC5AEF}">
      <dgm:prSet/>
      <dgm:spPr/>
      <dgm:t>
        <a:bodyPr/>
        <a:lstStyle/>
        <a:p>
          <a:endParaRPr lang="ru-RU"/>
        </a:p>
      </dgm:t>
    </dgm:pt>
    <dgm:pt modelId="{CD28EAFB-B319-49F0-8150-3CFE411BE744}" type="pres">
      <dgm:prSet presAssocID="{87DA7816-4570-4387-8E61-A0DEF9FCDB5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BE83EC-599D-4D59-8B8F-ECF6FFAA2187}" type="pres">
      <dgm:prSet presAssocID="{87DA7816-4570-4387-8E61-A0DEF9FCDB5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718EF-4EC3-44B9-ABA8-2EE150D1162B}" type="pres">
      <dgm:prSet presAssocID="{87DA7816-4570-4387-8E61-A0DEF9FCDB57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C61E48C-5800-4311-A5E9-C63C0DB1EE11}" type="pres">
      <dgm:prSet presAssocID="{87DA7816-4570-4387-8E61-A0DEF9FCDB5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522E3-B3E7-41DD-A00D-B390327D6B91}" type="pres">
      <dgm:prSet presAssocID="{87DA7816-4570-4387-8E61-A0DEF9FCDB57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3A864AD-EA5B-4EB9-B628-0D3F1E5D1E1C}" type="pres">
      <dgm:prSet presAssocID="{87DA7816-4570-4387-8E61-A0DEF9FCDB57}" presName="TopArrow" presStyleLbl="node1" presStyleIdx="0" presStyleCnt="2"/>
      <dgm:spPr/>
    </dgm:pt>
    <dgm:pt modelId="{B565E1FE-6A9B-4E9A-9B27-0952FB4771E0}" type="pres">
      <dgm:prSet presAssocID="{87DA7816-4570-4387-8E61-A0DEF9FCDB57}" presName="BottomArrow" presStyleLbl="node1" presStyleIdx="1" presStyleCnt="2"/>
      <dgm:spPr/>
    </dgm:pt>
  </dgm:ptLst>
  <dgm:cxnLst>
    <dgm:cxn modelId="{68BA6376-514D-4653-8F69-16935EDF5CAF}" type="presOf" srcId="{15583D08-7BE4-4AE6-A41B-57E5AD0770E0}" destId="{EBB718EF-4EC3-44B9-ABA8-2EE150D1162B}" srcOrd="1" destOrd="0" presId="urn:microsoft.com/office/officeart/2009/layout/ReverseList"/>
    <dgm:cxn modelId="{F0037336-1C88-4832-AF9A-EDEC59EC167E}" srcId="{87DA7816-4570-4387-8E61-A0DEF9FCDB57}" destId="{15583D08-7BE4-4AE6-A41B-57E5AD0770E0}" srcOrd="0" destOrd="0" parTransId="{4F5FC32C-4EB6-4DE4-8EA7-48B5F6998887}" sibTransId="{FA318EF8-B3EA-414B-A8BB-2608418E6C77}"/>
    <dgm:cxn modelId="{F01E383A-870D-4713-9CD5-A2647865EF76}" type="presOf" srcId="{D92182CA-79DD-4973-87D1-0A197CA710C5}" destId="{6C61E48C-5800-4311-A5E9-C63C0DB1EE11}" srcOrd="0" destOrd="0" presId="urn:microsoft.com/office/officeart/2009/layout/ReverseList"/>
    <dgm:cxn modelId="{4F9A6D25-CD69-4484-9B55-4912D35C4621}" type="presOf" srcId="{15583D08-7BE4-4AE6-A41B-57E5AD0770E0}" destId="{F7BE83EC-599D-4D59-8B8F-ECF6FFAA2187}" srcOrd="0" destOrd="0" presId="urn:microsoft.com/office/officeart/2009/layout/ReverseList"/>
    <dgm:cxn modelId="{CE88045A-B2EB-4129-BA08-AEB936121395}" type="presOf" srcId="{87DA7816-4570-4387-8E61-A0DEF9FCDB57}" destId="{CD28EAFB-B319-49F0-8150-3CFE411BE744}" srcOrd="0" destOrd="0" presId="urn:microsoft.com/office/officeart/2009/layout/ReverseList"/>
    <dgm:cxn modelId="{69C2FBD8-A2F9-40A9-BFE7-EE247E37E7C8}" type="presOf" srcId="{D92182CA-79DD-4973-87D1-0A197CA710C5}" destId="{C75522E3-B3E7-41DD-A00D-B390327D6B91}" srcOrd="1" destOrd="0" presId="urn:microsoft.com/office/officeart/2009/layout/ReverseList"/>
    <dgm:cxn modelId="{D782DAEE-0011-4428-8490-BC30F3BC5AEF}" srcId="{87DA7816-4570-4387-8E61-A0DEF9FCDB57}" destId="{D92182CA-79DD-4973-87D1-0A197CA710C5}" srcOrd="1" destOrd="0" parTransId="{FEDE6446-1BCF-49C2-B12D-D0B4306B850E}" sibTransId="{45965B4C-B979-493D-9543-2D3807D8F3EF}"/>
    <dgm:cxn modelId="{0D46D68A-A887-4397-B99D-FDFF07E60C2D}" type="presParOf" srcId="{CD28EAFB-B319-49F0-8150-3CFE411BE744}" destId="{F7BE83EC-599D-4D59-8B8F-ECF6FFAA2187}" srcOrd="0" destOrd="0" presId="urn:microsoft.com/office/officeart/2009/layout/ReverseList"/>
    <dgm:cxn modelId="{C8F4EEA9-B944-4B4A-9E7C-F350FDC8DD6E}" type="presParOf" srcId="{CD28EAFB-B319-49F0-8150-3CFE411BE744}" destId="{EBB718EF-4EC3-44B9-ABA8-2EE150D1162B}" srcOrd="1" destOrd="0" presId="urn:microsoft.com/office/officeart/2009/layout/ReverseList"/>
    <dgm:cxn modelId="{5003FAA1-280D-4BF2-80CA-45CB15455D9A}" type="presParOf" srcId="{CD28EAFB-B319-49F0-8150-3CFE411BE744}" destId="{6C61E48C-5800-4311-A5E9-C63C0DB1EE11}" srcOrd="2" destOrd="0" presId="urn:microsoft.com/office/officeart/2009/layout/ReverseList"/>
    <dgm:cxn modelId="{F01906B2-2A77-4519-B2AA-2BE362818F60}" type="presParOf" srcId="{CD28EAFB-B319-49F0-8150-3CFE411BE744}" destId="{C75522E3-B3E7-41DD-A00D-B390327D6B91}" srcOrd="3" destOrd="0" presId="urn:microsoft.com/office/officeart/2009/layout/ReverseList"/>
    <dgm:cxn modelId="{F7937FA7-0E77-4C3A-AEF5-DB29A05CBE1F}" type="presParOf" srcId="{CD28EAFB-B319-49F0-8150-3CFE411BE744}" destId="{13A864AD-EA5B-4EB9-B628-0D3F1E5D1E1C}" srcOrd="4" destOrd="0" presId="urn:microsoft.com/office/officeart/2009/layout/ReverseList"/>
    <dgm:cxn modelId="{64D5DEF2-E94A-4303-85B9-1059E95A8D9A}" type="presParOf" srcId="{CD28EAFB-B319-49F0-8150-3CFE411BE744}" destId="{B565E1FE-6A9B-4E9A-9B27-0952FB4771E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13FF0-7F87-4AE6-B4E0-926270768CC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A3EAAEF-E672-429C-ACC4-D28462DD880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Стилі функційні</a:t>
          </a:r>
          <a:endParaRPr lang="ru-RU" dirty="0">
            <a:solidFill>
              <a:schemeClr val="tx1"/>
            </a:solidFill>
          </a:endParaRPr>
        </a:p>
      </dgm:t>
    </dgm:pt>
    <dgm:pt modelId="{EC85B106-39AC-4CB7-8BCD-24D75393F975}" type="parTrans" cxnId="{BFDD9989-9712-42BA-A10F-EA224EE55C6C}">
      <dgm:prSet/>
      <dgm:spPr/>
      <dgm:t>
        <a:bodyPr/>
        <a:lstStyle/>
        <a:p>
          <a:endParaRPr lang="ru-RU"/>
        </a:p>
      </dgm:t>
    </dgm:pt>
    <dgm:pt modelId="{EEED3C12-F21E-4DC8-87C5-E20DA2B6209A}" type="sibTrans" cxnId="{BFDD9989-9712-42BA-A10F-EA224EE55C6C}">
      <dgm:prSet/>
      <dgm:spPr/>
      <dgm:t>
        <a:bodyPr/>
        <a:lstStyle/>
        <a:p>
          <a:endParaRPr lang="ru-RU"/>
        </a:p>
      </dgm:t>
    </dgm:pt>
    <dgm:pt modelId="{FC1A0A36-08C4-43D3-BAD8-E0848DC2AA34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науковий</a:t>
          </a:r>
          <a:endParaRPr lang="ru-RU" dirty="0">
            <a:solidFill>
              <a:schemeClr val="tx1"/>
            </a:solidFill>
          </a:endParaRPr>
        </a:p>
      </dgm:t>
    </dgm:pt>
    <dgm:pt modelId="{14A720D8-7E25-44E9-B140-1A541E82EADE}" type="parTrans" cxnId="{E9CF7295-6266-4D9B-8F87-8D07C073F935}">
      <dgm:prSet/>
      <dgm:spPr/>
      <dgm:t>
        <a:bodyPr/>
        <a:lstStyle/>
        <a:p>
          <a:endParaRPr lang="ru-RU"/>
        </a:p>
      </dgm:t>
    </dgm:pt>
    <dgm:pt modelId="{FC3619E6-7C5D-4AC0-9C23-529F96309D84}" type="sibTrans" cxnId="{E9CF7295-6266-4D9B-8F87-8D07C073F935}">
      <dgm:prSet/>
      <dgm:spPr/>
      <dgm:t>
        <a:bodyPr/>
        <a:lstStyle/>
        <a:p>
          <a:endParaRPr lang="ru-RU"/>
        </a:p>
      </dgm:t>
    </dgm:pt>
    <dgm:pt modelId="{ECBBEA93-0AD9-47A9-A02B-B689947E0EB0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публіцистичний</a:t>
          </a:r>
          <a:endParaRPr lang="ru-RU" dirty="0">
            <a:solidFill>
              <a:schemeClr val="tx1"/>
            </a:solidFill>
          </a:endParaRPr>
        </a:p>
      </dgm:t>
    </dgm:pt>
    <dgm:pt modelId="{10D23AD8-F1D8-45EA-8A81-B9C382D75B45}" type="parTrans" cxnId="{2A36EEBB-0DBB-44BF-B986-95C7396A83BF}">
      <dgm:prSet/>
      <dgm:spPr/>
      <dgm:t>
        <a:bodyPr/>
        <a:lstStyle/>
        <a:p>
          <a:endParaRPr lang="ru-RU"/>
        </a:p>
      </dgm:t>
    </dgm:pt>
    <dgm:pt modelId="{CE44C967-CF25-43D5-9DDD-FFD10DB0EF33}" type="sibTrans" cxnId="{2A36EEBB-0DBB-44BF-B986-95C7396A83BF}">
      <dgm:prSet/>
      <dgm:spPr/>
      <dgm:t>
        <a:bodyPr/>
        <a:lstStyle/>
        <a:p>
          <a:endParaRPr lang="ru-RU"/>
        </a:p>
      </dgm:t>
    </dgm:pt>
    <dgm:pt modelId="{F07DF9EF-F94E-448E-BE37-00C80F7F4439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художній</a:t>
          </a:r>
          <a:endParaRPr lang="ru-RU" dirty="0">
            <a:solidFill>
              <a:schemeClr val="tx1"/>
            </a:solidFill>
          </a:endParaRPr>
        </a:p>
      </dgm:t>
    </dgm:pt>
    <dgm:pt modelId="{86574927-EB83-4E1F-AA2F-981BA18E4310}" type="parTrans" cxnId="{B0192FF5-7641-443F-A0B5-387C1A66E4A5}">
      <dgm:prSet/>
      <dgm:spPr/>
      <dgm:t>
        <a:bodyPr/>
        <a:lstStyle/>
        <a:p>
          <a:endParaRPr lang="ru-RU"/>
        </a:p>
      </dgm:t>
    </dgm:pt>
    <dgm:pt modelId="{046BD7F7-5CB8-4667-90FC-FB2CA78D29C6}" type="sibTrans" cxnId="{B0192FF5-7641-443F-A0B5-387C1A66E4A5}">
      <dgm:prSet/>
      <dgm:spPr/>
      <dgm:t>
        <a:bodyPr/>
        <a:lstStyle/>
        <a:p>
          <a:endParaRPr lang="ru-RU"/>
        </a:p>
      </dgm:t>
    </dgm:pt>
    <dgm:pt modelId="{36AB1C0D-11C8-4459-A249-C50A9F15F922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офіційно- діловий</a:t>
          </a:r>
          <a:endParaRPr lang="ru-RU" dirty="0">
            <a:solidFill>
              <a:schemeClr val="tx1"/>
            </a:solidFill>
          </a:endParaRPr>
        </a:p>
      </dgm:t>
    </dgm:pt>
    <dgm:pt modelId="{8220E7D0-D4CE-4FCC-9739-E01C53FFF67C}" type="parTrans" cxnId="{881E962A-E879-4BF9-A4ED-01BBC147F16A}">
      <dgm:prSet/>
      <dgm:spPr/>
      <dgm:t>
        <a:bodyPr/>
        <a:lstStyle/>
        <a:p>
          <a:endParaRPr lang="ru-RU"/>
        </a:p>
      </dgm:t>
    </dgm:pt>
    <dgm:pt modelId="{56D63399-99A2-4D04-B8DA-3B5328B9F2E6}" type="sibTrans" cxnId="{881E962A-E879-4BF9-A4ED-01BBC147F16A}">
      <dgm:prSet/>
      <dgm:spPr/>
      <dgm:t>
        <a:bodyPr/>
        <a:lstStyle/>
        <a:p>
          <a:endParaRPr lang="ru-RU"/>
        </a:p>
      </dgm:t>
    </dgm:pt>
    <dgm:pt modelId="{C6B15E66-3725-49CE-9CDA-74F440A79C3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i="1" dirty="0" smtClean="0">
              <a:solidFill>
                <a:schemeClr val="tx1"/>
              </a:solidFill>
            </a:rPr>
            <a:t>розмовний </a:t>
          </a:r>
          <a:endParaRPr lang="ru-RU" dirty="0" smtClean="0">
            <a:solidFill>
              <a:schemeClr val="tx1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A704415-A33A-4DC1-892A-871ACD42E15B}" type="parTrans" cxnId="{01CB67AC-4415-4F88-8A73-6CA8FCABCFB7}">
      <dgm:prSet/>
      <dgm:spPr/>
      <dgm:t>
        <a:bodyPr/>
        <a:lstStyle/>
        <a:p>
          <a:endParaRPr lang="ru-RU"/>
        </a:p>
      </dgm:t>
    </dgm:pt>
    <dgm:pt modelId="{5F686F87-9A5B-4F8E-B2F2-47F2590AAC92}" type="sibTrans" cxnId="{01CB67AC-4415-4F88-8A73-6CA8FCABCFB7}">
      <dgm:prSet/>
      <dgm:spPr/>
      <dgm:t>
        <a:bodyPr/>
        <a:lstStyle/>
        <a:p>
          <a:endParaRPr lang="ru-RU"/>
        </a:p>
      </dgm:t>
    </dgm:pt>
    <dgm:pt modelId="{993ABB66-FEF6-43DB-BC43-6A035C1C7480}" type="pres">
      <dgm:prSet presAssocID="{C3F13FF0-7F87-4AE6-B4E0-926270768C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48A8C7-1044-44EF-986D-11402F1E872D}" type="pres">
      <dgm:prSet presAssocID="{9A3EAAEF-E672-429C-ACC4-D28462DD880F}" presName="vertOne" presStyleCnt="0"/>
      <dgm:spPr/>
    </dgm:pt>
    <dgm:pt modelId="{C7B8412C-8C5C-4884-8F81-709FB37B33C4}" type="pres">
      <dgm:prSet presAssocID="{9A3EAAEF-E672-429C-ACC4-D28462DD88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39D12B-142E-4698-9C18-E08AD4206484}" type="pres">
      <dgm:prSet presAssocID="{9A3EAAEF-E672-429C-ACC4-D28462DD880F}" presName="parTransOne" presStyleCnt="0"/>
      <dgm:spPr/>
    </dgm:pt>
    <dgm:pt modelId="{A9346550-15D7-4E54-A8E5-8FEBD93D1714}" type="pres">
      <dgm:prSet presAssocID="{9A3EAAEF-E672-429C-ACC4-D28462DD880F}" presName="horzOne" presStyleCnt="0"/>
      <dgm:spPr/>
    </dgm:pt>
    <dgm:pt modelId="{01B56A6C-07B7-4A1E-9089-D75DC9BFD86A}" type="pres">
      <dgm:prSet presAssocID="{FC1A0A36-08C4-43D3-BAD8-E0848DC2AA34}" presName="vertTwo" presStyleCnt="0"/>
      <dgm:spPr/>
    </dgm:pt>
    <dgm:pt modelId="{DB9DA27C-0579-4F81-B052-65A5D74552D9}" type="pres">
      <dgm:prSet presAssocID="{FC1A0A36-08C4-43D3-BAD8-E0848DC2AA3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36065B-B753-4C23-9EB8-A67597012895}" type="pres">
      <dgm:prSet presAssocID="{FC1A0A36-08C4-43D3-BAD8-E0848DC2AA34}" presName="parTransTwo" presStyleCnt="0"/>
      <dgm:spPr/>
    </dgm:pt>
    <dgm:pt modelId="{E3773B96-6DED-42E5-9B8C-4BFE9514139C}" type="pres">
      <dgm:prSet presAssocID="{FC1A0A36-08C4-43D3-BAD8-E0848DC2AA34}" presName="horzTwo" presStyleCnt="0"/>
      <dgm:spPr/>
    </dgm:pt>
    <dgm:pt modelId="{119EA991-F1B9-47A6-ABD3-085C0BFDA2E2}" type="pres">
      <dgm:prSet presAssocID="{ECBBEA93-0AD9-47A9-A02B-B689947E0EB0}" presName="vertThree" presStyleCnt="0"/>
      <dgm:spPr/>
    </dgm:pt>
    <dgm:pt modelId="{1C452510-643E-4A51-A68D-9E52F930FAA7}" type="pres">
      <dgm:prSet presAssocID="{ECBBEA93-0AD9-47A9-A02B-B689947E0EB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0EBA13-A735-48A9-929D-BF7870F3B2F8}" type="pres">
      <dgm:prSet presAssocID="{ECBBEA93-0AD9-47A9-A02B-B689947E0EB0}" presName="horzThree" presStyleCnt="0"/>
      <dgm:spPr/>
    </dgm:pt>
    <dgm:pt modelId="{E91AA33B-0006-4F38-8D22-2FA1B98F6F76}" type="pres">
      <dgm:prSet presAssocID="{CE44C967-CF25-43D5-9DDD-FFD10DB0EF33}" presName="sibSpaceThree" presStyleCnt="0"/>
      <dgm:spPr/>
    </dgm:pt>
    <dgm:pt modelId="{59B8062A-9D16-4613-92D2-927B76B0F2D5}" type="pres">
      <dgm:prSet presAssocID="{F07DF9EF-F94E-448E-BE37-00C80F7F4439}" presName="vertThree" presStyleCnt="0"/>
      <dgm:spPr/>
    </dgm:pt>
    <dgm:pt modelId="{BB4241FD-29AC-46F7-9D92-4181C03198D7}" type="pres">
      <dgm:prSet presAssocID="{F07DF9EF-F94E-448E-BE37-00C80F7F443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35935-D436-4FB0-908C-8250896D4EB0}" type="pres">
      <dgm:prSet presAssocID="{F07DF9EF-F94E-448E-BE37-00C80F7F4439}" presName="horzThree" presStyleCnt="0"/>
      <dgm:spPr/>
    </dgm:pt>
    <dgm:pt modelId="{9BE5957C-EEC9-4B85-80B1-8BBDB863FFDC}" type="pres">
      <dgm:prSet presAssocID="{FC3619E6-7C5D-4AC0-9C23-529F96309D84}" presName="sibSpaceTwo" presStyleCnt="0"/>
      <dgm:spPr/>
    </dgm:pt>
    <dgm:pt modelId="{53386A5B-896A-475A-A234-4A686E85DE96}" type="pres">
      <dgm:prSet presAssocID="{36AB1C0D-11C8-4459-A249-C50A9F15F922}" presName="vertTwo" presStyleCnt="0"/>
      <dgm:spPr/>
    </dgm:pt>
    <dgm:pt modelId="{92669CBF-26A9-4E77-B6E6-2B4318AEF54E}" type="pres">
      <dgm:prSet presAssocID="{36AB1C0D-11C8-4459-A249-C50A9F15F92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A88220-AD5C-4FC5-B168-73AA0E7DA62B}" type="pres">
      <dgm:prSet presAssocID="{36AB1C0D-11C8-4459-A249-C50A9F15F922}" presName="parTransTwo" presStyleCnt="0"/>
      <dgm:spPr/>
    </dgm:pt>
    <dgm:pt modelId="{DF19459E-A6D8-4AF9-A150-3F705FDB6A68}" type="pres">
      <dgm:prSet presAssocID="{36AB1C0D-11C8-4459-A249-C50A9F15F922}" presName="horzTwo" presStyleCnt="0"/>
      <dgm:spPr/>
    </dgm:pt>
    <dgm:pt modelId="{772E5575-5A98-4FD1-8F62-82F81B28B6A4}" type="pres">
      <dgm:prSet presAssocID="{C6B15E66-3725-49CE-9CDA-74F440A79C3C}" presName="vertThree" presStyleCnt="0"/>
      <dgm:spPr/>
    </dgm:pt>
    <dgm:pt modelId="{2AE10DFB-97B6-4B4E-B634-E9461A2C88C8}" type="pres">
      <dgm:prSet presAssocID="{C6B15E66-3725-49CE-9CDA-74F440A79C3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FF430-4319-4CD5-89DF-E8D5DD5B8AFB}" type="pres">
      <dgm:prSet presAssocID="{C6B15E66-3725-49CE-9CDA-74F440A79C3C}" presName="horzThree" presStyleCnt="0"/>
      <dgm:spPr/>
    </dgm:pt>
  </dgm:ptLst>
  <dgm:cxnLst>
    <dgm:cxn modelId="{3EDB3B7E-DCB6-43CF-A407-282AA68525A6}" type="presOf" srcId="{FC1A0A36-08C4-43D3-BAD8-E0848DC2AA34}" destId="{DB9DA27C-0579-4F81-B052-65A5D74552D9}" srcOrd="0" destOrd="0" presId="urn:microsoft.com/office/officeart/2005/8/layout/hierarchy4"/>
    <dgm:cxn modelId="{55B60635-8528-4E4B-BA0C-53C7045D0256}" type="presOf" srcId="{F07DF9EF-F94E-448E-BE37-00C80F7F4439}" destId="{BB4241FD-29AC-46F7-9D92-4181C03198D7}" srcOrd="0" destOrd="0" presId="urn:microsoft.com/office/officeart/2005/8/layout/hierarchy4"/>
    <dgm:cxn modelId="{E9CF7295-6266-4D9B-8F87-8D07C073F935}" srcId="{9A3EAAEF-E672-429C-ACC4-D28462DD880F}" destId="{FC1A0A36-08C4-43D3-BAD8-E0848DC2AA34}" srcOrd="0" destOrd="0" parTransId="{14A720D8-7E25-44E9-B140-1A541E82EADE}" sibTransId="{FC3619E6-7C5D-4AC0-9C23-529F96309D84}"/>
    <dgm:cxn modelId="{B0192FF5-7641-443F-A0B5-387C1A66E4A5}" srcId="{FC1A0A36-08C4-43D3-BAD8-E0848DC2AA34}" destId="{F07DF9EF-F94E-448E-BE37-00C80F7F4439}" srcOrd="1" destOrd="0" parTransId="{86574927-EB83-4E1F-AA2F-981BA18E4310}" sibTransId="{046BD7F7-5CB8-4667-90FC-FB2CA78D29C6}"/>
    <dgm:cxn modelId="{82519675-4C1E-4FEA-BA1A-34425057823D}" type="presOf" srcId="{C3F13FF0-7F87-4AE6-B4E0-926270768CC3}" destId="{993ABB66-FEF6-43DB-BC43-6A035C1C7480}" srcOrd="0" destOrd="0" presId="urn:microsoft.com/office/officeart/2005/8/layout/hierarchy4"/>
    <dgm:cxn modelId="{BFDD9989-9712-42BA-A10F-EA224EE55C6C}" srcId="{C3F13FF0-7F87-4AE6-B4E0-926270768CC3}" destId="{9A3EAAEF-E672-429C-ACC4-D28462DD880F}" srcOrd="0" destOrd="0" parTransId="{EC85B106-39AC-4CB7-8BCD-24D75393F975}" sibTransId="{EEED3C12-F21E-4DC8-87C5-E20DA2B6209A}"/>
    <dgm:cxn modelId="{EA205622-0AD2-4295-BBFE-D7632598927C}" type="presOf" srcId="{ECBBEA93-0AD9-47A9-A02B-B689947E0EB0}" destId="{1C452510-643E-4A51-A68D-9E52F930FAA7}" srcOrd="0" destOrd="0" presId="urn:microsoft.com/office/officeart/2005/8/layout/hierarchy4"/>
    <dgm:cxn modelId="{881E962A-E879-4BF9-A4ED-01BBC147F16A}" srcId="{9A3EAAEF-E672-429C-ACC4-D28462DD880F}" destId="{36AB1C0D-11C8-4459-A249-C50A9F15F922}" srcOrd="1" destOrd="0" parTransId="{8220E7D0-D4CE-4FCC-9739-E01C53FFF67C}" sibTransId="{56D63399-99A2-4D04-B8DA-3B5328B9F2E6}"/>
    <dgm:cxn modelId="{2A36EEBB-0DBB-44BF-B986-95C7396A83BF}" srcId="{FC1A0A36-08C4-43D3-BAD8-E0848DC2AA34}" destId="{ECBBEA93-0AD9-47A9-A02B-B689947E0EB0}" srcOrd="0" destOrd="0" parTransId="{10D23AD8-F1D8-45EA-8A81-B9C382D75B45}" sibTransId="{CE44C967-CF25-43D5-9DDD-FFD10DB0EF33}"/>
    <dgm:cxn modelId="{A9CEDD2F-DCE7-4827-B988-8F17A00AE22D}" type="presOf" srcId="{C6B15E66-3725-49CE-9CDA-74F440A79C3C}" destId="{2AE10DFB-97B6-4B4E-B634-E9461A2C88C8}" srcOrd="0" destOrd="0" presId="urn:microsoft.com/office/officeart/2005/8/layout/hierarchy4"/>
    <dgm:cxn modelId="{E39C83F1-8305-4D42-809A-9D712A466706}" type="presOf" srcId="{9A3EAAEF-E672-429C-ACC4-D28462DD880F}" destId="{C7B8412C-8C5C-4884-8F81-709FB37B33C4}" srcOrd="0" destOrd="0" presId="urn:microsoft.com/office/officeart/2005/8/layout/hierarchy4"/>
    <dgm:cxn modelId="{01CB67AC-4415-4F88-8A73-6CA8FCABCFB7}" srcId="{36AB1C0D-11C8-4459-A249-C50A9F15F922}" destId="{C6B15E66-3725-49CE-9CDA-74F440A79C3C}" srcOrd="0" destOrd="0" parTransId="{FA704415-A33A-4DC1-892A-871ACD42E15B}" sibTransId="{5F686F87-9A5B-4F8E-B2F2-47F2590AAC92}"/>
    <dgm:cxn modelId="{177EC573-AEC7-435D-A861-FDB841110305}" type="presOf" srcId="{36AB1C0D-11C8-4459-A249-C50A9F15F922}" destId="{92669CBF-26A9-4E77-B6E6-2B4318AEF54E}" srcOrd="0" destOrd="0" presId="urn:microsoft.com/office/officeart/2005/8/layout/hierarchy4"/>
    <dgm:cxn modelId="{BD62F487-14C5-4080-9CC6-4161885B7D0A}" type="presParOf" srcId="{993ABB66-FEF6-43DB-BC43-6A035C1C7480}" destId="{B348A8C7-1044-44EF-986D-11402F1E872D}" srcOrd="0" destOrd="0" presId="urn:microsoft.com/office/officeart/2005/8/layout/hierarchy4"/>
    <dgm:cxn modelId="{DA55D638-B40F-4FF6-BE75-AE6C8C70770B}" type="presParOf" srcId="{B348A8C7-1044-44EF-986D-11402F1E872D}" destId="{C7B8412C-8C5C-4884-8F81-709FB37B33C4}" srcOrd="0" destOrd="0" presId="urn:microsoft.com/office/officeart/2005/8/layout/hierarchy4"/>
    <dgm:cxn modelId="{D4FAC208-6EB9-4C02-93C0-47CD7870629B}" type="presParOf" srcId="{B348A8C7-1044-44EF-986D-11402F1E872D}" destId="{6939D12B-142E-4698-9C18-E08AD4206484}" srcOrd="1" destOrd="0" presId="urn:microsoft.com/office/officeart/2005/8/layout/hierarchy4"/>
    <dgm:cxn modelId="{BAC27969-6A18-4B22-BE00-189EFF24CC72}" type="presParOf" srcId="{B348A8C7-1044-44EF-986D-11402F1E872D}" destId="{A9346550-15D7-4E54-A8E5-8FEBD93D1714}" srcOrd="2" destOrd="0" presId="urn:microsoft.com/office/officeart/2005/8/layout/hierarchy4"/>
    <dgm:cxn modelId="{D0902965-3F8F-453D-AF45-1830BD8BADA8}" type="presParOf" srcId="{A9346550-15D7-4E54-A8E5-8FEBD93D1714}" destId="{01B56A6C-07B7-4A1E-9089-D75DC9BFD86A}" srcOrd="0" destOrd="0" presId="urn:microsoft.com/office/officeart/2005/8/layout/hierarchy4"/>
    <dgm:cxn modelId="{0429CDA2-BF87-409E-A4EB-98ECEF42D26D}" type="presParOf" srcId="{01B56A6C-07B7-4A1E-9089-D75DC9BFD86A}" destId="{DB9DA27C-0579-4F81-B052-65A5D74552D9}" srcOrd="0" destOrd="0" presId="urn:microsoft.com/office/officeart/2005/8/layout/hierarchy4"/>
    <dgm:cxn modelId="{CD34209B-8B0E-4A2F-B74D-7E6301079A3F}" type="presParOf" srcId="{01B56A6C-07B7-4A1E-9089-D75DC9BFD86A}" destId="{2836065B-B753-4C23-9EB8-A67597012895}" srcOrd="1" destOrd="0" presId="urn:microsoft.com/office/officeart/2005/8/layout/hierarchy4"/>
    <dgm:cxn modelId="{4AE7E88E-8205-4B6D-BD19-3F46EC7FC321}" type="presParOf" srcId="{01B56A6C-07B7-4A1E-9089-D75DC9BFD86A}" destId="{E3773B96-6DED-42E5-9B8C-4BFE9514139C}" srcOrd="2" destOrd="0" presId="urn:microsoft.com/office/officeart/2005/8/layout/hierarchy4"/>
    <dgm:cxn modelId="{975F7816-AD4E-4AA6-96D6-ED5DFACEABD8}" type="presParOf" srcId="{E3773B96-6DED-42E5-9B8C-4BFE9514139C}" destId="{119EA991-F1B9-47A6-ABD3-085C0BFDA2E2}" srcOrd="0" destOrd="0" presId="urn:microsoft.com/office/officeart/2005/8/layout/hierarchy4"/>
    <dgm:cxn modelId="{4951E1B8-A5B5-4257-A0EB-AF0C819DAF2F}" type="presParOf" srcId="{119EA991-F1B9-47A6-ABD3-085C0BFDA2E2}" destId="{1C452510-643E-4A51-A68D-9E52F930FAA7}" srcOrd="0" destOrd="0" presId="urn:microsoft.com/office/officeart/2005/8/layout/hierarchy4"/>
    <dgm:cxn modelId="{E060210E-A672-463C-80D8-CCA0B0121006}" type="presParOf" srcId="{119EA991-F1B9-47A6-ABD3-085C0BFDA2E2}" destId="{580EBA13-A735-48A9-929D-BF7870F3B2F8}" srcOrd="1" destOrd="0" presId="urn:microsoft.com/office/officeart/2005/8/layout/hierarchy4"/>
    <dgm:cxn modelId="{B30EDA3C-7802-40E0-BED9-6313C2C16C15}" type="presParOf" srcId="{E3773B96-6DED-42E5-9B8C-4BFE9514139C}" destId="{E91AA33B-0006-4F38-8D22-2FA1B98F6F76}" srcOrd="1" destOrd="0" presId="urn:microsoft.com/office/officeart/2005/8/layout/hierarchy4"/>
    <dgm:cxn modelId="{6F7A6838-97B3-4356-81BA-5EC2CFD204B1}" type="presParOf" srcId="{E3773B96-6DED-42E5-9B8C-4BFE9514139C}" destId="{59B8062A-9D16-4613-92D2-927B76B0F2D5}" srcOrd="2" destOrd="0" presId="urn:microsoft.com/office/officeart/2005/8/layout/hierarchy4"/>
    <dgm:cxn modelId="{0001D3BC-7766-474D-A02B-22432EB73DEA}" type="presParOf" srcId="{59B8062A-9D16-4613-92D2-927B76B0F2D5}" destId="{BB4241FD-29AC-46F7-9D92-4181C03198D7}" srcOrd="0" destOrd="0" presId="urn:microsoft.com/office/officeart/2005/8/layout/hierarchy4"/>
    <dgm:cxn modelId="{0446708B-D044-43C8-A7E3-EB28CBEA4CC6}" type="presParOf" srcId="{59B8062A-9D16-4613-92D2-927B76B0F2D5}" destId="{C9B35935-D436-4FB0-908C-8250896D4EB0}" srcOrd="1" destOrd="0" presId="urn:microsoft.com/office/officeart/2005/8/layout/hierarchy4"/>
    <dgm:cxn modelId="{9EF0BD30-4FB3-41BF-9B5D-1F1663323848}" type="presParOf" srcId="{A9346550-15D7-4E54-A8E5-8FEBD93D1714}" destId="{9BE5957C-EEC9-4B85-80B1-8BBDB863FFDC}" srcOrd="1" destOrd="0" presId="urn:microsoft.com/office/officeart/2005/8/layout/hierarchy4"/>
    <dgm:cxn modelId="{86132588-5452-4C71-8BE8-04B5CD6390A9}" type="presParOf" srcId="{A9346550-15D7-4E54-A8E5-8FEBD93D1714}" destId="{53386A5B-896A-475A-A234-4A686E85DE96}" srcOrd="2" destOrd="0" presId="urn:microsoft.com/office/officeart/2005/8/layout/hierarchy4"/>
    <dgm:cxn modelId="{526B8396-4CD2-4D86-A024-8A3D0C6832CF}" type="presParOf" srcId="{53386A5B-896A-475A-A234-4A686E85DE96}" destId="{92669CBF-26A9-4E77-B6E6-2B4318AEF54E}" srcOrd="0" destOrd="0" presId="urn:microsoft.com/office/officeart/2005/8/layout/hierarchy4"/>
    <dgm:cxn modelId="{8730CF7D-4465-4B8D-8ADC-996D87E3B67E}" type="presParOf" srcId="{53386A5B-896A-475A-A234-4A686E85DE96}" destId="{B1A88220-AD5C-4FC5-B168-73AA0E7DA62B}" srcOrd="1" destOrd="0" presId="urn:microsoft.com/office/officeart/2005/8/layout/hierarchy4"/>
    <dgm:cxn modelId="{F09C5C05-EB4F-4D16-AA0C-F947185C71DF}" type="presParOf" srcId="{53386A5B-896A-475A-A234-4A686E85DE96}" destId="{DF19459E-A6D8-4AF9-A150-3F705FDB6A68}" srcOrd="2" destOrd="0" presId="urn:microsoft.com/office/officeart/2005/8/layout/hierarchy4"/>
    <dgm:cxn modelId="{24576D84-AC59-4CF9-A2B9-1DF56BA1F570}" type="presParOf" srcId="{DF19459E-A6D8-4AF9-A150-3F705FDB6A68}" destId="{772E5575-5A98-4FD1-8F62-82F81B28B6A4}" srcOrd="0" destOrd="0" presId="urn:microsoft.com/office/officeart/2005/8/layout/hierarchy4"/>
    <dgm:cxn modelId="{D8E0EA0D-716B-41EF-BFF7-1592419C2946}" type="presParOf" srcId="{772E5575-5A98-4FD1-8F62-82F81B28B6A4}" destId="{2AE10DFB-97B6-4B4E-B634-E9461A2C88C8}" srcOrd="0" destOrd="0" presId="urn:microsoft.com/office/officeart/2005/8/layout/hierarchy4"/>
    <dgm:cxn modelId="{8CC026F1-78C8-4373-A11C-1F1122A86C29}" type="presParOf" srcId="{772E5575-5A98-4FD1-8F62-82F81B28B6A4}" destId="{62FFF430-4319-4CD5-89DF-E8D5DD5B8A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1A8DC-A4A9-46C0-A9F6-D4213CB7D6C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271E5-73BF-4EBB-925C-705E227487C4}">
      <dgm:prSet phldrT="[Текст]"/>
      <dgm:spPr/>
      <dgm:t>
        <a:bodyPr/>
        <a:lstStyle/>
        <a:p>
          <a:r>
            <a:rPr lang="uk-UA" dirty="0" smtClean="0"/>
            <a:t>Стиль функційний </a:t>
          </a:r>
        </a:p>
        <a:p>
          <a:endParaRPr lang="uk-UA" dirty="0" smtClean="0"/>
        </a:p>
        <a:p>
          <a:r>
            <a:rPr lang="uk-UA" dirty="0" smtClean="0"/>
            <a:t>функція</a:t>
          </a:r>
          <a:endParaRPr lang="ru-RU" dirty="0"/>
        </a:p>
      </dgm:t>
    </dgm:pt>
    <dgm:pt modelId="{B9F24D88-63EF-4F85-8FD1-92504C79DFEA}" type="parTrans" cxnId="{A5A59936-FE2D-427D-8C62-BF8B67EC6374}">
      <dgm:prSet/>
      <dgm:spPr/>
      <dgm:t>
        <a:bodyPr/>
        <a:lstStyle/>
        <a:p>
          <a:endParaRPr lang="ru-RU"/>
        </a:p>
      </dgm:t>
    </dgm:pt>
    <dgm:pt modelId="{FE05043F-5EF1-4424-A5DB-004CFEEF3F35}" type="sibTrans" cxnId="{A5A59936-FE2D-427D-8C62-BF8B67EC6374}">
      <dgm:prSet/>
      <dgm:spPr/>
      <dgm:t>
        <a:bodyPr/>
        <a:lstStyle/>
        <a:p>
          <a:endParaRPr lang="ru-RU"/>
        </a:p>
      </dgm:t>
    </dgm:pt>
    <dgm:pt modelId="{85C1FB0D-D3BF-4CE8-8354-7E02828D4C39}">
      <dgm:prSet phldrT="[Текст]"/>
      <dgm:spPr/>
      <dgm:t>
        <a:bodyPr/>
        <a:lstStyle/>
        <a:p>
          <a:r>
            <a:rPr lang="uk-UA" dirty="0" smtClean="0"/>
            <a:t>Стиль функціональний</a:t>
          </a:r>
        </a:p>
        <a:p>
          <a:endParaRPr lang="uk-UA" dirty="0" smtClean="0"/>
        </a:p>
        <a:p>
          <a:r>
            <a:rPr lang="uk-UA" dirty="0" smtClean="0"/>
            <a:t>функціонал</a:t>
          </a:r>
          <a:endParaRPr lang="ru-RU" dirty="0"/>
        </a:p>
      </dgm:t>
    </dgm:pt>
    <dgm:pt modelId="{75E887E7-1DD4-4B7E-A266-DE61051116FA}" type="parTrans" cxnId="{14CA6CE3-6CB5-4340-9862-6762E12C56B4}">
      <dgm:prSet/>
      <dgm:spPr/>
      <dgm:t>
        <a:bodyPr/>
        <a:lstStyle/>
        <a:p>
          <a:endParaRPr lang="ru-RU"/>
        </a:p>
      </dgm:t>
    </dgm:pt>
    <dgm:pt modelId="{21BDDB97-C84E-4448-9A5D-50B79DC66BF9}" type="sibTrans" cxnId="{14CA6CE3-6CB5-4340-9862-6762E12C56B4}">
      <dgm:prSet/>
      <dgm:spPr/>
      <dgm:t>
        <a:bodyPr/>
        <a:lstStyle/>
        <a:p>
          <a:endParaRPr lang="ru-RU"/>
        </a:p>
      </dgm:t>
    </dgm:pt>
    <dgm:pt modelId="{6A5E600A-25E9-427E-AD8B-064464D549A4}" type="pres">
      <dgm:prSet presAssocID="{ABE1A8DC-A4A9-46C0-A9F6-D4213CB7D6C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6116B-8AF3-4B5C-B389-C6EC5ACD0066}" type="pres">
      <dgm:prSet presAssocID="{ABE1A8DC-A4A9-46C0-A9F6-D4213CB7D6CB}" presName="Background" presStyleLbl="bgImgPlace1" presStyleIdx="0" presStyleCnt="1"/>
      <dgm:spPr/>
    </dgm:pt>
    <dgm:pt modelId="{C02FB078-2982-48CC-9515-35C6F4E1C296}" type="pres">
      <dgm:prSet presAssocID="{ABE1A8DC-A4A9-46C0-A9F6-D4213CB7D6C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B9758-AB17-49BC-AC22-A7D88B7DB0EA}" type="pres">
      <dgm:prSet presAssocID="{ABE1A8DC-A4A9-46C0-A9F6-D4213CB7D6C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DC776-E1EF-44E2-960D-82FC9B7A2145}" type="pres">
      <dgm:prSet presAssocID="{ABE1A8DC-A4A9-46C0-A9F6-D4213CB7D6CB}" presName="Plus" presStyleLbl="alignNode1" presStyleIdx="0" presStyleCnt="2"/>
      <dgm:spPr/>
    </dgm:pt>
    <dgm:pt modelId="{1E00516F-61A3-4918-8F48-A8B8F886344E}" type="pres">
      <dgm:prSet presAssocID="{ABE1A8DC-A4A9-46C0-A9F6-D4213CB7D6CB}" presName="Minus" presStyleLbl="alignNode1" presStyleIdx="1" presStyleCnt="2"/>
      <dgm:spPr/>
    </dgm:pt>
    <dgm:pt modelId="{D86EEC0F-9177-417C-AEE6-8E1D514B75CC}" type="pres">
      <dgm:prSet presAssocID="{ABE1A8DC-A4A9-46C0-A9F6-D4213CB7D6CB}" presName="Divider" presStyleLbl="parChTrans1D1" presStyleIdx="0" presStyleCnt="1"/>
      <dgm:spPr/>
    </dgm:pt>
  </dgm:ptLst>
  <dgm:cxnLst>
    <dgm:cxn modelId="{8D54C74D-FB70-47D3-9F9C-F94399AE2F99}" type="presOf" srcId="{ABE1A8DC-A4A9-46C0-A9F6-D4213CB7D6CB}" destId="{6A5E600A-25E9-427E-AD8B-064464D549A4}" srcOrd="0" destOrd="0" presId="urn:microsoft.com/office/officeart/2009/3/layout/PlusandMinus"/>
    <dgm:cxn modelId="{09B8486A-0283-4492-9D44-E9BB64DCAE19}" type="presOf" srcId="{85C1FB0D-D3BF-4CE8-8354-7E02828D4C39}" destId="{4BBB9758-AB17-49BC-AC22-A7D88B7DB0EA}" srcOrd="0" destOrd="0" presId="urn:microsoft.com/office/officeart/2009/3/layout/PlusandMinus"/>
    <dgm:cxn modelId="{14CA6CE3-6CB5-4340-9862-6762E12C56B4}" srcId="{ABE1A8DC-A4A9-46C0-A9F6-D4213CB7D6CB}" destId="{85C1FB0D-D3BF-4CE8-8354-7E02828D4C39}" srcOrd="1" destOrd="0" parTransId="{75E887E7-1DD4-4B7E-A266-DE61051116FA}" sibTransId="{21BDDB97-C84E-4448-9A5D-50B79DC66BF9}"/>
    <dgm:cxn modelId="{C25552A0-7983-4497-8B4E-BA0222278522}" type="presOf" srcId="{727271E5-73BF-4EBB-925C-705E227487C4}" destId="{C02FB078-2982-48CC-9515-35C6F4E1C296}" srcOrd="0" destOrd="0" presId="urn:microsoft.com/office/officeart/2009/3/layout/PlusandMinus"/>
    <dgm:cxn modelId="{A5A59936-FE2D-427D-8C62-BF8B67EC6374}" srcId="{ABE1A8DC-A4A9-46C0-A9F6-D4213CB7D6CB}" destId="{727271E5-73BF-4EBB-925C-705E227487C4}" srcOrd="0" destOrd="0" parTransId="{B9F24D88-63EF-4F85-8FD1-92504C79DFEA}" sibTransId="{FE05043F-5EF1-4424-A5DB-004CFEEF3F35}"/>
    <dgm:cxn modelId="{C8DD0279-10CD-4DCD-85B7-F1416F6E1332}" type="presParOf" srcId="{6A5E600A-25E9-427E-AD8B-064464D549A4}" destId="{AF26116B-8AF3-4B5C-B389-C6EC5ACD0066}" srcOrd="0" destOrd="0" presId="urn:microsoft.com/office/officeart/2009/3/layout/PlusandMinus"/>
    <dgm:cxn modelId="{51799790-F658-4A96-BC6E-5741A5928B0A}" type="presParOf" srcId="{6A5E600A-25E9-427E-AD8B-064464D549A4}" destId="{C02FB078-2982-48CC-9515-35C6F4E1C296}" srcOrd="1" destOrd="0" presId="urn:microsoft.com/office/officeart/2009/3/layout/PlusandMinus"/>
    <dgm:cxn modelId="{40455F0A-36D0-4DC2-9A46-0A18BD2CB13F}" type="presParOf" srcId="{6A5E600A-25E9-427E-AD8B-064464D549A4}" destId="{4BBB9758-AB17-49BC-AC22-A7D88B7DB0EA}" srcOrd="2" destOrd="0" presId="urn:microsoft.com/office/officeart/2009/3/layout/PlusandMinus"/>
    <dgm:cxn modelId="{D0924FB1-B568-4DD8-AF8F-A3214FF9E21A}" type="presParOf" srcId="{6A5E600A-25E9-427E-AD8B-064464D549A4}" destId="{A78DC776-E1EF-44E2-960D-82FC9B7A2145}" srcOrd="3" destOrd="0" presId="urn:microsoft.com/office/officeart/2009/3/layout/PlusandMinus"/>
    <dgm:cxn modelId="{15A64385-6550-448B-8633-C94CDDBCCF88}" type="presParOf" srcId="{6A5E600A-25E9-427E-AD8B-064464D549A4}" destId="{1E00516F-61A3-4918-8F48-A8B8F886344E}" srcOrd="4" destOrd="0" presId="urn:microsoft.com/office/officeart/2009/3/layout/PlusandMinus"/>
    <dgm:cxn modelId="{072ABA6E-8C29-47EF-8964-460A237CBDA1}" type="presParOf" srcId="{6A5E600A-25E9-427E-AD8B-064464D549A4}" destId="{D86EEC0F-9177-417C-AEE6-8E1D514B75C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7B684-2BA0-437F-9397-198F195D791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015B03-3C1A-437B-AE7C-613BFFE7B37D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високий</a:t>
          </a:r>
          <a:endParaRPr lang="ru-RU" dirty="0">
            <a:solidFill>
              <a:schemeClr val="tx1"/>
            </a:solidFill>
          </a:endParaRPr>
        </a:p>
      </dgm:t>
    </dgm:pt>
    <dgm:pt modelId="{D9F603B8-38DA-4F35-9FF0-D6947F3EA318}" type="parTrans" cxnId="{935DDEFE-B1F1-4189-846B-CB17A4B770C6}">
      <dgm:prSet/>
      <dgm:spPr/>
      <dgm:t>
        <a:bodyPr/>
        <a:lstStyle/>
        <a:p>
          <a:endParaRPr lang="ru-RU"/>
        </a:p>
      </dgm:t>
    </dgm:pt>
    <dgm:pt modelId="{E36BF83C-782D-45F9-96AD-93ECD79F981C}" type="sibTrans" cxnId="{935DDEFE-B1F1-4189-846B-CB17A4B770C6}">
      <dgm:prSet/>
      <dgm:spPr/>
      <dgm:t>
        <a:bodyPr/>
        <a:lstStyle/>
        <a:p>
          <a:endParaRPr lang="ru-RU"/>
        </a:p>
      </dgm:t>
    </dgm:pt>
    <dgm:pt modelId="{18FE9AAE-9276-4EA6-B0E7-C48234694DA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знижений</a:t>
          </a:r>
          <a:endParaRPr lang="ru-RU" dirty="0">
            <a:solidFill>
              <a:schemeClr val="tx1"/>
            </a:solidFill>
          </a:endParaRPr>
        </a:p>
      </dgm:t>
    </dgm:pt>
    <dgm:pt modelId="{9BBAB9D8-6285-4226-A6B9-A9A1CD9EB693}" type="parTrans" cxnId="{E7D524B1-F6FA-4672-BAFE-4D2EC1877261}">
      <dgm:prSet/>
      <dgm:spPr/>
    </dgm:pt>
    <dgm:pt modelId="{34404D50-DE30-4246-A444-32588367BDD7}" type="sibTrans" cxnId="{E7D524B1-F6FA-4672-BAFE-4D2EC1877261}">
      <dgm:prSet/>
      <dgm:spPr/>
    </dgm:pt>
    <dgm:pt modelId="{197BBD63-72E8-441B-82D6-49260ED399C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нейтральний</a:t>
          </a:r>
          <a:endParaRPr lang="ru-RU" dirty="0">
            <a:solidFill>
              <a:schemeClr val="tx1"/>
            </a:solidFill>
          </a:endParaRPr>
        </a:p>
      </dgm:t>
    </dgm:pt>
    <dgm:pt modelId="{09B0BE57-CAC5-42F4-ABF3-DD94E01B3150}" type="parTrans" cxnId="{59F44A86-72D9-4344-A041-B2D28F121DCA}">
      <dgm:prSet/>
      <dgm:spPr/>
    </dgm:pt>
    <dgm:pt modelId="{5FAC3E78-1CDE-41A0-AEC5-D775C55F5DA6}" type="sibTrans" cxnId="{59F44A86-72D9-4344-A041-B2D28F121DCA}">
      <dgm:prSet/>
      <dgm:spPr/>
    </dgm:pt>
    <dgm:pt modelId="{B0633047-392D-4436-9230-C506B91605AB}" type="pres">
      <dgm:prSet presAssocID="{7697B684-2BA0-437F-9397-198F195D79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9E24C-F698-44B9-9E4A-3EEA42736346}" type="pres">
      <dgm:prSet presAssocID="{19015B03-3C1A-437B-AE7C-613BFFE7B37D}" presName="parentLin" presStyleCnt="0"/>
      <dgm:spPr/>
    </dgm:pt>
    <dgm:pt modelId="{B86175F4-F859-4567-B5F4-AE316CDD228A}" type="pres">
      <dgm:prSet presAssocID="{19015B03-3C1A-437B-AE7C-613BFFE7B37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419D6E-ACCF-4C1A-B1F3-EFE7C6B15C03}" type="pres">
      <dgm:prSet presAssocID="{19015B03-3C1A-437B-AE7C-613BFFE7B3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2FB83-457C-4A02-BBBE-CE034BCEDC2C}" type="pres">
      <dgm:prSet presAssocID="{19015B03-3C1A-437B-AE7C-613BFFE7B37D}" presName="negativeSpace" presStyleCnt="0"/>
      <dgm:spPr/>
    </dgm:pt>
    <dgm:pt modelId="{4C5AB957-E409-4C45-9D21-F236B083C61D}" type="pres">
      <dgm:prSet presAssocID="{19015B03-3C1A-437B-AE7C-613BFFE7B37D}" presName="childText" presStyleLbl="conFgAcc1" presStyleIdx="0" presStyleCnt="3">
        <dgm:presLayoutVars>
          <dgm:bulletEnabled val="1"/>
        </dgm:presLayoutVars>
      </dgm:prSet>
      <dgm:spPr/>
    </dgm:pt>
    <dgm:pt modelId="{876FC75E-9800-481D-B246-0E20E6E54EE6}" type="pres">
      <dgm:prSet presAssocID="{E36BF83C-782D-45F9-96AD-93ECD79F981C}" presName="spaceBetweenRectangles" presStyleCnt="0"/>
      <dgm:spPr/>
    </dgm:pt>
    <dgm:pt modelId="{D3C75029-9687-47DF-ADCA-9C5FD01A4F66}" type="pres">
      <dgm:prSet presAssocID="{197BBD63-72E8-441B-82D6-49260ED399C0}" presName="parentLin" presStyleCnt="0"/>
      <dgm:spPr/>
    </dgm:pt>
    <dgm:pt modelId="{F394C400-DEF3-4E06-B8A9-55727DF35989}" type="pres">
      <dgm:prSet presAssocID="{197BBD63-72E8-441B-82D6-49260ED399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DBDC56-28DD-4CAB-A116-95977203584B}" type="pres">
      <dgm:prSet presAssocID="{197BBD63-72E8-441B-82D6-49260ED399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23E36-629D-4BC3-9603-2402ED33429A}" type="pres">
      <dgm:prSet presAssocID="{197BBD63-72E8-441B-82D6-49260ED399C0}" presName="negativeSpace" presStyleCnt="0"/>
      <dgm:spPr/>
    </dgm:pt>
    <dgm:pt modelId="{778182B7-98FA-4FF9-AC48-9164B7F89708}" type="pres">
      <dgm:prSet presAssocID="{197BBD63-72E8-441B-82D6-49260ED399C0}" presName="childText" presStyleLbl="conFgAcc1" presStyleIdx="1" presStyleCnt="3">
        <dgm:presLayoutVars>
          <dgm:bulletEnabled val="1"/>
        </dgm:presLayoutVars>
      </dgm:prSet>
      <dgm:spPr/>
    </dgm:pt>
    <dgm:pt modelId="{7917DBF2-03A3-47E3-9D18-4DFCF0CD0DB3}" type="pres">
      <dgm:prSet presAssocID="{5FAC3E78-1CDE-41A0-AEC5-D775C55F5DA6}" presName="spaceBetweenRectangles" presStyleCnt="0"/>
      <dgm:spPr/>
    </dgm:pt>
    <dgm:pt modelId="{BC3678A8-C02D-4DA7-9C6E-C82A820F844B}" type="pres">
      <dgm:prSet presAssocID="{18FE9AAE-9276-4EA6-B0E7-C48234694DA8}" presName="parentLin" presStyleCnt="0"/>
      <dgm:spPr/>
    </dgm:pt>
    <dgm:pt modelId="{CE284F03-B072-418C-88C4-145F8672C53F}" type="pres">
      <dgm:prSet presAssocID="{18FE9AAE-9276-4EA6-B0E7-C48234694DA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549C53B-EBF4-4551-8550-371E158A3FC6}" type="pres">
      <dgm:prSet presAssocID="{18FE9AAE-9276-4EA6-B0E7-C48234694D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0594-9494-4875-BBD1-337F66D816B8}" type="pres">
      <dgm:prSet presAssocID="{18FE9AAE-9276-4EA6-B0E7-C48234694DA8}" presName="negativeSpace" presStyleCnt="0"/>
      <dgm:spPr/>
    </dgm:pt>
    <dgm:pt modelId="{15D8F7D2-2288-4EB3-8A04-2A984C047CC5}" type="pres">
      <dgm:prSet presAssocID="{18FE9AAE-9276-4EA6-B0E7-C48234694D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5D0323-5E87-4E09-9C8D-05A3D56DB623}" type="presOf" srcId="{7697B684-2BA0-437F-9397-198F195D791E}" destId="{B0633047-392D-4436-9230-C506B91605AB}" srcOrd="0" destOrd="0" presId="urn:microsoft.com/office/officeart/2005/8/layout/list1"/>
    <dgm:cxn modelId="{49924539-88D7-4788-9BF9-A77E45D0AE40}" type="presOf" srcId="{197BBD63-72E8-441B-82D6-49260ED399C0}" destId="{3ADBDC56-28DD-4CAB-A116-95977203584B}" srcOrd="1" destOrd="0" presId="urn:microsoft.com/office/officeart/2005/8/layout/list1"/>
    <dgm:cxn modelId="{029843C6-381C-4122-A7EF-06DBC0FF0559}" type="presOf" srcId="{197BBD63-72E8-441B-82D6-49260ED399C0}" destId="{F394C400-DEF3-4E06-B8A9-55727DF35989}" srcOrd="0" destOrd="0" presId="urn:microsoft.com/office/officeart/2005/8/layout/list1"/>
    <dgm:cxn modelId="{E7D524B1-F6FA-4672-BAFE-4D2EC1877261}" srcId="{7697B684-2BA0-437F-9397-198F195D791E}" destId="{18FE9AAE-9276-4EA6-B0E7-C48234694DA8}" srcOrd="2" destOrd="0" parTransId="{9BBAB9D8-6285-4226-A6B9-A9A1CD9EB693}" sibTransId="{34404D50-DE30-4246-A444-32588367BDD7}"/>
    <dgm:cxn modelId="{168D3AB2-6E75-4C27-8E3F-664D770F010F}" type="presOf" srcId="{19015B03-3C1A-437B-AE7C-613BFFE7B37D}" destId="{B86175F4-F859-4567-B5F4-AE316CDD228A}" srcOrd="0" destOrd="0" presId="urn:microsoft.com/office/officeart/2005/8/layout/list1"/>
    <dgm:cxn modelId="{20746640-AB4A-4918-A148-F69B6B8230DB}" type="presOf" srcId="{18FE9AAE-9276-4EA6-B0E7-C48234694DA8}" destId="{2549C53B-EBF4-4551-8550-371E158A3FC6}" srcOrd="1" destOrd="0" presId="urn:microsoft.com/office/officeart/2005/8/layout/list1"/>
    <dgm:cxn modelId="{CF7419C2-8DC5-4964-8901-065C245E70A5}" type="presOf" srcId="{19015B03-3C1A-437B-AE7C-613BFFE7B37D}" destId="{7A419D6E-ACCF-4C1A-B1F3-EFE7C6B15C03}" srcOrd="1" destOrd="0" presId="urn:microsoft.com/office/officeart/2005/8/layout/list1"/>
    <dgm:cxn modelId="{54321FB5-C38F-430F-9A70-241CA0F56CAF}" type="presOf" srcId="{18FE9AAE-9276-4EA6-B0E7-C48234694DA8}" destId="{CE284F03-B072-418C-88C4-145F8672C53F}" srcOrd="0" destOrd="0" presId="urn:microsoft.com/office/officeart/2005/8/layout/list1"/>
    <dgm:cxn modelId="{59F44A86-72D9-4344-A041-B2D28F121DCA}" srcId="{7697B684-2BA0-437F-9397-198F195D791E}" destId="{197BBD63-72E8-441B-82D6-49260ED399C0}" srcOrd="1" destOrd="0" parTransId="{09B0BE57-CAC5-42F4-ABF3-DD94E01B3150}" sibTransId="{5FAC3E78-1CDE-41A0-AEC5-D775C55F5DA6}"/>
    <dgm:cxn modelId="{935DDEFE-B1F1-4189-846B-CB17A4B770C6}" srcId="{7697B684-2BA0-437F-9397-198F195D791E}" destId="{19015B03-3C1A-437B-AE7C-613BFFE7B37D}" srcOrd="0" destOrd="0" parTransId="{D9F603B8-38DA-4F35-9FF0-D6947F3EA318}" sibTransId="{E36BF83C-782D-45F9-96AD-93ECD79F981C}"/>
    <dgm:cxn modelId="{2EF1EC00-937E-4B91-B2DD-0853EF9C9ACE}" type="presParOf" srcId="{B0633047-392D-4436-9230-C506B91605AB}" destId="{00F9E24C-F698-44B9-9E4A-3EEA42736346}" srcOrd="0" destOrd="0" presId="urn:microsoft.com/office/officeart/2005/8/layout/list1"/>
    <dgm:cxn modelId="{E99A1781-54F0-4E8D-9755-9E637875F6C5}" type="presParOf" srcId="{00F9E24C-F698-44B9-9E4A-3EEA42736346}" destId="{B86175F4-F859-4567-B5F4-AE316CDD228A}" srcOrd="0" destOrd="0" presId="urn:microsoft.com/office/officeart/2005/8/layout/list1"/>
    <dgm:cxn modelId="{1F504992-A97C-4ECD-A67C-046A99772694}" type="presParOf" srcId="{00F9E24C-F698-44B9-9E4A-3EEA42736346}" destId="{7A419D6E-ACCF-4C1A-B1F3-EFE7C6B15C03}" srcOrd="1" destOrd="0" presId="urn:microsoft.com/office/officeart/2005/8/layout/list1"/>
    <dgm:cxn modelId="{7ACC16D9-71FC-40AC-A9C4-B1BCCF9DF002}" type="presParOf" srcId="{B0633047-392D-4436-9230-C506B91605AB}" destId="{F172FB83-457C-4A02-BBBE-CE034BCEDC2C}" srcOrd="1" destOrd="0" presId="urn:microsoft.com/office/officeart/2005/8/layout/list1"/>
    <dgm:cxn modelId="{9898E143-1D8D-4176-B33D-ABDED822F39B}" type="presParOf" srcId="{B0633047-392D-4436-9230-C506B91605AB}" destId="{4C5AB957-E409-4C45-9D21-F236B083C61D}" srcOrd="2" destOrd="0" presId="urn:microsoft.com/office/officeart/2005/8/layout/list1"/>
    <dgm:cxn modelId="{1C57F48C-5EF0-4482-A2C5-F8F72C09DE15}" type="presParOf" srcId="{B0633047-392D-4436-9230-C506B91605AB}" destId="{876FC75E-9800-481D-B246-0E20E6E54EE6}" srcOrd="3" destOrd="0" presId="urn:microsoft.com/office/officeart/2005/8/layout/list1"/>
    <dgm:cxn modelId="{28E4CC2F-2591-4CAE-9131-F9BF19B5D878}" type="presParOf" srcId="{B0633047-392D-4436-9230-C506B91605AB}" destId="{D3C75029-9687-47DF-ADCA-9C5FD01A4F66}" srcOrd="4" destOrd="0" presId="urn:microsoft.com/office/officeart/2005/8/layout/list1"/>
    <dgm:cxn modelId="{6C6728F7-0323-4F04-9EA0-CBAE055E93FE}" type="presParOf" srcId="{D3C75029-9687-47DF-ADCA-9C5FD01A4F66}" destId="{F394C400-DEF3-4E06-B8A9-55727DF35989}" srcOrd="0" destOrd="0" presId="urn:microsoft.com/office/officeart/2005/8/layout/list1"/>
    <dgm:cxn modelId="{53426B77-CEAB-4120-A143-F82FEB0FAB7F}" type="presParOf" srcId="{D3C75029-9687-47DF-ADCA-9C5FD01A4F66}" destId="{3ADBDC56-28DD-4CAB-A116-95977203584B}" srcOrd="1" destOrd="0" presId="urn:microsoft.com/office/officeart/2005/8/layout/list1"/>
    <dgm:cxn modelId="{D06FB455-471B-41FF-B91F-E700AE037330}" type="presParOf" srcId="{B0633047-392D-4436-9230-C506B91605AB}" destId="{8D323E36-629D-4BC3-9603-2402ED33429A}" srcOrd="5" destOrd="0" presId="urn:microsoft.com/office/officeart/2005/8/layout/list1"/>
    <dgm:cxn modelId="{7D502A52-2713-4093-B2D5-F5EEF5EF0C3E}" type="presParOf" srcId="{B0633047-392D-4436-9230-C506B91605AB}" destId="{778182B7-98FA-4FF9-AC48-9164B7F89708}" srcOrd="6" destOrd="0" presId="urn:microsoft.com/office/officeart/2005/8/layout/list1"/>
    <dgm:cxn modelId="{FD80788F-514A-41B7-A5BB-D4236B7B123C}" type="presParOf" srcId="{B0633047-392D-4436-9230-C506B91605AB}" destId="{7917DBF2-03A3-47E3-9D18-4DFCF0CD0DB3}" srcOrd="7" destOrd="0" presId="urn:microsoft.com/office/officeart/2005/8/layout/list1"/>
    <dgm:cxn modelId="{663738DA-38D8-4547-B529-A849BB67CB15}" type="presParOf" srcId="{B0633047-392D-4436-9230-C506B91605AB}" destId="{BC3678A8-C02D-4DA7-9C6E-C82A820F844B}" srcOrd="8" destOrd="0" presId="urn:microsoft.com/office/officeart/2005/8/layout/list1"/>
    <dgm:cxn modelId="{2CB83F05-515B-43EC-BE95-3E852EB6C857}" type="presParOf" srcId="{BC3678A8-C02D-4DA7-9C6E-C82A820F844B}" destId="{CE284F03-B072-418C-88C4-145F8672C53F}" srcOrd="0" destOrd="0" presId="urn:microsoft.com/office/officeart/2005/8/layout/list1"/>
    <dgm:cxn modelId="{BB14F9FA-F036-4D60-856B-5081D509AA39}" type="presParOf" srcId="{BC3678A8-C02D-4DA7-9C6E-C82A820F844B}" destId="{2549C53B-EBF4-4551-8550-371E158A3FC6}" srcOrd="1" destOrd="0" presId="urn:microsoft.com/office/officeart/2005/8/layout/list1"/>
    <dgm:cxn modelId="{A8F17EA9-8BB0-49F1-AD85-1601DD4EDD70}" type="presParOf" srcId="{B0633047-392D-4436-9230-C506B91605AB}" destId="{FD310594-9494-4875-BBD1-337F66D816B8}" srcOrd="9" destOrd="0" presId="urn:microsoft.com/office/officeart/2005/8/layout/list1"/>
    <dgm:cxn modelId="{1E6FB0C5-8D9D-49DF-8D05-CCFA54923B8A}" type="presParOf" srcId="{B0633047-392D-4436-9230-C506B91605AB}" destId="{15D8F7D2-2288-4EB3-8A04-2A984C047C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89E2BE-0011-411F-86AD-AACF0016091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B891EE3-B75E-48F3-9EF0-AE83C261C9EA}">
      <dgm:prSet phldrT="[Текст]"/>
      <dgm:spPr/>
      <dgm:t>
        <a:bodyPr/>
        <a:lstStyle/>
        <a:p>
          <a:r>
            <a:rPr lang="uk-UA" dirty="0" smtClean="0"/>
            <a:t>Варіантні доповнення до чинних правил</a:t>
          </a:r>
          <a:endParaRPr lang="ru-RU" dirty="0"/>
        </a:p>
      </dgm:t>
    </dgm:pt>
    <dgm:pt modelId="{43A9053A-7D08-4CB2-BD03-50AF1092B0FB}" type="parTrans" cxnId="{D7257235-5A28-425B-83A2-18E7DD3ABC90}">
      <dgm:prSet/>
      <dgm:spPr/>
      <dgm:t>
        <a:bodyPr/>
        <a:lstStyle/>
        <a:p>
          <a:endParaRPr lang="ru-RU"/>
        </a:p>
      </dgm:t>
    </dgm:pt>
    <dgm:pt modelId="{4796520C-F619-47A6-B9C3-E3CC50E8A68B}" type="sibTrans" cxnId="{D7257235-5A28-425B-83A2-18E7DD3ABC90}">
      <dgm:prSet/>
      <dgm:spPr/>
      <dgm:t>
        <a:bodyPr/>
        <a:lstStyle/>
        <a:p>
          <a:endParaRPr lang="ru-RU"/>
        </a:p>
      </dgm:t>
    </dgm:pt>
    <dgm:pt modelId="{D3728D32-1061-485F-A2AE-46B61C57C47B}">
      <dgm:prSet phldrT="[Текст]" phldr="1"/>
      <dgm:spPr/>
      <dgm:t>
        <a:bodyPr/>
        <a:lstStyle/>
        <a:p>
          <a:endParaRPr lang="ru-RU"/>
        </a:p>
      </dgm:t>
    </dgm:pt>
    <dgm:pt modelId="{DC1DF503-B1F9-4023-AAB1-2CD233009E07}" type="parTrans" cxnId="{3D94E022-61FC-4EA1-B9D0-EEDBA02300FA}">
      <dgm:prSet/>
      <dgm:spPr/>
      <dgm:t>
        <a:bodyPr/>
        <a:lstStyle/>
        <a:p>
          <a:endParaRPr lang="ru-RU"/>
        </a:p>
      </dgm:t>
    </dgm:pt>
    <dgm:pt modelId="{E01D24A3-5570-4596-A60A-68B11A5BA11A}" type="sibTrans" cxnId="{3D94E022-61FC-4EA1-B9D0-EEDBA02300FA}">
      <dgm:prSet/>
      <dgm:spPr/>
      <dgm:t>
        <a:bodyPr/>
        <a:lstStyle/>
        <a:p>
          <a:endParaRPr lang="ru-RU"/>
        </a:p>
      </dgm:t>
    </dgm:pt>
    <dgm:pt modelId="{C96D03FD-B7D8-48D5-BE5F-654A0DB2DB17}">
      <dgm:prSet custT="1"/>
      <dgm:spPr/>
      <dgm:t>
        <a:bodyPr/>
        <a:lstStyle/>
        <a:p>
          <a:r>
            <a:rPr lang="uk-UA" sz="3200" i="0" dirty="0" smtClean="0">
              <a:latin typeface="Monotype Corsiva" panose="03010101010201010101" pitchFamily="66" charset="0"/>
            </a:rPr>
            <a:t>безваріантні, нові написання </a:t>
          </a:r>
          <a:endParaRPr lang="uk-UA" sz="3200" i="0" dirty="0" smtClean="0">
            <a:latin typeface="Monotype Corsiva" panose="03010101010201010101" pitchFamily="66" charset="0"/>
          </a:endParaRPr>
        </a:p>
      </dgm:t>
    </dgm:pt>
    <dgm:pt modelId="{62D34DB4-5D7E-4AA6-8B5A-F3F907ACD8E8}" type="parTrans" cxnId="{0B926705-CC78-4345-B022-9D118D9A52EF}">
      <dgm:prSet/>
      <dgm:spPr/>
      <dgm:t>
        <a:bodyPr/>
        <a:lstStyle/>
        <a:p>
          <a:endParaRPr lang="ru-RU"/>
        </a:p>
      </dgm:t>
    </dgm:pt>
    <dgm:pt modelId="{4219E6EC-7D68-4B94-8913-3DB7DC3AC810}" type="sibTrans" cxnId="{0B926705-CC78-4345-B022-9D118D9A52EF}">
      <dgm:prSet/>
      <dgm:spPr/>
      <dgm:t>
        <a:bodyPr/>
        <a:lstStyle/>
        <a:p>
          <a:endParaRPr lang="ru-RU"/>
        </a:p>
      </dgm:t>
    </dgm:pt>
    <dgm:pt modelId="{F74DB4A0-E60A-459C-99DD-BBC03B944B00}">
      <dgm:prSet/>
      <dgm:spPr/>
    </dgm:pt>
    <dgm:pt modelId="{66F87220-0503-4D07-9EAA-B412D0928ECA}" type="parTrans" cxnId="{3EB5161C-3237-4C5A-982B-6A29F863B077}">
      <dgm:prSet/>
      <dgm:spPr/>
      <dgm:t>
        <a:bodyPr/>
        <a:lstStyle/>
        <a:p>
          <a:endParaRPr lang="ru-RU"/>
        </a:p>
      </dgm:t>
    </dgm:pt>
    <dgm:pt modelId="{0159E522-8329-42C5-9DF3-B9A5C1AE95B2}" type="sibTrans" cxnId="{3EB5161C-3237-4C5A-982B-6A29F863B077}">
      <dgm:prSet/>
      <dgm:spPr/>
      <dgm:t>
        <a:bodyPr/>
        <a:lstStyle/>
        <a:p>
          <a:endParaRPr lang="ru-RU"/>
        </a:p>
      </dgm:t>
    </dgm:pt>
    <dgm:pt modelId="{3416B2E5-A7A7-4F54-BE57-1EEE4AFC4371}" type="pres">
      <dgm:prSet presAssocID="{F089E2BE-0011-411F-86AD-AACF00160918}" presName="Name0" presStyleCnt="0">
        <dgm:presLayoutVars>
          <dgm:chMax val="2"/>
          <dgm:chPref val="2"/>
          <dgm:animLvl val="lvl"/>
        </dgm:presLayoutVars>
      </dgm:prSet>
      <dgm:spPr/>
    </dgm:pt>
    <dgm:pt modelId="{2F8391CC-90B1-43DE-B086-A5E7EFE92EAF}" type="pres">
      <dgm:prSet presAssocID="{F089E2BE-0011-411F-86AD-AACF00160918}" presName="LeftText" presStyleLbl="revTx" presStyleIdx="0" presStyleCnt="0">
        <dgm:presLayoutVars>
          <dgm:bulletEnabled val="1"/>
        </dgm:presLayoutVars>
      </dgm:prSet>
      <dgm:spPr/>
    </dgm:pt>
    <dgm:pt modelId="{E3AB5EF7-546B-4C0E-8819-7674C99A3629}" type="pres">
      <dgm:prSet presAssocID="{F089E2BE-0011-411F-86AD-AACF00160918}" presName="LeftNode" presStyleLbl="bgImgPlace1" presStyleIdx="0" presStyleCnt="2" custLinFactNeighborX="-34538" custLinFactNeighborY="384">
        <dgm:presLayoutVars>
          <dgm:chMax val="2"/>
          <dgm:chPref val="2"/>
        </dgm:presLayoutVars>
      </dgm:prSet>
      <dgm:spPr/>
    </dgm:pt>
    <dgm:pt modelId="{D9127B35-D4B3-4F7A-B96B-FD16F8EE4993}" type="pres">
      <dgm:prSet presAssocID="{F089E2BE-0011-411F-86AD-AACF00160918}" presName="RightText" presStyleLbl="revTx" presStyleIdx="0" presStyleCnt="0">
        <dgm:presLayoutVars>
          <dgm:bulletEnabled val="1"/>
        </dgm:presLayoutVars>
      </dgm:prSet>
      <dgm:spPr/>
    </dgm:pt>
    <dgm:pt modelId="{DE2AC27A-2D0F-497A-9DCF-2D232300F19F}" type="pres">
      <dgm:prSet presAssocID="{F089E2BE-0011-411F-86AD-AACF00160918}" presName="RightNode" presStyleLbl="bgImgPlace1" presStyleIdx="1" presStyleCnt="2" custScaleX="157033">
        <dgm:presLayoutVars>
          <dgm:chMax val="0"/>
          <dgm:chPref val="0"/>
        </dgm:presLayoutVars>
      </dgm:prSet>
      <dgm:spPr/>
    </dgm:pt>
    <dgm:pt modelId="{58C2C2E3-B165-44C4-B460-13E60D8334D9}" type="pres">
      <dgm:prSet presAssocID="{F089E2BE-0011-411F-86AD-AACF00160918}" presName="TopArrow" presStyleLbl="node1" presStyleIdx="0" presStyleCnt="2"/>
      <dgm:spPr/>
    </dgm:pt>
    <dgm:pt modelId="{F1EA2DF7-C4CA-4659-A390-670AEB58C04C}" type="pres">
      <dgm:prSet presAssocID="{F089E2BE-0011-411F-86AD-AACF00160918}" presName="BottomArrow" presStyleLbl="node1" presStyleIdx="1" presStyleCnt="2"/>
      <dgm:spPr/>
    </dgm:pt>
  </dgm:ptLst>
  <dgm:cxnLst>
    <dgm:cxn modelId="{6B6054CA-2C30-42E1-8F6D-92DF2B386DE4}" type="presOf" srcId="{EB891EE3-B75E-48F3-9EF0-AE83C261C9EA}" destId="{2F8391CC-90B1-43DE-B086-A5E7EFE92EAF}" srcOrd="0" destOrd="0" presId="urn:microsoft.com/office/officeart/2009/layout/ReverseList"/>
    <dgm:cxn modelId="{3D94E022-61FC-4EA1-B9D0-EEDBA02300FA}" srcId="{F089E2BE-0011-411F-86AD-AACF00160918}" destId="{D3728D32-1061-485F-A2AE-46B61C57C47B}" srcOrd="3" destOrd="0" parTransId="{DC1DF503-B1F9-4023-AAB1-2CD233009E07}" sibTransId="{E01D24A3-5570-4596-A60A-68B11A5BA11A}"/>
    <dgm:cxn modelId="{3E474C29-1B02-4B74-973D-B6909D5A5A10}" type="presOf" srcId="{C96D03FD-B7D8-48D5-BE5F-654A0DB2DB17}" destId="{DE2AC27A-2D0F-497A-9DCF-2D232300F19F}" srcOrd="1" destOrd="0" presId="urn:microsoft.com/office/officeart/2009/layout/ReverseList"/>
    <dgm:cxn modelId="{D7257235-5A28-425B-83A2-18E7DD3ABC90}" srcId="{F089E2BE-0011-411F-86AD-AACF00160918}" destId="{EB891EE3-B75E-48F3-9EF0-AE83C261C9EA}" srcOrd="0" destOrd="0" parTransId="{43A9053A-7D08-4CB2-BD03-50AF1092B0FB}" sibTransId="{4796520C-F619-47A6-B9C3-E3CC50E8A68B}"/>
    <dgm:cxn modelId="{1DED34AE-8248-4542-BBCD-F10A1EA51AE6}" type="presOf" srcId="{C96D03FD-B7D8-48D5-BE5F-654A0DB2DB17}" destId="{D9127B35-D4B3-4F7A-B96B-FD16F8EE4993}" srcOrd="0" destOrd="0" presId="urn:microsoft.com/office/officeart/2009/layout/ReverseList"/>
    <dgm:cxn modelId="{8A284A0D-D39B-4D77-B510-1BD3C9C1E950}" type="presOf" srcId="{EB891EE3-B75E-48F3-9EF0-AE83C261C9EA}" destId="{E3AB5EF7-546B-4C0E-8819-7674C99A3629}" srcOrd="1" destOrd="0" presId="urn:microsoft.com/office/officeart/2009/layout/ReverseList"/>
    <dgm:cxn modelId="{EC5173A3-9663-4269-AACB-1CC4E6D00474}" type="presOf" srcId="{F089E2BE-0011-411F-86AD-AACF00160918}" destId="{3416B2E5-A7A7-4F54-BE57-1EEE4AFC4371}" srcOrd="0" destOrd="0" presId="urn:microsoft.com/office/officeart/2009/layout/ReverseList"/>
    <dgm:cxn modelId="{0B926705-CC78-4345-B022-9D118D9A52EF}" srcId="{F089E2BE-0011-411F-86AD-AACF00160918}" destId="{C96D03FD-B7D8-48D5-BE5F-654A0DB2DB17}" srcOrd="1" destOrd="0" parTransId="{62D34DB4-5D7E-4AA6-8B5A-F3F907ACD8E8}" sibTransId="{4219E6EC-7D68-4B94-8913-3DB7DC3AC810}"/>
    <dgm:cxn modelId="{3EB5161C-3237-4C5A-982B-6A29F863B077}" srcId="{F089E2BE-0011-411F-86AD-AACF00160918}" destId="{F74DB4A0-E60A-459C-99DD-BBC03B944B00}" srcOrd="2" destOrd="0" parTransId="{66F87220-0503-4D07-9EAA-B412D0928ECA}" sibTransId="{0159E522-8329-42C5-9DF3-B9A5C1AE95B2}"/>
    <dgm:cxn modelId="{6C4C4023-24D4-4DFA-8D82-CD99DD6C31DE}" type="presParOf" srcId="{3416B2E5-A7A7-4F54-BE57-1EEE4AFC4371}" destId="{2F8391CC-90B1-43DE-B086-A5E7EFE92EAF}" srcOrd="0" destOrd="0" presId="urn:microsoft.com/office/officeart/2009/layout/ReverseList"/>
    <dgm:cxn modelId="{387186CF-FBC5-4D0D-9668-76A47A0DE9BA}" type="presParOf" srcId="{3416B2E5-A7A7-4F54-BE57-1EEE4AFC4371}" destId="{E3AB5EF7-546B-4C0E-8819-7674C99A3629}" srcOrd="1" destOrd="0" presId="urn:microsoft.com/office/officeart/2009/layout/ReverseList"/>
    <dgm:cxn modelId="{8CED58DA-B525-411D-B5AA-388BE8D8154A}" type="presParOf" srcId="{3416B2E5-A7A7-4F54-BE57-1EEE4AFC4371}" destId="{D9127B35-D4B3-4F7A-B96B-FD16F8EE4993}" srcOrd="2" destOrd="0" presId="urn:microsoft.com/office/officeart/2009/layout/ReverseList"/>
    <dgm:cxn modelId="{D562A467-F30D-4563-9126-C0F1AEED7B3A}" type="presParOf" srcId="{3416B2E5-A7A7-4F54-BE57-1EEE4AFC4371}" destId="{DE2AC27A-2D0F-497A-9DCF-2D232300F19F}" srcOrd="3" destOrd="0" presId="urn:microsoft.com/office/officeart/2009/layout/ReverseList"/>
    <dgm:cxn modelId="{C9164A82-23C5-4DF6-A807-FF274A9A039F}" type="presParOf" srcId="{3416B2E5-A7A7-4F54-BE57-1EEE4AFC4371}" destId="{58C2C2E3-B165-44C4-B460-13E60D8334D9}" srcOrd="4" destOrd="0" presId="urn:microsoft.com/office/officeart/2009/layout/ReverseList"/>
    <dgm:cxn modelId="{C296742A-9779-4187-B02B-46C6B42EDC5C}" type="presParOf" srcId="{3416B2E5-A7A7-4F54-BE57-1EEE4AFC4371}" destId="{F1EA2DF7-C4CA-4659-A390-670AEB58C04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B64DBF-7D66-48EA-A1F3-7423F3C3A5F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E1A6CF-036C-4309-9FC2-5508116EE168}">
      <dgm:prSet phldrT="[Текст]"/>
      <dgm:spPr>
        <a:xfrm>
          <a:off x="3774" y="1118545"/>
          <a:ext cx="1592393" cy="518400"/>
        </a:xfrm>
        <a:prstGeom prst="rect">
          <a:avLst/>
        </a:prstGeom>
        <a:solidFill>
          <a:srgbClr val="1C4587">
            <a:lumMod val="60000"/>
            <a:lumOff val="40000"/>
          </a:srgbClr>
        </a:solidFill>
        <a:ln w="25400" cap="flat" cmpd="sng" algn="ctr">
          <a:solidFill>
            <a:srgbClr val="CAFF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-</a:t>
          </a:r>
          <a:r>
            <a:rPr lang="uk-UA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к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8701B37-4A38-444E-9B6D-D6ECBF4DE116}" type="parTrans" cxnId="{DCBCAA9E-1C70-4158-B26F-9A7C20FA7BB1}">
      <dgm:prSet/>
      <dgm:spPr/>
      <dgm:t>
        <a:bodyPr/>
        <a:lstStyle/>
        <a:p>
          <a:endParaRPr lang="ru-RU"/>
        </a:p>
      </dgm:t>
    </dgm:pt>
    <dgm:pt modelId="{49FB0592-94C6-438D-9ABA-EBB7A054DD9A}" type="sibTrans" cxnId="{DCBCAA9E-1C70-4158-B26F-9A7C20FA7BB1}">
      <dgm:prSet/>
      <dgm:spPr/>
      <dgm:t>
        <a:bodyPr/>
        <a:lstStyle/>
        <a:p>
          <a:endParaRPr lang="ru-RU"/>
        </a:p>
      </dgm:t>
    </dgm:pt>
    <dgm:pt modelId="{AC0F8056-D546-4744-A103-4B38B535190B}">
      <dgm:prSet phldrT="[Текст]"/>
      <dgm:spPr>
        <a:xfrm>
          <a:off x="3774" y="1636945"/>
          <a:ext cx="1592393" cy="1266021"/>
        </a:xfrm>
        <a:prstGeom prst="rect">
          <a:avLst/>
        </a:prstGeom>
        <a:solidFill>
          <a:srgbClr val="FFF8D3">
            <a:lumMod val="50000"/>
            <a:alpha val="90000"/>
          </a:srgbClr>
        </a:solidFill>
        <a:ln w="25400" cap="flat" cmpd="sng" algn="ctr">
          <a:solidFill>
            <a:srgbClr val="CAFFC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міністерка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622E9F7-BB7D-4A1B-8553-E86A99B853D2}" type="parTrans" cxnId="{6421D868-C0A7-4DEC-B9E6-F022A3439661}">
      <dgm:prSet/>
      <dgm:spPr/>
      <dgm:t>
        <a:bodyPr/>
        <a:lstStyle/>
        <a:p>
          <a:endParaRPr lang="ru-RU"/>
        </a:p>
      </dgm:t>
    </dgm:pt>
    <dgm:pt modelId="{4CE90C3E-0878-469A-B188-FE3802D3F5D9}" type="sibTrans" cxnId="{6421D868-C0A7-4DEC-B9E6-F022A3439661}">
      <dgm:prSet/>
      <dgm:spPr/>
      <dgm:t>
        <a:bodyPr/>
        <a:lstStyle/>
        <a:p>
          <a:endParaRPr lang="ru-RU"/>
        </a:p>
      </dgm:t>
    </dgm:pt>
    <dgm:pt modelId="{22A9685B-0148-43E8-9613-777CAF274B4F}">
      <dgm:prSet phldrT="[Текст]"/>
      <dgm:spPr>
        <a:xfrm>
          <a:off x="3774" y="1636945"/>
          <a:ext cx="1592393" cy="1266021"/>
        </a:xfrm>
        <a:prstGeom prst="rect">
          <a:avLst/>
        </a:prstGeom>
        <a:solidFill>
          <a:srgbClr val="FFF8D3">
            <a:lumMod val="50000"/>
            <a:alpha val="90000"/>
          </a:srgbClr>
        </a:solidFill>
        <a:ln w="25400" cap="flat" cmpd="sng" algn="ctr">
          <a:solidFill>
            <a:srgbClr val="CAFFC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аптекарка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AA8C6EC8-604A-416F-90AD-8450C30960E8}" type="parTrans" cxnId="{D69680FD-8BCF-431D-A869-1C9CC74CD3F3}">
      <dgm:prSet/>
      <dgm:spPr/>
      <dgm:t>
        <a:bodyPr/>
        <a:lstStyle/>
        <a:p>
          <a:endParaRPr lang="ru-RU"/>
        </a:p>
      </dgm:t>
    </dgm:pt>
    <dgm:pt modelId="{5EB598FA-13CD-4E59-925B-FFEF702318DC}" type="sibTrans" cxnId="{D69680FD-8BCF-431D-A869-1C9CC74CD3F3}">
      <dgm:prSet/>
      <dgm:spPr/>
      <dgm:t>
        <a:bodyPr/>
        <a:lstStyle/>
        <a:p>
          <a:endParaRPr lang="ru-RU"/>
        </a:p>
      </dgm:t>
    </dgm:pt>
    <dgm:pt modelId="{4C66BD0F-FE0D-4457-872B-14B081BDD95E}">
      <dgm:prSet phldrT="[Текст]"/>
      <dgm:spPr>
        <a:xfrm>
          <a:off x="1819103" y="1118545"/>
          <a:ext cx="1592393" cy="518400"/>
        </a:xfrm>
        <a:prstGeom prst="rect">
          <a:avLst/>
        </a:prstGeom>
        <a:solidFill>
          <a:srgbClr val="FFBBAA">
            <a:lumMod val="75000"/>
          </a:srgbClr>
        </a:solidFill>
        <a:ln w="25400" cap="flat" cmpd="sng" algn="ctr">
          <a:solidFill>
            <a:srgbClr val="FFBBA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</a:t>
          </a:r>
          <a:r>
            <a:rPr lang="uk-UA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ин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EBF910AF-1E74-4147-87A4-DB36A2DC249F}" type="parTrans" cxnId="{DC9A710F-46C4-4236-B789-38F899B50189}">
      <dgm:prSet/>
      <dgm:spPr/>
      <dgm:t>
        <a:bodyPr/>
        <a:lstStyle/>
        <a:p>
          <a:endParaRPr lang="ru-RU"/>
        </a:p>
      </dgm:t>
    </dgm:pt>
    <dgm:pt modelId="{A6F8B3FA-CBE1-423B-8219-A468BDAD7147}" type="sibTrans" cxnId="{DC9A710F-46C4-4236-B789-38F899B50189}">
      <dgm:prSet/>
      <dgm:spPr/>
      <dgm:t>
        <a:bodyPr/>
        <a:lstStyle/>
        <a:p>
          <a:endParaRPr lang="ru-RU"/>
        </a:p>
      </dgm:t>
    </dgm:pt>
    <dgm:pt modelId="{B2953034-4035-4633-9A13-8F229FE8FD06}">
      <dgm:prSet phldrT="[Текст]"/>
      <dgm:spPr>
        <a:xfrm>
          <a:off x="1819103" y="1636945"/>
          <a:ext cx="1592393" cy="1266021"/>
        </a:xfrm>
        <a:prstGeom prst="rect">
          <a:avLst/>
        </a:prstGeom>
        <a:solidFill>
          <a:srgbClr val="B0D5F7">
            <a:lumMod val="75000"/>
            <a:alpha val="90000"/>
          </a:srgbClr>
        </a:solidFill>
        <a:ln w="25400" cap="flat" cmpd="sng" algn="ctr">
          <a:solidFill>
            <a:srgbClr val="FFBBA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мисткиня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B0009890-4EC5-45CE-A38A-213C69CE9676}" type="parTrans" cxnId="{718BFCDB-302E-46C3-9C35-E2DDABCDA6F9}">
      <dgm:prSet/>
      <dgm:spPr/>
      <dgm:t>
        <a:bodyPr/>
        <a:lstStyle/>
        <a:p>
          <a:endParaRPr lang="ru-RU"/>
        </a:p>
      </dgm:t>
    </dgm:pt>
    <dgm:pt modelId="{A6F0CDF5-4FF6-48D9-8F11-1D122C74F4FF}" type="sibTrans" cxnId="{718BFCDB-302E-46C3-9C35-E2DDABCDA6F9}">
      <dgm:prSet/>
      <dgm:spPr/>
      <dgm:t>
        <a:bodyPr/>
        <a:lstStyle/>
        <a:p>
          <a:endParaRPr lang="ru-RU"/>
        </a:p>
      </dgm:t>
    </dgm:pt>
    <dgm:pt modelId="{DC5E9485-6AD3-461B-BEA7-D89208588D8F}">
      <dgm:prSet phldrT="[Текст]"/>
      <dgm:spPr>
        <a:xfrm>
          <a:off x="3634432" y="1118545"/>
          <a:ext cx="1592393" cy="518400"/>
        </a:xfrm>
        <a:prstGeom prst="rect">
          <a:avLst/>
        </a:prstGeom>
        <a:solidFill>
          <a:srgbClr val="B0D5F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0D5F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</a:t>
          </a:r>
          <a:r>
            <a:rPr lang="uk-UA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иц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2A9B0F89-15E8-4BB9-9EDB-A92BD4C16CEC}" type="parTrans" cxnId="{A56CF5F0-1DE3-4797-8768-1F01BB3010EE}">
      <dgm:prSet/>
      <dgm:spPr/>
      <dgm:t>
        <a:bodyPr/>
        <a:lstStyle/>
        <a:p>
          <a:endParaRPr lang="ru-RU"/>
        </a:p>
      </dgm:t>
    </dgm:pt>
    <dgm:pt modelId="{E06ABFBC-186B-4E6D-AD95-3939A3344CB3}" type="sibTrans" cxnId="{A56CF5F0-1DE3-4797-8768-1F01BB3010EE}">
      <dgm:prSet/>
      <dgm:spPr/>
      <dgm:t>
        <a:bodyPr/>
        <a:lstStyle/>
        <a:p>
          <a:endParaRPr lang="ru-RU"/>
        </a:p>
      </dgm:t>
    </dgm:pt>
    <dgm:pt modelId="{EC7C064C-D248-4CCA-BFE5-C487EA8A10A4}">
      <dgm:prSet phldrT="[Текст]"/>
      <dgm:spPr>
        <a:xfrm>
          <a:off x="3634432" y="1636945"/>
          <a:ext cx="1592393" cy="1266021"/>
        </a:xfrm>
        <a:prstGeom prst="rect">
          <a:avLst/>
        </a:prstGeom>
        <a:solidFill>
          <a:srgbClr val="FFBBAA">
            <a:lumMod val="75000"/>
            <a:alpha val="90000"/>
          </a:srgbClr>
        </a:solidFill>
        <a:ln w="25400" cap="flat" cmpd="sng" algn="ctr">
          <a:solidFill>
            <a:srgbClr val="B0D5F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айтішниця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9B18AF6-5376-46C9-B038-A3DE69D3E726}" type="parTrans" cxnId="{11BEF4A5-A398-4D23-B9E5-4E6095EAA2D2}">
      <dgm:prSet/>
      <dgm:spPr/>
      <dgm:t>
        <a:bodyPr/>
        <a:lstStyle/>
        <a:p>
          <a:endParaRPr lang="ru-RU"/>
        </a:p>
      </dgm:t>
    </dgm:pt>
    <dgm:pt modelId="{0E40830B-9B1A-4E0E-AD93-420B7061CE21}" type="sibTrans" cxnId="{11BEF4A5-A398-4D23-B9E5-4E6095EAA2D2}">
      <dgm:prSet/>
      <dgm:spPr/>
      <dgm:t>
        <a:bodyPr/>
        <a:lstStyle/>
        <a:p>
          <a:endParaRPr lang="ru-RU"/>
        </a:p>
      </dgm:t>
    </dgm:pt>
    <dgm:pt modelId="{B45F3E67-94A1-4372-8D8A-FACB17B8C801}">
      <dgm:prSet phldrT="[Текст]"/>
      <dgm:spPr>
        <a:xfrm>
          <a:off x="3634432" y="1636945"/>
          <a:ext cx="1592393" cy="1266021"/>
        </a:xfrm>
        <a:prstGeom prst="rect">
          <a:avLst/>
        </a:prstGeom>
        <a:solidFill>
          <a:srgbClr val="FFBBAA">
            <a:lumMod val="75000"/>
            <a:alpha val="90000"/>
          </a:srgbClr>
        </a:solidFill>
        <a:ln w="25400" cap="flat" cmpd="sng" algn="ctr">
          <a:solidFill>
            <a:srgbClr val="B0D5F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науковиця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34760A9-EEA6-4F5C-ADCD-F7C65AA9B870}" type="parTrans" cxnId="{9DE7E58C-9F80-4A48-A0C9-D0260443537E}">
      <dgm:prSet/>
      <dgm:spPr/>
      <dgm:t>
        <a:bodyPr/>
        <a:lstStyle/>
        <a:p>
          <a:endParaRPr lang="ru-RU"/>
        </a:p>
      </dgm:t>
    </dgm:pt>
    <dgm:pt modelId="{C5124AB8-889B-44B1-B9C1-1F35BC206B45}" type="sibTrans" cxnId="{9DE7E58C-9F80-4A48-A0C9-D0260443537E}">
      <dgm:prSet/>
      <dgm:spPr/>
      <dgm:t>
        <a:bodyPr/>
        <a:lstStyle/>
        <a:p>
          <a:endParaRPr lang="ru-RU"/>
        </a:p>
      </dgm:t>
    </dgm:pt>
    <dgm:pt modelId="{D7525B67-BA50-4C9D-9E98-38444F287999}">
      <dgm:prSet phldrT="[Текст]"/>
      <dgm:spPr>
        <a:xfrm>
          <a:off x="5636947" y="1130648"/>
          <a:ext cx="1592393" cy="518400"/>
        </a:xfrm>
        <a:prstGeom prst="rect">
          <a:avLst/>
        </a:prstGeom>
        <a:solidFill>
          <a:srgbClr val="CAFFC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-ес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2BE84057-2253-4037-8854-3AA0426B3D3A}" type="parTrans" cxnId="{16D06488-09FD-4499-A32A-A9BEE63E392A}">
      <dgm:prSet/>
      <dgm:spPr/>
      <dgm:t>
        <a:bodyPr/>
        <a:lstStyle/>
        <a:p>
          <a:endParaRPr lang="ru-RU"/>
        </a:p>
      </dgm:t>
    </dgm:pt>
    <dgm:pt modelId="{8294754F-C7B4-45DF-BF3B-65A032AD4318}" type="sibTrans" cxnId="{16D06488-09FD-4499-A32A-A9BEE63E392A}">
      <dgm:prSet/>
      <dgm:spPr/>
      <dgm:t>
        <a:bodyPr/>
        <a:lstStyle/>
        <a:p>
          <a:endParaRPr lang="ru-RU"/>
        </a:p>
      </dgm:t>
    </dgm:pt>
    <dgm:pt modelId="{34EE2D86-5BBF-4C97-974A-612F4D0319A8}">
      <dgm:prSet phldrT="[Текст]"/>
      <dgm:spPr>
        <a:xfrm>
          <a:off x="5449761" y="1673254"/>
          <a:ext cx="1966765" cy="1217608"/>
        </a:xfrm>
        <a:prstGeom prst="rect">
          <a:avLst/>
        </a:prstGeom>
        <a:solidFill>
          <a:srgbClr val="FFF8D3">
            <a:lumMod val="50000"/>
            <a:alpha val="90000"/>
          </a:srgbClr>
        </a:solidFill>
        <a:ln w="25400" cap="flat" cmpd="sng" algn="ctr">
          <a:solidFill>
            <a:srgbClr val="FFFF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поетеса</a:t>
          </a:r>
          <a:endParaRPr lang="ru-RU" dirty="0">
            <a:solidFill>
              <a:srgbClr val="1C4587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922A6A6-291E-4482-98BB-22BBB5D4B385}" type="parTrans" cxnId="{BCFCF2A3-9261-4A45-9F0B-43EC85D6B6FE}">
      <dgm:prSet/>
      <dgm:spPr/>
      <dgm:t>
        <a:bodyPr/>
        <a:lstStyle/>
        <a:p>
          <a:endParaRPr lang="ru-RU"/>
        </a:p>
      </dgm:t>
    </dgm:pt>
    <dgm:pt modelId="{FDA906A7-CAF2-4507-B7D6-C735B0934067}" type="sibTrans" cxnId="{BCFCF2A3-9261-4A45-9F0B-43EC85D6B6FE}">
      <dgm:prSet/>
      <dgm:spPr/>
      <dgm:t>
        <a:bodyPr/>
        <a:lstStyle/>
        <a:p>
          <a:endParaRPr lang="ru-RU"/>
        </a:p>
      </dgm:t>
    </dgm:pt>
    <dgm:pt modelId="{B1D6F4A3-88A7-4FA2-9A6B-2985FF9135F6}">
      <dgm:prSet phldrT="[Текст]"/>
      <dgm:spPr>
        <a:xfrm>
          <a:off x="5449761" y="1673254"/>
          <a:ext cx="1966765" cy="1217608"/>
        </a:xfrm>
        <a:prstGeom prst="rect">
          <a:avLst/>
        </a:prstGeom>
        <a:solidFill>
          <a:srgbClr val="FFF8D3">
            <a:lumMod val="50000"/>
            <a:alpha val="90000"/>
          </a:srgbClr>
        </a:solidFill>
        <a:ln w="25400" cap="flat" cmpd="sng" algn="ctr">
          <a:solidFill>
            <a:srgbClr val="FFFF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err="1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критикеса</a:t>
          </a:r>
          <a:r>
            <a:rPr lang="uk-UA" dirty="0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      (і </a:t>
          </a:r>
          <a:r>
            <a:rPr lang="uk-UA" dirty="0" err="1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критикиня</a:t>
          </a:r>
          <a:r>
            <a:rPr lang="uk-UA" dirty="0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)</a:t>
          </a:r>
          <a:endParaRPr lang="ru-RU" dirty="0">
            <a:solidFill>
              <a:srgbClr val="1C4587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D38F0DD-3E06-46CC-836E-5E539CE008F2}" type="parTrans" cxnId="{EB839006-5C14-4BA9-ABC7-C95D58CA3F38}">
      <dgm:prSet/>
      <dgm:spPr/>
      <dgm:t>
        <a:bodyPr/>
        <a:lstStyle/>
        <a:p>
          <a:endParaRPr lang="ru-RU"/>
        </a:p>
      </dgm:t>
    </dgm:pt>
    <dgm:pt modelId="{1A787411-E1BC-456A-83BD-719A9A5ABC46}" type="sibTrans" cxnId="{EB839006-5C14-4BA9-ABC7-C95D58CA3F38}">
      <dgm:prSet/>
      <dgm:spPr/>
      <dgm:t>
        <a:bodyPr/>
        <a:lstStyle/>
        <a:p>
          <a:endParaRPr lang="ru-RU"/>
        </a:p>
      </dgm:t>
    </dgm:pt>
    <dgm:pt modelId="{9A2BB8A9-1EA6-433E-9EA0-2C067A63F834}" type="pres">
      <dgm:prSet presAssocID="{EDB64DBF-7D66-48EA-A1F3-7423F3C3A5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A8D3E-A60F-4689-A090-7DD43A07399A}" type="pres">
      <dgm:prSet presAssocID="{F4E1A6CF-036C-4309-9FC2-5508116EE168}" presName="composite" presStyleCnt="0"/>
      <dgm:spPr/>
    </dgm:pt>
    <dgm:pt modelId="{AE4FEDEA-F9BA-4464-A29C-ADA252709F78}" type="pres">
      <dgm:prSet presAssocID="{F4E1A6CF-036C-4309-9FC2-5508116EE16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276CC-4CB8-4D4C-A0CD-F884892C1583}" type="pres">
      <dgm:prSet presAssocID="{F4E1A6CF-036C-4309-9FC2-5508116EE16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0CE56-FAA1-437D-B981-A0FA411559E4}" type="pres">
      <dgm:prSet presAssocID="{49FB0592-94C6-438D-9ABA-EBB7A054DD9A}" presName="space" presStyleCnt="0"/>
      <dgm:spPr/>
    </dgm:pt>
    <dgm:pt modelId="{48ACF67C-61A9-41F2-B6D1-548040553B16}" type="pres">
      <dgm:prSet presAssocID="{4C66BD0F-FE0D-4457-872B-14B081BDD95E}" presName="composite" presStyleCnt="0"/>
      <dgm:spPr/>
    </dgm:pt>
    <dgm:pt modelId="{BB1F23FC-F6AF-4CA2-9B02-D7D006795E32}" type="pres">
      <dgm:prSet presAssocID="{4C66BD0F-FE0D-4457-872B-14B081BDD95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20A3C-17BF-4B6C-8A2E-288E2DCA0C7C}" type="pres">
      <dgm:prSet presAssocID="{4C66BD0F-FE0D-4457-872B-14B081BDD95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2E058-5F53-4258-A8FF-DC0C6803A38E}" type="pres">
      <dgm:prSet presAssocID="{A6F8B3FA-CBE1-423B-8219-A468BDAD7147}" presName="space" presStyleCnt="0"/>
      <dgm:spPr/>
    </dgm:pt>
    <dgm:pt modelId="{D0CC5243-67A3-4634-92C4-60C2348B011D}" type="pres">
      <dgm:prSet presAssocID="{DC5E9485-6AD3-461B-BEA7-D89208588D8F}" presName="composite" presStyleCnt="0"/>
      <dgm:spPr/>
    </dgm:pt>
    <dgm:pt modelId="{6CEE7931-B6D2-4971-A175-8BA0129C5268}" type="pres">
      <dgm:prSet presAssocID="{DC5E9485-6AD3-461B-BEA7-D89208588D8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79FE-212F-4066-91DE-E1F5F6F50496}" type="pres">
      <dgm:prSet presAssocID="{DC5E9485-6AD3-461B-BEA7-D89208588D8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4D890-1D6C-4860-91D5-07ACCB714A18}" type="pres">
      <dgm:prSet presAssocID="{E06ABFBC-186B-4E6D-AD95-3939A3344CB3}" presName="space" presStyleCnt="0"/>
      <dgm:spPr/>
    </dgm:pt>
    <dgm:pt modelId="{BEFEDDD8-CDB8-4FD2-BE4A-7955AF2E3BBA}" type="pres">
      <dgm:prSet presAssocID="{D7525B67-BA50-4C9D-9E98-38444F287999}" presName="composite" presStyleCnt="0"/>
      <dgm:spPr/>
    </dgm:pt>
    <dgm:pt modelId="{F4BFE6CE-CB6D-43D2-891B-C0A85EE590FC}" type="pres">
      <dgm:prSet presAssocID="{D7525B67-BA50-4C9D-9E98-38444F28799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7199F-AE53-4AD8-A7FC-1DE6DD596BEC}" type="pres">
      <dgm:prSet presAssocID="{D7525B67-BA50-4C9D-9E98-38444F287999}" presName="desTx" presStyleLbl="alignAccFollowNode1" presStyleIdx="3" presStyleCnt="4" custScaleX="123510" custScaleY="96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BA28B5-AD35-44E3-A9A0-CC4FE9A64F28}" type="presOf" srcId="{EC7C064C-D248-4CCA-BFE5-C487EA8A10A4}" destId="{829779FE-212F-4066-91DE-E1F5F6F50496}" srcOrd="0" destOrd="0" presId="urn:microsoft.com/office/officeart/2005/8/layout/hList1"/>
    <dgm:cxn modelId="{526E3738-989D-441C-B06D-067E180E6616}" type="presOf" srcId="{AC0F8056-D546-4744-A103-4B38B535190B}" destId="{AF4276CC-4CB8-4D4C-A0CD-F884892C1583}" srcOrd="0" destOrd="0" presId="urn:microsoft.com/office/officeart/2005/8/layout/hList1"/>
    <dgm:cxn modelId="{DC9A710F-46C4-4236-B789-38F899B50189}" srcId="{EDB64DBF-7D66-48EA-A1F3-7423F3C3A5F3}" destId="{4C66BD0F-FE0D-4457-872B-14B081BDD95E}" srcOrd="1" destOrd="0" parTransId="{EBF910AF-1E74-4147-87A4-DB36A2DC249F}" sibTransId="{A6F8B3FA-CBE1-423B-8219-A468BDAD7147}"/>
    <dgm:cxn modelId="{323B064C-39AF-41D1-B449-58CF97FB4ADE}" type="presOf" srcId="{34EE2D86-5BBF-4C97-974A-612F4D0319A8}" destId="{75B7199F-AE53-4AD8-A7FC-1DE6DD596BEC}" srcOrd="0" destOrd="0" presId="urn:microsoft.com/office/officeart/2005/8/layout/hList1"/>
    <dgm:cxn modelId="{4A04A658-9D92-43D2-BF34-FF7A954925D9}" type="presOf" srcId="{F4E1A6CF-036C-4309-9FC2-5508116EE168}" destId="{AE4FEDEA-F9BA-4464-A29C-ADA252709F78}" srcOrd="0" destOrd="0" presId="urn:microsoft.com/office/officeart/2005/8/layout/hList1"/>
    <dgm:cxn modelId="{A56CF5F0-1DE3-4797-8768-1F01BB3010EE}" srcId="{EDB64DBF-7D66-48EA-A1F3-7423F3C3A5F3}" destId="{DC5E9485-6AD3-461B-BEA7-D89208588D8F}" srcOrd="2" destOrd="0" parTransId="{2A9B0F89-15E8-4BB9-9EDB-A92BD4C16CEC}" sibTransId="{E06ABFBC-186B-4E6D-AD95-3939A3344CB3}"/>
    <dgm:cxn modelId="{6421D868-C0A7-4DEC-B9E6-F022A3439661}" srcId="{F4E1A6CF-036C-4309-9FC2-5508116EE168}" destId="{AC0F8056-D546-4744-A103-4B38B535190B}" srcOrd="0" destOrd="0" parTransId="{4622E9F7-BB7D-4A1B-8553-E86A99B853D2}" sibTransId="{4CE90C3E-0878-469A-B188-FE3802D3F5D9}"/>
    <dgm:cxn modelId="{5AE108FE-1B00-4217-AE33-636FF05DEBBF}" type="presOf" srcId="{B45F3E67-94A1-4372-8D8A-FACB17B8C801}" destId="{829779FE-212F-4066-91DE-E1F5F6F50496}" srcOrd="0" destOrd="1" presId="urn:microsoft.com/office/officeart/2005/8/layout/hList1"/>
    <dgm:cxn modelId="{16D06488-09FD-4499-A32A-A9BEE63E392A}" srcId="{EDB64DBF-7D66-48EA-A1F3-7423F3C3A5F3}" destId="{D7525B67-BA50-4C9D-9E98-38444F287999}" srcOrd="3" destOrd="0" parTransId="{2BE84057-2253-4037-8854-3AA0426B3D3A}" sibTransId="{8294754F-C7B4-45DF-BF3B-65A032AD4318}"/>
    <dgm:cxn modelId="{D8BD0E35-8CE1-45A8-89E8-65CDD8832E13}" type="presOf" srcId="{DC5E9485-6AD3-461B-BEA7-D89208588D8F}" destId="{6CEE7931-B6D2-4971-A175-8BA0129C5268}" srcOrd="0" destOrd="0" presId="urn:microsoft.com/office/officeart/2005/8/layout/hList1"/>
    <dgm:cxn modelId="{EEA89AE5-8E87-450D-9A68-B960DAEDD8D9}" type="presOf" srcId="{EDB64DBF-7D66-48EA-A1F3-7423F3C3A5F3}" destId="{9A2BB8A9-1EA6-433E-9EA0-2C067A63F834}" srcOrd="0" destOrd="0" presId="urn:microsoft.com/office/officeart/2005/8/layout/hList1"/>
    <dgm:cxn modelId="{BCFCF2A3-9261-4A45-9F0B-43EC85D6B6FE}" srcId="{D7525B67-BA50-4C9D-9E98-38444F287999}" destId="{34EE2D86-5BBF-4C97-974A-612F4D0319A8}" srcOrd="0" destOrd="0" parTransId="{E922A6A6-291E-4482-98BB-22BBB5D4B385}" sibTransId="{FDA906A7-CAF2-4507-B7D6-C735B0934067}"/>
    <dgm:cxn modelId="{14936376-1BBA-4626-BD37-B89E84AE977D}" type="presOf" srcId="{22A9685B-0148-43E8-9613-777CAF274B4F}" destId="{AF4276CC-4CB8-4D4C-A0CD-F884892C1583}" srcOrd="0" destOrd="1" presId="urn:microsoft.com/office/officeart/2005/8/layout/hList1"/>
    <dgm:cxn modelId="{D69680FD-8BCF-431D-A869-1C9CC74CD3F3}" srcId="{F4E1A6CF-036C-4309-9FC2-5508116EE168}" destId="{22A9685B-0148-43E8-9613-777CAF274B4F}" srcOrd="1" destOrd="0" parTransId="{AA8C6EC8-604A-416F-90AD-8450C30960E8}" sibTransId="{5EB598FA-13CD-4E59-925B-FFEF702318DC}"/>
    <dgm:cxn modelId="{718BFCDB-302E-46C3-9C35-E2DDABCDA6F9}" srcId="{4C66BD0F-FE0D-4457-872B-14B081BDD95E}" destId="{B2953034-4035-4633-9A13-8F229FE8FD06}" srcOrd="0" destOrd="0" parTransId="{B0009890-4EC5-45CE-A38A-213C69CE9676}" sibTransId="{A6F0CDF5-4FF6-48D9-8F11-1D122C74F4FF}"/>
    <dgm:cxn modelId="{9DE7E58C-9F80-4A48-A0C9-D0260443537E}" srcId="{DC5E9485-6AD3-461B-BEA7-D89208588D8F}" destId="{B45F3E67-94A1-4372-8D8A-FACB17B8C801}" srcOrd="1" destOrd="0" parTransId="{D34760A9-EEA6-4F5C-ADCD-F7C65AA9B870}" sibTransId="{C5124AB8-889B-44B1-B9C1-1F35BC206B45}"/>
    <dgm:cxn modelId="{EB839006-5C14-4BA9-ABC7-C95D58CA3F38}" srcId="{D7525B67-BA50-4C9D-9E98-38444F287999}" destId="{B1D6F4A3-88A7-4FA2-9A6B-2985FF9135F6}" srcOrd="1" destOrd="0" parTransId="{6D38F0DD-3E06-46CC-836E-5E539CE008F2}" sibTransId="{1A787411-E1BC-456A-83BD-719A9A5ABC46}"/>
    <dgm:cxn modelId="{27EC0FCF-5B1E-4841-8C17-6E60A538DEB9}" type="presOf" srcId="{4C66BD0F-FE0D-4457-872B-14B081BDD95E}" destId="{BB1F23FC-F6AF-4CA2-9B02-D7D006795E32}" srcOrd="0" destOrd="0" presId="urn:microsoft.com/office/officeart/2005/8/layout/hList1"/>
    <dgm:cxn modelId="{6115890C-5211-4C16-A353-7EE68CFBB837}" type="presOf" srcId="{B1D6F4A3-88A7-4FA2-9A6B-2985FF9135F6}" destId="{75B7199F-AE53-4AD8-A7FC-1DE6DD596BEC}" srcOrd="0" destOrd="1" presId="urn:microsoft.com/office/officeart/2005/8/layout/hList1"/>
    <dgm:cxn modelId="{96D224FC-A63B-4955-ABE7-BF0B293187FB}" type="presOf" srcId="{B2953034-4035-4633-9A13-8F229FE8FD06}" destId="{EF320A3C-17BF-4B6C-8A2E-288E2DCA0C7C}" srcOrd="0" destOrd="0" presId="urn:microsoft.com/office/officeart/2005/8/layout/hList1"/>
    <dgm:cxn modelId="{9B56CADF-90E0-463E-82A8-99374911EC64}" type="presOf" srcId="{D7525B67-BA50-4C9D-9E98-38444F287999}" destId="{F4BFE6CE-CB6D-43D2-891B-C0A85EE590FC}" srcOrd="0" destOrd="0" presId="urn:microsoft.com/office/officeart/2005/8/layout/hList1"/>
    <dgm:cxn modelId="{11BEF4A5-A398-4D23-B9E5-4E6095EAA2D2}" srcId="{DC5E9485-6AD3-461B-BEA7-D89208588D8F}" destId="{EC7C064C-D248-4CCA-BFE5-C487EA8A10A4}" srcOrd="0" destOrd="0" parTransId="{79B18AF6-5376-46C9-B038-A3DE69D3E726}" sibTransId="{0E40830B-9B1A-4E0E-AD93-420B7061CE21}"/>
    <dgm:cxn modelId="{DCBCAA9E-1C70-4158-B26F-9A7C20FA7BB1}" srcId="{EDB64DBF-7D66-48EA-A1F3-7423F3C3A5F3}" destId="{F4E1A6CF-036C-4309-9FC2-5508116EE168}" srcOrd="0" destOrd="0" parTransId="{78701B37-4A38-444E-9B6D-D6ECBF4DE116}" sibTransId="{49FB0592-94C6-438D-9ABA-EBB7A054DD9A}"/>
    <dgm:cxn modelId="{B58CFE85-46C6-4AC8-A4B9-DC51C014EBBF}" type="presParOf" srcId="{9A2BB8A9-1EA6-433E-9EA0-2C067A63F834}" destId="{980A8D3E-A60F-4689-A090-7DD43A07399A}" srcOrd="0" destOrd="0" presId="urn:microsoft.com/office/officeart/2005/8/layout/hList1"/>
    <dgm:cxn modelId="{9FE7DD42-EA18-4FF0-BAEB-4C2DA58FB5A0}" type="presParOf" srcId="{980A8D3E-A60F-4689-A090-7DD43A07399A}" destId="{AE4FEDEA-F9BA-4464-A29C-ADA252709F78}" srcOrd="0" destOrd="0" presId="urn:microsoft.com/office/officeart/2005/8/layout/hList1"/>
    <dgm:cxn modelId="{4F16133D-4268-4F4A-82E9-DD27C02FF8E5}" type="presParOf" srcId="{980A8D3E-A60F-4689-A090-7DD43A07399A}" destId="{AF4276CC-4CB8-4D4C-A0CD-F884892C1583}" srcOrd="1" destOrd="0" presId="urn:microsoft.com/office/officeart/2005/8/layout/hList1"/>
    <dgm:cxn modelId="{7659E8FF-DB02-4F80-B72B-34C9CF1A0634}" type="presParOf" srcId="{9A2BB8A9-1EA6-433E-9EA0-2C067A63F834}" destId="{DB90CE56-FAA1-437D-B981-A0FA411559E4}" srcOrd="1" destOrd="0" presId="urn:microsoft.com/office/officeart/2005/8/layout/hList1"/>
    <dgm:cxn modelId="{26470FCC-6E84-4171-987B-B43A8DDF0EC8}" type="presParOf" srcId="{9A2BB8A9-1EA6-433E-9EA0-2C067A63F834}" destId="{48ACF67C-61A9-41F2-B6D1-548040553B16}" srcOrd="2" destOrd="0" presId="urn:microsoft.com/office/officeart/2005/8/layout/hList1"/>
    <dgm:cxn modelId="{8872E7A3-C928-4541-9DD9-A25A0A719862}" type="presParOf" srcId="{48ACF67C-61A9-41F2-B6D1-548040553B16}" destId="{BB1F23FC-F6AF-4CA2-9B02-D7D006795E32}" srcOrd="0" destOrd="0" presId="urn:microsoft.com/office/officeart/2005/8/layout/hList1"/>
    <dgm:cxn modelId="{B792986D-B370-4E94-B727-34A0C83AB684}" type="presParOf" srcId="{48ACF67C-61A9-41F2-B6D1-548040553B16}" destId="{EF320A3C-17BF-4B6C-8A2E-288E2DCA0C7C}" srcOrd="1" destOrd="0" presId="urn:microsoft.com/office/officeart/2005/8/layout/hList1"/>
    <dgm:cxn modelId="{678BC616-8A38-4CC8-A753-86F4361F5A08}" type="presParOf" srcId="{9A2BB8A9-1EA6-433E-9EA0-2C067A63F834}" destId="{AD72E058-5F53-4258-A8FF-DC0C6803A38E}" srcOrd="3" destOrd="0" presId="urn:microsoft.com/office/officeart/2005/8/layout/hList1"/>
    <dgm:cxn modelId="{B4E675BE-CF72-4283-A753-795964027D9E}" type="presParOf" srcId="{9A2BB8A9-1EA6-433E-9EA0-2C067A63F834}" destId="{D0CC5243-67A3-4634-92C4-60C2348B011D}" srcOrd="4" destOrd="0" presId="urn:microsoft.com/office/officeart/2005/8/layout/hList1"/>
    <dgm:cxn modelId="{79829430-D810-4665-A47C-7564B1A18D5B}" type="presParOf" srcId="{D0CC5243-67A3-4634-92C4-60C2348B011D}" destId="{6CEE7931-B6D2-4971-A175-8BA0129C5268}" srcOrd="0" destOrd="0" presId="urn:microsoft.com/office/officeart/2005/8/layout/hList1"/>
    <dgm:cxn modelId="{6CE32778-D565-4962-AB8E-DB057D342EA9}" type="presParOf" srcId="{D0CC5243-67A3-4634-92C4-60C2348B011D}" destId="{829779FE-212F-4066-91DE-E1F5F6F50496}" srcOrd="1" destOrd="0" presId="urn:microsoft.com/office/officeart/2005/8/layout/hList1"/>
    <dgm:cxn modelId="{46C45AAA-2CFC-40BD-9B6B-74B194362466}" type="presParOf" srcId="{9A2BB8A9-1EA6-433E-9EA0-2C067A63F834}" destId="{4024D890-1D6C-4860-91D5-07ACCB714A18}" srcOrd="5" destOrd="0" presId="urn:microsoft.com/office/officeart/2005/8/layout/hList1"/>
    <dgm:cxn modelId="{6FEF0570-C1CB-4EFB-9B6F-9CFD07F8A01F}" type="presParOf" srcId="{9A2BB8A9-1EA6-433E-9EA0-2C067A63F834}" destId="{BEFEDDD8-CDB8-4FD2-BE4A-7955AF2E3BBA}" srcOrd="6" destOrd="0" presId="urn:microsoft.com/office/officeart/2005/8/layout/hList1"/>
    <dgm:cxn modelId="{227FD09C-24C4-4B1E-BF73-8D8CA924D301}" type="presParOf" srcId="{BEFEDDD8-CDB8-4FD2-BE4A-7955AF2E3BBA}" destId="{F4BFE6CE-CB6D-43D2-891B-C0A85EE590FC}" srcOrd="0" destOrd="0" presId="urn:microsoft.com/office/officeart/2005/8/layout/hList1"/>
    <dgm:cxn modelId="{F27C255A-519E-4A95-843D-E135CE77EFD3}" type="presParOf" srcId="{BEFEDDD8-CDB8-4FD2-BE4A-7955AF2E3BBA}" destId="{75B7199F-AE53-4AD8-A7FC-1DE6DD596B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6251A6-B906-4701-AC5B-8A773D44D3C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5E625B-AB56-45BB-B9E7-E1A8372DBA00}">
      <dgm:prSet phldrT="[Текст]"/>
      <dgm:spPr/>
      <dgm:t>
        <a:bodyPr/>
        <a:lstStyle/>
        <a:p>
          <a:r>
            <a:rPr lang="ru-RU" dirty="0" err="1" smtClean="0"/>
            <a:t>заява-зобов'язання</a:t>
          </a:r>
          <a:r>
            <a:rPr lang="ru-RU" dirty="0" smtClean="0"/>
            <a:t> (</a:t>
          </a:r>
          <a:r>
            <a:rPr lang="ru-RU" dirty="0" err="1" smtClean="0"/>
            <a:t>прохання</a:t>
          </a:r>
          <a:r>
            <a:rPr lang="ru-RU" dirty="0" smtClean="0"/>
            <a:t> про </a:t>
          </a:r>
          <a:r>
            <a:rPr lang="ru-RU" dirty="0" err="1" smtClean="0"/>
            <a:t>надання</a:t>
          </a:r>
          <a:r>
            <a:rPr lang="ru-RU" dirty="0" smtClean="0"/>
            <a:t> </a:t>
          </a:r>
          <a:r>
            <a:rPr lang="ru-RU" dirty="0" err="1" smtClean="0"/>
            <a:t>позики</a:t>
          </a:r>
          <a:r>
            <a:rPr lang="ru-RU" dirty="0" smtClean="0"/>
            <a:t>), </a:t>
          </a:r>
          <a:endParaRPr lang="ru-RU" dirty="0"/>
        </a:p>
      </dgm:t>
    </dgm:pt>
    <dgm:pt modelId="{DB9D4ABC-17FB-49ED-BBE9-98A9A6A7C189}" type="parTrans" cxnId="{5415CAA6-5ACD-4733-836A-0AD2E7F3E1D8}">
      <dgm:prSet/>
      <dgm:spPr/>
      <dgm:t>
        <a:bodyPr/>
        <a:lstStyle/>
        <a:p>
          <a:endParaRPr lang="ru-RU"/>
        </a:p>
      </dgm:t>
    </dgm:pt>
    <dgm:pt modelId="{6A724140-ADE8-44BC-809E-B02DD74199AE}" type="sibTrans" cxnId="{5415CAA6-5ACD-4733-836A-0AD2E7F3E1D8}">
      <dgm:prSet/>
      <dgm:spPr/>
      <dgm:t>
        <a:bodyPr/>
        <a:lstStyle/>
        <a:p>
          <a:endParaRPr lang="ru-RU"/>
        </a:p>
      </dgm:t>
    </dgm:pt>
    <dgm:pt modelId="{EB7E608B-2188-4B76-A803-AE4B33153AFF}">
      <dgm:prSet/>
      <dgm:spPr/>
      <dgm:t>
        <a:bodyPr/>
        <a:lstStyle/>
        <a:p>
          <a:r>
            <a:rPr lang="ru-RU" smtClean="0"/>
            <a:t>заява про відкриття рахунка, </a:t>
          </a:r>
          <a:endParaRPr lang="ru-RU"/>
        </a:p>
      </dgm:t>
    </dgm:pt>
    <dgm:pt modelId="{6C0133DA-A8FE-4056-B73E-15B29668AA68}" type="parTrans" cxnId="{93645EA2-8D51-435A-9B98-7270F7A53F3F}">
      <dgm:prSet/>
      <dgm:spPr/>
      <dgm:t>
        <a:bodyPr/>
        <a:lstStyle/>
        <a:p>
          <a:endParaRPr lang="ru-RU"/>
        </a:p>
      </dgm:t>
    </dgm:pt>
    <dgm:pt modelId="{76B2EC6C-3FA4-42E5-B950-F439343290AE}" type="sibTrans" cxnId="{93645EA2-8D51-435A-9B98-7270F7A53F3F}">
      <dgm:prSet/>
      <dgm:spPr/>
      <dgm:t>
        <a:bodyPr/>
        <a:lstStyle/>
        <a:p>
          <a:endParaRPr lang="ru-RU"/>
        </a:p>
      </dgm:t>
    </dgm:pt>
    <dgm:pt modelId="{0A1ABF65-1C28-4FBA-8636-EC1A0C63F7BB}">
      <dgm:prSet/>
      <dgm:spPr/>
      <dgm:t>
        <a:bodyPr/>
        <a:lstStyle/>
        <a:p>
          <a:r>
            <a:rPr lang="ru-RU" smtClean="0"/>
            <a:t>про прийняття на роботу, </a:t>
          </a:r>
          <a:endParaRPr lang="ru-RU"/>
        </a:p>
      </dgm:t>
    </dgm:pt>
    <dgm:pt modelId="{773F331E-93D9-4F31-A357-BD99CBF5C366}" type="parTrans" cxnId="{AEC734EE-23C0-4517-BC2C-8D8D0BA62102}">
      <dgm:prSet/>
      <dgm:spPr/>
      <dgm:t>
        <a:bodyPr/>
        <a:lstStyle/>
        <a:p>
          <a:endParaRPr lang="ru-RU"/>
        </a:p>
      </dgm:t>
    </dgm:pt>
    <dgm:pt modelId="{20786BD9-9CE7-4D41-B829-1C99B366EB9D}" type="sibTrans" cxnId="{AEC734EE-23C0-4517-BC2C-8D8D0BA62102}">
      <dgm:prSet/>
      <dgm:spPr/>
      <dgm:t>
        <a:bodyPr/>
        <a:lstStyle/>
        <a:p>
          <a:endParaRPr lang="ru-RU"/>
        </a:p>
      </dgm:t>
    </dgm:pt>
    <dgm:pt modelId="{27D5E977-628F-400F-B141-AAC2776459D2}">
      <dgm:prSet/>
      <dgm:spPr/>
      <dgm:t>
        <a:bodyPr/>
        <a:lstStyle/>
        <a:p>
          <a:r>
            <a:rPr lang="ru-RU" smtClean="0"/>
            <a:t>позовна заява </a:t>
          </a:r>
          <a:endParaRPr lang="ru-RU"/>
        </a:p>
      </dgm:t>
    </dgm:pt>
    <dgm:pt modelId="{EE8C0F8B-19D4-4C60-A94C-D1A27C02477F}" type="parTrans" cxnId="{EE56301B-A29B-46CA-888F-B265F6EA8965}">
      <dgm:prSet/>
      <dgm:spPr/>
      <dgm:t>
        <a:bodyPr/>
        <a:lstStyle/>
        <a:p>
          <a:endParaRPr lang="ru-RU"/>
        </a:p>
      </dgm:t>
    </dgm:pt>
    <dgm:pt modelId="{7B3B7319-E65D-45E4-8F42-108051650DD7}" type="sibTrans" cxnId="{EE56301B-A29B-46CA-888F-B265F6EA8965}">
      <dgm:prSet/>
      <dgm:spPr/>
      <dgm:t>
        <a:bodyPr/>
        <a:lstStyle/>
        <a:p>
          <a:endParaRPr lang="ru-RU"/>
        </a:p>
      </dgm:t>
    </dgm:pt>
    <dgm:pt modelId="{0ABF2D88-CFA7-46D7-AE58-682FA89838C9}" type="pres">
      <dgm:prSet presAssocID="{DD6251A6-B906-4701-AC5B-8A773D44D3CC}" presName="linear" presStyleCnt="0">
        <dgm:presLayoutVars>
          <dgm:dir/>
          <dgm:animLvl val="lvl"/>
          <dgm:resizeHandles val="exact"/>
        </dgm:presLayoutVars>
      </dgm:prSet>
      <dgm:spPr/>
    </dgm:pt>
    <dgm:pt modelId="{F51D56A2-F9D5-4FFA-BB81-51AD1A103B2D}" type="pres">
      <dgm:prSet presAssocID="{F65E625B-AB56-45BB-B9E7-E1A8372DBA00}" presName="parentLin" presStyleCnt="0"/>
      <dgm:spPr/>
    </dgm:pt>
    <dgm:pt modelId="{0771A9F7-3780-4CCC-B739-908190741E2D}" type="pres">
      <dgm:prSet presAssocID="{F65E625B-AB56-45BB-B9E7-E1A8372DBA00}" presName="parentLeftMargin" presStyleLbl="node1" presStyleIdx="0" presStyleCnt="4"/>
      <dgm:spPr/>
    </dgm:pt>
    <dgm:pt modelId="{4D565C52-7144-476D-91F1-9F6B0832EFF0}" type="pres">
      <dgm:prSet presAssocID="{F65E625B-AB56-45BB-B9E7-E1A8372DBA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ED5E1-B446-4CC6-A884-829910EF2832}" type="pres">
      <dgm:prSet presAssocID="{F65E625B-AB56-45BB-B9E7-E1A8372DBA00}" presName="negativeSpace" presStyleCnt="0"/>
      <dgm:spPr/>
    </dgm:pt>
    <dgm:pt modelId="{9EB41E4B-96EB-4FC1-9860-495683C2DA9F}" type="pres">
      <dgm:prSet presAssocID="{F65E625B-AB56-45BB-B9E7-E1A8372DBA00}" presName="childText" presStyleLbl="conFgAcc1" presStyleIdx="0" presStyleCnt="4">
        <dgm:presLayoutVars>
          <dgm:bulletEnabled val="1"/>
        </dgm:presLayoutVars>
      </dgm:prSet>
      <dgm:spPr/>
    </dgm:pt>
    <dgm:pt modelId="{A54DEDF5-1132-4907-BE1A-2FE4DA5BFB24}" type="pres">
      <dgm:prSet presAssocID="{6A724140-ADE8-44BC-809E-B02DD74199AE}" presName="spaceBetweenRectangles" presStyleCnt="0"/>
      <dgm:spPr/>
    </dgm:pt>
    <dgm:pt modelId="{3FA2C2F0-076A-4917-B752-0E83216C421D}" type="pres">
      <dgm:prSet presAssocID="{EB7E608B-2188-4B76-A803-AE4B33153AFF}" presName="parentLin" presStyleCnt="0"/>
      <dgm:spPr/>
    </dgm:pt>
    <dgm:pt modelId="{C82570F1-65F4-4556-8FA0-FF83EE5C13D5}" type="pres">
      <dgm:prSet presAssocID="{EB7E608B-2188-4B76-A803-AE4B33153AFF}" presName="parentLeftMargin" presStyleLbl="node1" presStyleIdx="0" presStyleCnt="4"/>
      <dgm:spPr/>
    </dgm:pt>
    <dgm:pt modelId="{81E1A38D-9219-4DDA-A0D1-754A403399C6}" type="pres">
      <dgm:prSet presAssocID="{EB7E608B-2188-4B76-A803-AE4B33153A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F29B5B-91A3-455F-BE02-0DC599E95254}" type="pres">
      <dgm:prSet presAssocID="{EB7E608B-2188-4B76-A803-AE4B33153AFF}" presName="negativeSpace" presStyleCnt="0"/>
      <dgm:spPr/>
    </dgm:pt>
    <dgm:pt modelId="{AFDDBCE3-9C90-471C-ADB2-BCADFAB2294C}" type="pres">
      <dgm:prSet presAssocID="{EB7E608B-2188-4B76-A803-AE4B33153AFF}" presName="childText" presStyleLbl="conFgAcc1" presStyleIdx="1" presStyleCnt="4">
        <dgm:presLayoutVars>
          <dgm:bulletEnabled val="1"/>
        </dgm:presLayoutVars>
      </dgm:prSet>
      <dgm:spPr/>
    </dgm:pt>
    <dgm:pt modelId="{0A549B4F-6618-4D63-B798-689FF91EE5D3}" type="pres">
      <dgm:prSet presAssocID="{76B2EC6C-3FA4-42E5-B950-F439343290AE}" presName="spaceBetweenRectangles" presStyleCnt="0"/>
      <dgm:spPr/>
    </dgm:pt>
    <dgm:pt modelId="{161130DF-6FFF-48F3-84A2-AC51DC9D13A5}" type="pres">
      <dgm:prSet presAssocID="{0A1ABF65-1C28-4FBA-8636-EC1A0C63F7BB}" presName="parentLin" presStyleCnt="0"/>
      <dgm:spPr/>
    </dgm:pt>
    <dgm:pt modelId="{9EF5C1F5-B072-4C60-9566-5CD336558354}" type="pres">
      <dgm:prSet presAssocID="{0A1ABF65-1C28-4FBA-8636-EC1A0C63F7BB}" presName="parentLeftMargin" presStyleLbl="node1" presStyleIdx="1" presStyleCnt="4"/>
      <dgm:spPr/>
    </dgm:pt>
    <dgm:pt modelId="{8543B93D-1D01-4A39-AD40-62792352558C}" type="pres">
      <dgm:prSet presAssocID="{0A1ABF65-1C28-4FBA-8636-EC1A0C63F7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420199-2E24-4B16-9042-495A20301A19}" type="pres">
      <dgm:prSet presAssocID="{0A1ABF65-1C28-4FBA-8636-EC1A0C63F7BB}" presName="negativeSpace" presStyleCnt="0"/>
      <dgm:spPr/>
    </dgm:pt>
    <dgm:pt modelId="{9EB5BEE3-3A8F-4B75-8BA0-2424CE0C5636}" type="pres">
      <dgm:prSet presAssocID="{0A1ABF65-1C28-4FBA-8636-EC1A0C63F7BB}" presName="childText" presStyleLbl="conFgAcc1" presStyleIdx="2" presStyleCnt="4">
        <dgm:presLayoutVars>
          <dgm:bulletEnabled val="1"/>
        </dgm:presLayoutVars>
      </dgm:prSet>
      <dgm:spPr/>
    </dgm:pt>
    <dgm:pt modelId="{12E0034D-9C3F-4289-966A-FDAA5088B83B}" type="pres">
      <dgm:prSet presAssocID="{20786BD9-9CE7-4D41-B829-1C99B366EB9D}" presName="spaceBetweenRectangles" presStyleCnt="0"/>
      <dgm:spPr/>
    </dgm:pt>
    <dgm:pt modelId="{ED36FC43-2C12-4402-8C6A-D046D3C647A2}" type="pres">
      <dgm:prSet presAssocID="{27D5E977-628F-400F-B141-AAC2776459D2}" presName="parentLin" presStyleCnt="0"/>
      <dgm:spPr/>
    </dgm:pt>
    <dgm:pt modelId="{BE412FD1-71E2-4937-AFCE-AF51EE7BD3FC}" type="pres">
      <dgm:prSet presAssocID="{27D5E977-628F-400F-B141-AAC2776459D2}" presName="parentLeftMargin" presStyleLbl="node1" presStyleIdx="2" presStyleCnt="4"/>
      <dgm:spPr/>
    </dgm:pt>
    <dgm:pt modelId="{FFE34EA6-13C2-4028-B0FF-2318528FAEC6}" type="pres">
      <dgm:prSet presAssocID="{27D5E977-628F-400F-B141-AAC2776459D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70DEFE6-6E9E-40D5-B748-28EC4B926FB3}" type="pres">
      <dgm:prSet presAssocID="{27D5E977-628F-400F-B141-AAC2776459D2}" presName="negativeSpace" presStyleCnt="0"/>
      <dgm:spPr/>
    </dgm:pt>
    <dgm:pt modelId="{67C594CC-AAFC-497E-B9B1-B20CCB1E8613}" type="pres">
      <dgm:prSet presAssocID="{27D5E977-628F-400F-B141-AAC2776459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41D62A4-D651-4106-8CB7-0AB14509B50C}" type="presOf" srcId="{F65E625B-AB56-45BB-B9E7-E1A8372DBA00}" destId="{4D565C52-7144-476D-91F1-9F6B0832EFF0}" srcOrd="1" destOrd="0" presId="urn:microsoft.com/office/officeart/2005/8/layout/list1"/>
    <dgm:cxn modelId="{5415CAA6-5ACD-4733-836A-0AD2E7F3E1D8}" srcId="{DD6251A6-B906-4701-AC5B-8A773D44D3CC}" destId="{F65E625B-AB56-45BB-B9E7-E1A8372DBA00}" srcOrd="0" destOrd="0" parTransId="{DB9D4ABC-17FB-49ED-BBE9-98A9A6A7C189}" sibTransId="{6A724140-ADE8-44BC-809E-B02DD74199AE}"/>
    <dgm:cxn modelId="{AEC734EE-23C0-4517-BC2C-8D8D0BA62102}" srcId="{DD6251A6-B906-4701-AC5B-8A773D44D3CC}" destId="{0A1ABF65-1C28-4FBA-8636-EC1A0C63F7BB}" srcOrd="2" destOrd="0" parTransId="{773F331E-93D9-4F31-A357-BD99CBF5C366}" sibTransId="{20786BD9-9CE7-4D41-B829-1C99B366EB9D}"/>
    <dgm:cxn modelId="{5EE29424-C370-4AAB-8040-18B34B0338CA}" type="presOf" srcId="{27D5E977-628F-400F-B141-AAC2776459D2}" destId="{BE412FD1-71E2-4937-AFCE-AF51EE7BD3FC}" srcOrd="0" destOrd="0" presId="urn:microsoft.com/office/officeart/2005/8/layout/list1"/>
    <dgm:cxn modelId="{EE56301B-A29B-46CA-888F-B265F6EA8965}" srcId="{DD6251A6-B906-4701-AC5B-8A773D44D3CC}" destId="{27D5E977-628F-400F-B141-AAC2776459D2}" srcOrd="3" destOrd="0" parTransId="{EE8C0F8B-19D4-4C60-A94C-D1A27C02477F}" sibTransId="{7B3B7319-E65D-45E4-8F42-108051650DD7}"/>
    <dgm:cxn modelId="{93645EA2-8D51-435A-9B98-7270F7A53F3F}" srcId="{DD6251A6-B906-4701-AC5B-8A773D44D3CC}" destId="{EB7E608B-2188-4B76-A803-AE4B33153AFF}" srcOrd="1" destOrd="0" parTransId="{6C0133DA-A8FE-4056-B73E-15B29668AA68}" sibTransId="{76B2EC6C-3FA4-42E5-B950-F439343290AE}"/>
    <dgm:cxn modelId="{E4D68C71-4CF1-47DA-A22F-05E38D0C6BBF}" type="presOf" srcId="{EB7E608B-2188-4B76-A803-AE4B33153AFF}" destId="{C82570F1-65F4-4556-8FA0-FF83EE5C13D5}" srcOrd="0" destOrd="0" presId="urn:microsoft.com/office/officeart/2005/8/layout/list1"/>
    <dgm:cxn modelId="{7EA87DD4-72F1-4148-8AB4-F2D375E23777}" type="presOf" srcId="{0A1ABF65-1C28-4FBA-8636-EC1A0C63F7BB}" destId="{8543B93D-1D01-4A39-AD40-62792352558C}" srcOrd="1" destOrd="0" presId="urn:microsoft.com/office/officeart/2005/8/layout/list1"/>
    <dgm:cxn modelId="{07BD1F14-09EC-4931-904D-A877BEBCBF33}" type="presOf" srcId="{DD6251A6-B906-4701-AC5B-8A773D44D3CC}" destId="{0ABF2D88-CFA7-46D7-AE58-682FA89838C9}" srcOrd="0" destOrd="0" presId="urn:microsoft.com/office/officeart/2005/8/layout/list1"/>
    <dgm:cxn modelId="{7E5F3EEE-94EB-4078-BC7D-89710385642D}" type="presOf" srcId="{F65E625B-AB56-45BB-B9E7-E1A8372DBA00}" destId="{0771A9F7-3780-4CCC-B739-908190741E2D}" srcOrd="0" destOrd="0" presId="urn:microsoft.com/office/officeart/2005/8/layout/list1"/>
    <dgm:cxn modelId="{04AFFAC7-B8EA-41C7-ABBA-00AF0BF88956}" type="presOf" srcId="{0A1ABF65-1C28-4FBA-8636-EC1A0C63F7BB}" destId="{9EF5C1F5-B072-4C60-9566-5CD336558354}" srcOrd="0" destOrd="0" presId="urn:microsoft.com/office/officeart/2005/8/layout/list1"/>
    <dgm:cxn modelId="{C13FF630-6034-4507-9AA8-D5BF6547F710}" type="presOf" srcId="{EB7E608B-2188-4B76-A803-AE4B33153AFF}" destId="{81E1A38D-9219-4DDA-A0D1-754A403399C6}" srcOrd="1" destOrd="0" presId="urn:microsoft.com/office/officeart/2005/8/layout/list1"/>
    <dgm:cxn modelId="{B36459BB-4605-4883-8604-4D43C8CEE956}" type="presOf" srcId="{27D5E977-628F-400F-B141-AAC2776459D2}" destId="{FFE34EA6-13C2-4028-B0FF-2318528FAEC6}" srcOrd="1" destOrd="0" presId="urn:microsoft.com/office/officeart/2005/8/layout/list1"/>
    <dgm:cxn modelId="{633AF77D-DB21-42A6-B4D9-1CDB10E74881}" type="presParOf" srcId="{0ABF2D88-CFA7-46D7-AE58-682FA89838C9}" destId="{F51D56A2-F9D5-4FFA-BB81-51AD1A103B2D}" srcOrd="0" destOrd="0" presId="urn:microsoft.com/office/officeart/2005/8/layout/list1"/>
    <dgm:cxn modelId="{40D19553-CB20-4517-BE43-F0634A8233F3}" type="presParOf" srcId="{F51D56A2-F9D5-4FFA-BB81-51AD1A103B2D}" destId="{0771A9F7-3780-4CCC-B739-908190741E2D}" srcOrd="0" destOrd="0" presId="urn:microsoft.com/office/officeart/2005/8/layout/list1"/>
    <dgm:cxn modelId="{05B8F122-A7E3-4423-87CA-9EEE23A99A70}" type="presParOf" srcId="{F51D56A2-F9D5-4FFA-BB81-51AD1A103B2D}" destId="{4D565C52-7144-476D-91F1-9F6B0832EFF0}" srcOrd="1" destOrd="0" presId="urn:microsoft.com/office/officeart/2005/8/layout/list1"/>
    <dgm:cxn modelId="{D26650D8-AF21-4F04-BDC1-E0955798A873}" type="presParOf" srcId="{0ABF2D88-CFA7-46D7-AE58-682FA89838C9}" destId="{793ED5E1-B446-4CC6-A884-829910EF2832}" srcOrd="1" destOrd="0" presId="urn:microsoft.com/office/officeart/2005/8/layout/list1"/>
    <dgm:cxn modelId="{31151C7D-052E-448F-AC9F-2DC7DEA665DE}" type="presParOf" srcId="{0ABF2D88-CFA7-46D7-AE58-682FA89838C9}" destId="{9EB41E4B-96EB-4FC1-9860-495683C2DA9F}" srcOrd="2" destOrd="0" presId="urn:microsoft.com/office/officeart/2005/8/layout/list1"/>
    <dgm:cxn modelId="{437C4B19-B4CA-419D-B591-365DE0ADFBEE}" type="presParOf" srcId="{0ABF2D88-CFA7-46D7-AE58-682FA89838C9}" destId="{A54DEDF5-1132-4907-BE1A-2FE4DA5BFB24}" srcOrd="3" destOrd="0" presId="urn:microsoft.com/office/officeart/2005/8/layout/list1"/>
    <dgm:cxn modelId="{F4D29A77-71E6-4339-944A-C4149D9C4A78}" type="presParOf" srcId="{0ABF2D88-CFA7-46D7-AE58-682FA89838C9}" destId="{3FA2C2F0-076A-4917-B752-0E83216C421D}" srcOrd="4" destOrd="0" presId="urn:microsoft.com/office/officeart/2005/8/layout/list1"/>
    <dgm:cxn modelId="{FEBA8EB6-0110-49BF-AAF3-CE01908FC5A4}" type="presParOf" srcId="{3FA2C2F0-076A-4917-B752-0E83216C421D}" destId="{C82570F1-65F4-4556-8FA0-FF83EE5C13D5}" srcOrd="0" destOrd="0" presId="urn:microsoft.com/office/officeart/2005/8/layout/list1"/>
    <dgm:cxn modelId="{2B23FD07-D54C-464A-9003-E60685584927}" type="presParOf" srcId="{3FA2C2F0-076A-4917-B752-0E83216C421D}" destId="{81E1A38D-9219-4DDA-A0D1-754A403399C6}" srcOrd="1" destOrd="0" presId="urn:microsoft.com/office/officeart/2005/8/layout/list1"/>
    <dgm:cxn modelId="{7ED8A90B-44F5-446B-86D3-160FF75CFA90}" type="presParOf" srcId="{0ABF2D88-CFA7-46D7-AE58-682FA89838C9}" destId="{BDF29B5B-91A3-455F-BE02-0DC599E95254}" srcOrd="5" destOrd="0" presId="urn:microsoft.com/office/officeart/2005/8/layout/list1"/>
    <dgm:cxn modelId="{B2C2E088-1EF5-486D-AE90-2575A4FCF579}" type="presParOf" srcId="{0ABF2D88-CFA7-46D7-AE58-682FA89838C9}" destId="{AFDDBCE3-9C90-471C-ADB2-BCADFAB2294C}" srcOrd="6" destOrd="0" presId="urn:microsoft.com/office/officeart/2005/8/layout/list1"/>
    <dgm:cxn modelId="{93B55CB2-CEEE-434E-A168-E1B4AB17276D}" type="presParOf" srcId="{0ABF2D88-CFA7-46D7-AE58-682FA89838C9}" destId="{0A549B4F-6618-4D63-B798-689FF91EE5D3}" srcOrd="7" destOrd="0" presId="urn:microsoft.com/office/officeart/2005/8/layout/list1"/>
    <dgm:cxn modelId="{B487CFD1-929C-4D65-978A-34ED71D27112}" type="presParOf" srcId="{0ABF2D88-CFA7-46D7-AE58-682FA89838C9}" destId="{161130DF-6FFF-48F3-84A2-AC51DC9D13A5}" srcOrd="8" destOrd="0" presId="urn:microsoft.com/office/officeart/2005/8/layout/list1"/>
    <dgm:cxn modelId="{15A2C8F6-ECAE-4608-903C-FD7B1902F268}" type="presParOf" srcId="{161130DF-6FFF-48F3-84A2-AC51DC9D13A5}" destId="{9EF5C1F5-B072-4C60-9566-5CD336558354}" srcOrd="0" destOrd="0" presId="urn:microsoft.com/office/officeart/2005/8/layout/list1"/>
    <dgm:cxn modelId="{DB642D08-C137-4E48-A087-17BFE60BE2CD}" type="presParOf" srcId="{161130DF-6FFF-48F3-84A2-AC51DC9D13A5}" destId="{8543B93D-1D01-4A39-AD40-62792352558C}" srcOrd="1" destOrd="0" presId="urn:microsoft.com/office/officeart/2005/8/layout/list1"/>
    <dgm:cxn modelId="{1EB0150E-755F-4236-9E7F-2A6D9A26296E}" type="presParOf" srcId="{0ABF2D88-CFA7-46D7-AE58-682FA89838C9}" destId="{C6420199-2E24-4B16-9042-495A20301A19}" srcOrd="9" destOrd="0" presId="urn:microsoft.com/office/officeart/2005/8/layout/list1"/>
    <dgm:cxn modelId="{C1E529CE-ECC8-4BC8-B998-6988ABD5FDF4}" type="presParOf" srcId="{0ABF2D88-CFA7-46D7-AE58-682FA89838C9}" destId="{9EB5BEE3-3A8F-4B75-8BA0-2424CE0C5636}" srcOrd="10" destOrd="0" presId="urn:microsoft.com/office/officeart/2005/8/layout/list1"/>
    <dgm:cxn modelId="{5BB6559B-1287-4F9E-A7D8-0239109C8F02}" type="presParOf" srcId="{0ABF2D88-CFA7-46D7-AE58-682FA89838C9}" destId="{12E0034D-9C3F-4289-966A-FDAA5088B83B}" srcOrd="11" destOrd="0" presId="urn:microsoft.com/office/officeart/2005/8/layout/list1"/>
    <dgm:cxn modelId="{6C815C3D-0DD1-4868-A206-88B95FC37665}" type="presParOf" srcId="{0ABF2D88-CFA7-46D7-AE58-682FA89838C9}" destId="{ED36FC43-2C12-4402-8C6A-D046D3C647A2}" srcOrd="12" destOrd="0" presId="urn:microsoft.com/office/officeart/2005/8/layout/list1"/>
    <dgm:cxn modelId="{8A2AA147-BCFB-4B88-93CB-476A7DC751E6}" type="presParOf" srcId="{ED36FC43-2C12-4402-8C6A-D046D3C647A2}" destId="{BE412FD1-71E2-4937-AFCE-AF51EE7BD3FC}" srcOrd="0" destOrd="0" presId="urn:microsoft.com/office/officeart/2005/8/layout/list1"/>
    <dgm:cxn modelId="{A27B3503-B687-40C9-AE8C-ED91EED636DC}" type="presParOf" srcId="{ED36FC43-2C12-4402-8C6A-D046D3C647A2}" destId="{FFE34EA6-13C2-4028-B0FF-2318528FAEC6}" srcOrd="1" destOrd="0" presId="urn:microsoft.com/office/officeart/2005/8/layout/list1"/>
    <dgm:cxn modelId="{37C47C98-CBC9-4F74-BDFC-2312722EFB40}" type="presParOf" srcId="{0ABF2D88-CFA7-46D7-AE58-682FA89838C9}" destId="{270DEFE6-6E9E-40D5-B748-28EC4B926FB3}" srcOrd="13" destOrd="0" presId="urn:microsoft.com/office/officeart/2005/8/layout/list1"/>
    <dgm:cxn modelId="{68C80645-72F4-4C46-B668-55CA4DF7B466}" type="presParOf" srcId="{0ABF2D88-CFA7-46D7-AE58-682FA89838C9}" destId="{67C594CC-AAFC-497E-B9B1-B20CCB1E86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718EF-4EC3-44B9-ABA8-2EE150D1162B}">
      <dsp:nvSpPr>
        <dsp:cNvPr id="0" name=""/>
        <dsp:cNvSpPr/>
      </dsp:nvSpPr>
      <dsp:spPr>
        <a:xfrm rot="16200000">
          <a:off x="1129426" y="1178443"/>
          <a:ext cx="2495375" cy="15249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Усна</a:t>
          </a:r>
          <a:endParaRPr lang="ru-RU" sz="2400" kern="1200" dirty="0"/>
        </a:p>
      </dsp:txBody>
      <dsp:txXfrm rot="5400000">
        <a:off x="1689099" y="767681"/>
        <a:ext cx="1450484" cy="2346465"/>
      </dsp:txXfrm>
    </dsp:sp>
    <dsp:sp modelId="{C75522E3-B3E7-41DD-A00D-B390327D6B91}">
      <dsp:nvSpPr>
        <dsp:cNvPr id="0" name=""/>
        <dsp:cNvSpPr/>
      </dsp:nvSpPr>
      <dsp:spPr>
        <a:xfrm rot="5400000">
          <a:off x="2723610" y="1178443"/>
          <a:ext cx="2495375" cy="15249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527662"/>
            <a:satOff val="-31167"/>
            <a:lumOff val="87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Писемна</a:t>
          </a:r>
          <a:endParaRPr lang="ru-RU" sz="2400" kern="1200" dirty="0"/>
        </a:p>
      </dsp:txBody>
      <dsp:txXfrm rot="-5400000">
        <a:off x="3208828" y="767681"/>
        <a:ext cx="1450484" cy="2346465"/>
      </dsp:txXfrm>
    </dsp:sp>
    <dsp:sp modelId="{13A864AD-EA5B-4EB9-B628-0D3F1E5D1E1C}">
      <dsp:nvSpPr>
        <dsp:cNvPr id="0" name=""/>
        <dsp:cNvSpPr/>
      </dsp:nvSpPr>
      <dsp:spPr>
        <a:xfrm>
          <a:off x="2376958" y="0"/>
          <a:ext cx="1594183" cy="159410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5E1FE-6A9B-4E9A-9B27-0952FB4771E0}">
      <dsp:nvSpPr>
        <dsp:cNvPr id="0" name=""/>
        <dsp:cNvSpPr/>
      </dsp:nvSpPr>
      <dsp:spPr>
        <a:xfrm rot="10800000">
          <a:off x="2376958" y="2287330"/>
          <a:ext cx="1594183" cy="159410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412C-8C5C-4884-8F81-709FB37B33C4}">
      <dsp:nvSpPr>
        <dsp:cNvPr id="0" name=""/>
        <dsp:cNvSpPr/>
      </dsp:nvSpPr>
      <dsp:spPr>
        <a:xfrm>
          <a:off x="728" y="1148"/>
          <a:ext cx="6346956" cy="1218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chemeClr val="tx1"/>
              </a:solidFill>
            </a:rPr>
            <a:t>Стилі функційні</a:t>
          </a:r>
          <a:endParaRPr lang="ru-RU" sz="5400" kern="1200" dirty="0">
            <a:solidFill>
              <a:schemeClr val="tx1"/>
            </a:solidFill>
          </a:endParaRPr>
        </a:p>
      </dsp:txBody>
      <dsp:txXfrm>
        <a:off x="36421" y="36841"/>
        <a:ext cx="6275570" cy="1147248"/>
      </dsp:txXfrm>
    </dsp:sp>
    <dsp:sp modelId="{DB9DA27C-0579-4F81-B052-65A5D74552D9}">
      <dsp:nvSpPr>
        <dsp:cNvPr id="0" name=""/>
        <dsp:cNvSpPr/>
      </dsp:nvSpPr>
      <dsp:spPr>
        <a:xfrm>
          <a:off x="728" y="1331401"/>
          <a:ext cx="4146028" cy="12186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tx1"/>
              </a:solidFill>
            </a:rPr>
            <a:t>науковий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6421" y="1367094"/>
        <a:ext cx="4074642" cy="1147248"/>
      </dsp:txXfrm>
    </dsp:sp>
    <dsp:sp modelId="{1C452510-643E-4A51-A68D-9E52F930FAA7}">
      <dsp:nvSpPr>
        <dsp:cNvPr id="0" name=""/>
        <dsp:cNvSpPr/>
      </dsp:nvSpPr>
      <dsp:spPr>
        <a:xfrm>
          <a:off x="728" y="2661653"/>
          <a:ext cx="2030376" cy="1218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chemeClr val="tx1"/>
              </a:solidFill>
            </a:rPr>
            <a:t>публіцистичний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6421" y="2697346"/>
        <a:ext cx="1958990" cy="1147248"/>
      </dsp:txXfrm>
    </dsp:sp>
    <dsp:sp modelId="{BB4241FD-29AC-46F7-9D92-4181C03198D7}">
      <dsp:nvSpPr>
        <dsp:cNvPr id="0" name=""/>
        <dsp:cNvSpPr/>
      </dsp:nvSpPr>
      <dsp:spPr>
        <a:xfrm>
          <a:off x="2116380" y="2661653"/>
          <a:ext cx="2030376" cy="1218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 smtClean="0">
              <a:solidFill>
                <a:schemeClr val="tx1"/>
              </a:solidFill>
            </a:rPr>
            <a:t>художній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152073" y="2697346"/>
        <a:ext cx="1958990" cy="1147248"/>
      </dsp:txXfrm>
    </dsp:sp>
    <dsp:sp modelId="{92669CBF-26A9-4E77-B6E6-2B4318AEF54E}">
      <dsp:nvSpPr>
        <dsp:cNvPr id="0" name=""/>
        <dsp:cNvSpPr/>
      </dsp:nvSpPr>
      <dsp:spPr>
        <a:xfrm>
          <a:off x="4317308" y="1331401"/>
          <a:ext cx="2030376" cy="12186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tx1"/>
              </a:solidFill>
            </a:rPr>
            <a:t>офіційно- діловий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353001" y="1367094"/>
        <a:ext cx="1958990" cy="1147248"/>
      </dsp:txXfrm>
    </dsp:sp>
    <dsp:sp modelId="{2AE10DFB-97B6-4B4E-B634-E9461A2C88C8}">
      <dsp:nvSpPr>
        <dsp:cNvPr id="0" name=""/>
        <dsp:cNvSpPr/>
      </dsp:nvSpPr>
      <dsp:spPr>
        <a:xfrm>
          <a:off x="4317308" y="2661653"/>
          <a:ext cx="2030376" cy="1218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700" b="1" i="1" kern="1200" dirty="0" smtClean="0">
              <a:solidFill>
                <a:schemeClr val="tx1"/>
              </a:solidFill>
            </a:rPr>
            <a:t>розмовний </a:t>
          </a:r>
          <a:endParaRPr lang="ru-RU" sz="1700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353001" y="2697346"/>
        <a:ext cx="1958990" cy="1147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116B-8AF3-4B5C-B389-C6EC5ACD0066}">
      <dsp:nvSpPr>
        <dsp:cNvPr id="0" name=""/>
        <dsp:cNvSpPr/>
      </dsp:nvSpPr>
      <dsp:spPr>
        <a:xfrm>
          <a:off x="1038307" y="672572"/>
          <a:ext cx="6202701" cy="32055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FB078-2982-48CC-9515-35C6F4E1C296}">
      <dsp:nvSpPr>
        <dsp:cNvPr id="0" name=""/>
        <dsp:cNvSpPr/>
      </dsp:nvSpPr>
      <dsp:spPr>
        <a:xfrm>
          <a:off x="1223675" y="1047461"/>
          <a:ext cx="2880335" cy="2742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Стиль функційний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функція</a:t>
          </a:r>
          <a:endParaRPr lang="ru-RU" sz="2800" kern="1200" dirty="0"/>
        </a:p>
      </dsp:txBody>
      <dsp:txXfrm>
        <a:off x="1223675" y="1047461"/>
        <a:ext cx="2880335" cy="2742282"/>
      </dsp:txXfrm>
    </dsp:sp>
    <dsp:sp modelId="{4BBB9758-AB17-49BC-AC22-A7D88B7DB0EA}">
      <dsp:nvSpPr>
        <dsp:cNvPr id="0" name=""/>
        <dsp:cNvSpPr/>
      </dsp:nvSpPr>
      <dsp:spPr>
        <a:xfrm>
          <a:off x="4168176" y="1047461"/>
          <a:ext cx="2880335" cy="2742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Стиль функціональний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функціонал</a:t>
          </a:r>
          <a:endParaRPr lang="ru-RU" sz="2800" kern="1200" dirty="0"/>
        </a:p>
      </dsp:txBody>
      <dsp:txXfrm>
        <a:off x="4168176" y="1047461"/>
        <a:ext cx="2880335" cy="2742282"/>
      </dsp:txXfrm>
    </dsp:sp>
    <dsp:sp modelId="{A78DC776-E1EF-44E2-960D-82FC9B7A2145}">
      <dsp:nvSpPr>
        <dsp:cNvPr id="0" name=""/>
        <dsp:cNvSpPr/>
      </dsp:nvSpPr>
      <dsp:spPr>
        <a:xfrm>
          <a:off x="396648" y="31077"/>
          <a:ext cx="1212022" cy="121202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0516F-61A3-4918-8F48-A8B8F886344E}">
      <dsp:nvSpPr>
        <dsp:cNvPr id="0" name=""/>
        <dsp:cNvSpPr/>
      </dsp:nvSpPr>
      <dsp:spPr>
        <a:xfrm>
          <a:off x="6385464" y="466950"/>
          <a:ext cx="1140726" cy="39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EEC0F-9177-417C-AEE6-8E1D514B75CC}">
      <dsp:nvSpPr>
        <dsp:cNvPr id="0" name=""/>
        <dsp:cNvSpPr/>
      </dsp:nvSpPr>
      <dsp:spPr>
        <a:xfrm>
          <a:off x="4139658" y="1053325"/>
          <a:ext cx="712" cy="2619143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AB957-E409-4C45-9D21-F236B083C61D}">
      <dsp:nvSpPr>
        <dsp:cNvPr id="0" name=""/>
        <dsp:cNvSpPr/>
      </dsp:nvSpPr>
      <dsp:spPr>
        <a:xfrm>
          <a:off x="0" y="473898"/>
          <a:ext cx="63484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19D6E-ACCF-4C1A-B1F3-EFE7C6B15C03}">
      <dsp:nvSpPr>
        <dsp:cNvPr id="0" name=""/>
        <dsp:cNvSpPr/>
      </dsp:nvSpPr>
      <dsp:spPr>
        <a:xfrm>
          <a:off x="317420" y="45858"/>
          <a:ext cx="4443889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>
              <a:solidFill>
                <a:schemeClr val="tx1"/>
              </a:solidFill>
            </a:rPr>
            <a:t>високий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59210" y="87648"/>
        <a:ext cx="4360309" cy="772500"/>
      </dsp:txXfrm>
    </dsp:sp>
    <dsp:sp modelId="{778182B7-98FA-4FF9-AC48-9164B7F89708}">
      <dsp:nvSpPr>
        <dsp:cNvPr id="0" name=""/>
        <dsp:cNvSpPr/>
      </dsp:nvSpPr>
      <dsp:spPr>
        <a:xfrm>
          <a:off x="0" y="1789338"/>
          <a:ext cx="63484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BDC56-28DD-4CAB-A116-95977203584B}">
      <dsp:nvSpPr>
        <dsp:cNvPr id="0" name=""/>
        <dsp:cNvSpPr/>
      </dsp:nvSpPr>
      <dsp:spPr>
        <a:xfrm>
          <a:off x="317420" y="1361298"/>
          <a:ext cx="4443889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</a:rPr>
            <a:t>нейтральний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59210" y="1403088"/>
        <a:ext cx="4360309" cy="772500"/>
      </dsp:txXfrm>
    </dsp:sp>
    <dsp:sp modelId="{15D8F7D2-2288-4EB3-8A04-2A984C047CC5}">
      <dsp:nvSpPr>
        <dsp:cNvPr id="0" name=""/>
        <dsp:cNvSpPr/>
      </dsp:nvSpPr>
      <dsp:spPr>
        <a:xfrm>
          <a:off x="0" y="3104778"/>
          <a:ext cx="634841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9C53B-EBF4-4551-8550-371E158A3FC6}">
      <dsp:nvSpPr>
        <dsp:cNvPr id="0" name=""/>
        <dsp:cNvSpPr/>
      </dsp:nvSpPr>
      <dsp:spPr>
        <a:xfrm>
          <a:off x="317420" y="2676738"/>
          <a:ext cx="4443889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</a:rPr>
            <a:t>знижений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359210" y="2718528"/>
        <a:ext cx="4360309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B5EF7-546B-4C0E-8819-7674C99A3629}">
      <dsp:nvSpPr>
        <dsp:cNvPr id="0" name=""/>
        <dsp:cNvSpPr/>
      </dsp:nvSpPr>
      <dsp:spPr>
        <a:xfrm rot="16200000">
          <a:off x="127931" y="1243903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Варіантні доповнення до чинних правил</a:t>
          </a:r>
          <a:endParaRPr lang="ru-RU" sz="1900" kern="1200" dirty="0"/>
        </a:p>
      </dsp:txBody>
      <dsp:txXfrm rot="5400000">
        <a:off x="713929" y="813819"/>
        <a:ext cx="1518707" cy="2456831"/>
      </dsp:txXfrm>
    </dsp:sp>
    <dsp:sp modelId="{DE2AC27A-2D0F-497A-9DCF-2D232300F19F}">
      <dsp:nvSpPr>
        <dsp:cNvPr id="0" name=""/>
        <dsp:cNvSpPr/>
      </dsp:nvSpPr>
      <dsp:spPr>
        <a:xfrm rot="5400000">
          <a:off x="2348553" y="778558"/>
          <a:ext cx="2612745" cy="25072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 smtClean="0">
              <a:latin typeface="Monotype Corsiva" panose="03010101010201010101" pitchFamily="66" charset="0"/>
            </a:rPr>
            <a:t>безваріантні, нові написання </a:t>
          </a:r>
          <a:endParaRPr lang="uk-UA" sz="3200" i="0" kern="1200" dirty="0" smtClean="0">
            <a:latin typeface="Monotype Corsiva" panose="03010101010201010101" pitchFamily="66" charset="0"/>
          </a:endParaRPr>
        </a:p>
      </dsp:txBody>
      <dsp:txXfrm rot="-5400000">
        <a:off x="2401281" y="848248"/>
        <a:ext cx="2384872" cy="2367909"/>
      </dsp:txXfrm>
    </dsp:sp>
    <dsp:sp modelId="{58C2C2E3-B165-44C4-B460-13E60D8334D9}">
      <dsp:nvSpPr>
        <dsp:cNvPr id="0" name=""/>
        <dsp:cNvSpPr/>
      </dsp:nvSpPr>
      <dsp:spPr>
        <a:xfrm>
          <a:off x="1985597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A2DF7-C4CA-4659-A390-670AEB58C04C}">
      <dsp:nvSpPr>
        <dsp:cNvPr id="0" name=""/>
        <dsp:cNvSpPr/>
      </dsp:nvSpPr>
      <dsp:spPr>
        <a:xfrm rot="10800000">
          <a:off x="1985597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FEDEA-F9BA-4464-A29C-ADA252709F78}">
      <dsp:nvSpPr>
        <dsp:cNvPr id="0" name=""/>
        <dsp:cNvSpPr/>
      </dsp:nvSpPr>
      <dsp:spPr>
        <a:xfrm>
          <a:off x="4376" y="1286391"/>
          <a:ext cx="1846511" cy="604800"/>
        </a:xfrm>
        <a:prstGeom prst="rect">
          <a:avLst/>
        </a:prstGeom>
        <a:solidFill>
          <a:srgbClr val="1C4587">
            <a:lumMod val="60000"/>
            <a:lumOff val="40000"/>
          </a:srgbClr>
        </a:solidFill>
        <a:ln w="25400" cap="flat" cmpd="sng" algn="ctr">
          <a:solidFill>
            <a:srgbClr val="CAFF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-</a:t>
          </a:r>
          <a:r>
            <a:rPr lang="uk-UA" sz="21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к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376" y="1286391"/>
        <a:ext cx="1846511" cy="604800"/>
      </dsp:txXfrm>
    </dsp:sp>
    <dsp:sp modelId="{AF4276CC-4CB8-4D4C-A0CD-F884892C1583}">
      <dsp:nvSpPr>
        <dsp:cNvPr id="0" name=""/>
        <dsp:cNvSpPr/>
      </dsp:nvSpPr>
      <dsp:spPr>
        <a:xfrm>
          <a:off x="4376" y="1891191"/>
          <a:ext cx="1846511" cy="1430929"/>
        </a:xfrm>
        <a:prstGeom prst="rect">
          <a:avLst/>
        </a:prstGeom>
        <a:solidFill>
          <a:srgbClr val="FFF8D3">
            <a:lumMod val="50000"/>
            <a:alpha val="90000"/>
          </a:srgbClr>
        </a:solidFill>
        <a:ln w="25400" cap="flat" cmpd="sng" algn="ctr">
          <a:solidFill>
            <a:srgbClr val="CAFFC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міністерка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аптекарка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376" y="1891191"/>
        <a:ext cx="1846511" cy="1430929"/>
      </dsp:txXfrm>
    </dsp:sp>
    <dsp:sp modelId="{BB1F23FC-F6AF-4CA2-9B02-D7D006795E32}">
      <dsp:nvSpPr>
        <dsp:cNvPr id="0" name=""/>
        <dsp:cNvSpPr/>
      </dsp:nvSpPr>
      <dsp:spPr>
        <a:xfrm>
          <a:off x="2109399" y="1286391"/>
          <a:ext cx="1846511" cy="604800"/>
        </a:xfrm>
        <a:prstGeom prst="rect">
          <a:avLst/>
        </a:prstGeom>
        <a:solidFill>
          <a:srgbClr val="FFBBAA">
            <a:lumMod val="75000"/>
          </a:srgbClr>
        </a:solidFill>
        <a:ln w="25400" cap="flat" cmpd="sng" algn="ctr">
          <a:solidFill>
            <a:srgbClr val="FFBBA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</a:t>
          </a:r>
          <a:r>
            <a:rPr lang="uk-UA" sz="21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ин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109399" y="1286391"/>
        <a:ext cx="1846511" cy="604800"/>
      </dsp:txXfrm>
    </dsp:sp>
    <dsp:sp modelId="{EF320A3C-17BF-4B6C-8A2E-288E2DCA0C7C}">
      <dsp:nvSpPr>
        <dsp:cNvPr id="0" name=""/>
        <dsp:cNvSpPr/>
      </dsp:nvSpPr>
      <dsp:spPr>
        <a:xfrm>
          <a:off x="2109399" y="1891191"/>
          <a:ext cx="1846511" cy="1430929"/>
        </a:xfrm>
        <a:prstGeom prst="rect">
          <a:avLst/>
        </a:prstGeom>
        <a:solidFill>
          <a:srgbClr val="B0D5F7">
            <a:lumMod val="75000"/>
            <a:alpha val="90000"/>
          </a:srgbClr>
        </a:solidFill>
        <a:ln w="25400" cap="flat" cmpd="sng" algn="ctr">
          <a:solidFill>
            <a:srgbClr val="FFBBA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мисткиня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109399" y="1891191"/>
        <a:ext cx="1846511" cy="1430929"/>
      </dsp:txXfrm>
    </dsp:sp>
    <dsp:sp modelId="{6CEE7931-B6D2-4971-A175-8BA0129C5268}">
      <dsp:nvSpPr>
        <dsp:cNvPr id="0" name=""/>
        <dsp:cNvSpPr/>
      </dsp:nvSpPr>
      <dsp:spPr>
        <a:xfrm>
          <a:off x="4214422" y="1286391"/>
          <a:ext cx="1846511" cy="604800"/>
        </a:xfrm>
        <a:prstGeom prst="rect">
          <a:avLst/>
        </a:prstGeom>
        <a:solidFill>
          <a:srgbClr val="B0D5F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0D5F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</a:t>
          </a:r>
          <a:r>
            <a:rPr lang="uk-UA" sz="21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иц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214422" y="1286391"/>
        <a:ext cx="1846511" cy="604800"/>
      </dsp:txXfrm>
    </dsp:sp>
    <dsp:sp modelId="{829779FE-212F-4066-91DE-E1F5F6F50496}">
      <dsp:nvSpPr>
        <dsp:cNvPr id="0" name=""/>
        <dsp:cNvSpPr/>
      </dsp:nvSpPr>
      <dsp:spPr>
        <a:xfrm>
          <a:off x="4214422" y="1891191"/>
          <a:ext cx="1846511" cy="1430929"/>
        </a:xfrm>
        <a:prstGeom prst="rect">
          <a:avLst/>
        </a:prstGeom>
        <a:solidFill>
          <a:srgbClr val="FFBBAA">
            <a:lumMod val="75000"/>
            <a:alpha val="90000"/>
          </a:srgbClr>
        </a:solidFill>
        <a:ln w="25400" cap="flat" cmpd="sng" algn="ctr">
          <a:solidFill>
            <a:srgbClr val="B0D5F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айтішниця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науковиця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214422" y="1891191"/>
        <a:ext cx="1846511" cy="1430929"/>
      </dsp:txXfrm>
    </dsp:sp>
    <dsp:sp modelId="{F4BFE6CE-CB6D-43D2-891B-C0A85EE590FC}">
      <dsp:nvSpPr>
        <dsp:cNvPr id="0" name=""/>
        <dsp:cNvSpPr/>
      </dsp:nvSpPr>
      <dsp:spPr>
        <a:xfrm>
          <a:off x="6536502" y="1300071"/>
          <a:ext cx="1846511" cy="604800"/>
        </a:xfrm>
        <a:prstGeom prst="rect">
          <a:avLst/>
        </a:prstGeom>
        <a:solidFill>
          <a:srgbClr val="CAFFCA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-ес</a:t>
          </a:r>
          <a:endParaRPr lang="ru-RU" sz="21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6536502" y="1300071"/>
        <a:ext cx="1846511" cy="604800"/>
      </dsp:txXfrm>
    </dsp:sp>
    <dsp:sp modelId="{75B7199F-AE53-4AD8-A7FC-1DE6DD596BEC}">
      <dsp:nvSpPr>
        <dsp:cNvPr id="0" name=""/>
        <dsp:cNvSpPr/>
      </dsp:nvSpPr>
      <dsp:spPr>
        <a:xfrm>
          <a:off x="6319445" y="1932230"/>
          <a:ext cx="2280625" cy="1376210"/>
        </a:xfrm>
        <a:prstGeom prst="rect">
          <a:avLst/>
        </a:prstGeom>
        <a:solidFill>
          <a:srgbClr val="FFF8D3">
            <a:lumMod val="50000"/>
            <a:alpha val="90000"/>
          </a:srgbClr>
        </a:solidFill>
        <a:ln w="25400" cap="flat" cmpd="sng" algn="ctr">
          <a:solidFill>
            <a:srgbClr val="FFFF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поетеса</a:t>
          </a:r>
          <a:endParaRPr lang="ru-RU" sz="2100" kern="1200" dirty="0">
            <a:solidFill>
              <a:srgbClr val="1C4587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критикеса</a:t>
          </a:r>
          <a:r>
            <a:rPr lang="uk-UA" sz="2100" kern="1200" dirty="0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      (і </a:t>
          </a:r>
          <a:r>
            <a:rPr lang="uk-UA" sz="2100" kern="1200" dirty="0" err="1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критикиня</a:t>
          </a:r>
          <a:r>
            <a:rPr lang="uk-UA" sz="2100" kern="1200" dirty="0" smtClean="0">
              <a:solidFill>
                <a:srgbClr val="1C458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)</a:t>
          </a:r>
          <a:endParaRPr lang="ru-RU" sz="2100" kern="1200" dirty="0">
            <a:solidFill>
              <a:srgbClr val="1C4587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319445" y="1932230"/>
        <a:ext cx="2280625" cy="1376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41E4B-96EB-4FC1-9860-495683C2DA9F}">
      <dsp:nvSpPr>
        <dsp:cNvPr id="0" name=""/>
        <dsp:cNvSpPr/>
      </dsp:nvSpPr>
      <dsp:spPr>
        <a:xfrm>
          <a:off x="0" y="760787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65C52-7144-476D-91F1-9F6B0832EFF0}">
      <dsp:nvSpPr>
        <dsp:cNvPr id="0" name=""/>
        <dsp:cNvSpPr/>
      </dsp:nvSpPr>
      <dsp:spPr>
        <a:xfrm>
          <a:off x="356439" y="391787"/>
          <a:ext cx="4990154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заява-зобов'язання</a:t>
          </a:r>
          <a:r>
            <a:rPr lang="ru-RU" sz="2500" kern="1200" dirty="0" smtClean="0"/>
            <a:t> (</a:t>
          </a:r>
          <a:r>
            <a:rPr lang="ru-RU" sz="2500" kern="1200" dirty="0" err="1" smtClean="0"/>
            <a:t>прохання</a:t>
          </a:r>
          <a:r>
            <a:rPr lang="ru-RU" sz="2500" kern="1200" dirty="0" smtClean="0"/>
            <a:t> про </a:t>
          </a:r>
          <a:r>
            <a:rPr lang="ru-RU" sz="2500" kern="1200" dirty="0" err="1" smtClean="0"/>
            <a:t>надання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позики</a:t>
          </a:r>
          <a:r>
            <a:rPr lang="ru-RU" sz="2500" kern="1200" dirty="0" smtClean="0"/>
            <a:t>), </a:t>
          </a:r>
          <a:endParaRPr lang="ru-RU" sz="2500" kern="1200" dirty="0"/>
        </a:p>
      </dsp:txBody>
      <dsp:txXfrm>
        <a:off x="392465" y="427813"/>
        <a:ext cx="4918102" cy="665948"/>
      </dsp:txXfrm>
    </dsp:sp>
    <dsp:sp modelId="{AFDDBCE3-9C90-471C-ADB2-BCADFAB2294C}">
      <dsp:nvSpPr>
        <dsp:cNvPr id="0" name=""/>
        <dsp:cNvSpPr/>
      </dsp:nvSpPr>
      <dsp:spPr>
        <a:xfrm>
          <a:off x="0" y="1894788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1A38D-9219-4DDA-A0D1-754A403399C6}">
      <dsp:nvSpPr>
        <dsp:cNvPr id="0" name=""/>
        <dsp:cNvSpPr/>
      </dsp:nvSpPr>
      <dsp:spPr>
        <a:xfrm>
          <a:off x="356439" y="1525787"/>
          <a:ext cx="4990154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заява про відкриття рахунка, </a:t>
          </a:r>
          <a:endParaRPr lang="ru-RU" sz="2500" kern="1200"/>
        </a:p>
      </dsp:txBody>
      <dsp:txXfrm>
        <a:off x="392465" y="1561813"/>
        <a:ext cx="4918102" cy="665948"/>
      </dsp:txXfrm>
    </dsp:sp>
    <dsp:sp modelId="{9EB5BEE3-3A8F-4B75-8BA0-2424CE0C5636}">
      <dsp:nvSpPr>
        <dsp:cNvPr id="0" name=""/>
        <dsp:cNvSpPr/>
      </dsp:nvSpPr>
      <dsp:spPr>
        <a:xfrm>
          <a:off x="0" y="3028788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3B93D-1D01-4A39-AD40-62792352558C}">
      <dsp:nvSpPr>
        <dsp:cNvPr id="0" name=""/>
        <dsp:cNvSpPr/>
      </dsp:nvSpPr>
      <dsp:spPr>
        <a:xfrm>
          <a:off x="356439" y="2659788"/>
          <a:ext cx="4990154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про прийняття на роботу, </a:t>
          </a:r>
          <a:endParaRPr lang="ru-RU" sz="2500" kern="1200"/>
        </a:p>
      </dsp:txBody>
      <dsp:txXfrm>
        <a:off x="392465" y="2695814"/>
        <a:ext cx="4918102" cy="665948"/>
      </dsp:txXfrm>
    </dsp:sp>
    <dsp:sp modelId="{67C594CC-AAFC-497E-B9B1-B20CCB1E8613}">
      <dsp:nvSpPr>
        <dsp:cNvPr id="0" name=""/>
        <dsp:cNvSpPr/>
      </dsp:nvSpPr>
      <dsp:spPr>
        <a:xfrm>
          <a:off x="0" y="4162788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34EA6-13C2-4028-B0FF-2318528FAEC6}">
      <dsp:nvSpPr>
        <dsp:cNvPr id="0" name=""/>
        <dsp:cNvSpPr/>
      </dsp:nvSpPr>
      <dsp:spPr>
        <a:xfrm>
          <a:off x="356439" y="3793788"/>
          <a:ext cx="499015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позовна заява </a:t>
          </a:r>
          <a:endParaRPr lang="ru-RU" sz="2500" kern="1200"/>
        </a:p>
      </dsp:txBody>
      <dsp:txXfrm>
        <a:off x="392465" y="3829814"/>
        <a:ext cx="4918102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C89F-7F96-471D-8DA5-B20A434E411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A4A8-C688-4560-BDBF-CC183902E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5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8A4A8-C688-4560-BDBF-CC183902E2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2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31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9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15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2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7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0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5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5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4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>
            <a:lum bright="20000" contrast="-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480720"/>
          </a:xfrm>
        </p:spPr>
        <p:txBody>
          <a:bodyPr>
            <a:noAutofit/>
          </a:bodyPr>
          <a:lstStyle/>
          <a:p>
            <a:pPr algn="ctr"/>
            <a:r>
              <a:rPr lang="uk-UA" sz="4400" b="1" cap="all" dirty="0" smtClean="0">
                <a:solidFill>
                  <a:srgbClr val="7030A0"/>
                </a:solidFill>
              </a:rPr>
              <a:t/>
            </a:r>
            <a:br>
              <a:rPr lang="uk-UA" sz="4400" b="1" cap="all" dirty="0" smtClean="0">
                <a:solidFill>
                  <a:srgbClr val="7030A0"/>
                </a:solidFill>
              </a:rPr>
            </a:br>
            <a:r>
              <a:rPr lang="uk-UA" sz="4400" b="1" cap="all" dirty="0">
                <a:solidFill>
                  <a:srgbClr val="7030A0"/>
                </a:solidFill>
              </a:rPr>
              <a:t/>
            </a:r>
            <a:br>
              <a:rPr lang="uk-UA" sz="4400" b="1" cap="all" dirty="0">
                <a:solidFill>
                  <a:srgbClr val="7030A0"/>
                </a:solidFill>
              </a:rPr>
            </a:br>
            <a:r>
              <a:rPr lang="uk-UA" sz="4400" b="1" cap="all" dirty="0" smtClean="0">
                <a:solidFill>
                  <a:srgbClr val="7030A0"/>
                </a:solidFill>
              </a:rPr>
              <a:t>Тема </a:t>
            </a:r>
            <a:r>
              <a:rPr lang="uk-UA" sz="4400" b="1" cap="all" dirty="0">
                <a:solidFill>
                  <a:srgbClr val="7030A0"/>
                </a:solidFill>
              </a:rPr>
              <a:t>2</a:t>
            </a:r>
            <a:r>
              <a:rPr lang="ru-RU" sz="4400" dirty="0">
                <a:solidFill>
                  <a:srgbClr val="7030A0"/>
                </a:solidFill>
              </a:rPr>
              <a:t/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uk-UA" sz="4400" b="1" dirty="0">
                <a:solidFill>
                  <a:srgbClr val="7030A0"/>
                </a:solidFill>
              </a:rPr>
              <a:t>ОСОБЛИВОСТІ ПРОФЕСІЙНОГО СПІЛКУВАННЯ.</a:t>
            </a:r>
            <a:br>
              <a:rPr lang="uk-UA" sz="4400" b="1" dirty="0">
                <a:solidFill>
                  <a:srgbClr val="7030A0"/>
                </a:solidFill>
              </a:rPr>
            </a:br>
            <a:r>
              <a:rPr lang="uk-UA" sz="4400" b="1" dirty="0">
                <a:solidFill>
                  <a:srgbClr val="7030A0"/>
                </a:solidFill>
              </a:rPr>
              <a:t> НОРМИ УКРАЇНСЬКОЇ МОВИ</a:t>
            </a:r>
            <a:r>
              <a:rPr lang="ru-RU" sz="4400" dirty="0">
                <a:solidFill>
                  <a:srgbClr val="7030A0"/>
                </a:solidFill>
              </a:rPr>
              <a:t/>
            </a:r>
            <a:br>
              <a:rPr lang="ru-RU" sz="4400" dirty="0">
                <a:solidFill>
                  <a:srgbClr val="7030A0"/>
                </a:solidFill>
              </a:rPr>
            </a:br>
            <a:r>
              <a:rPr lang="uk-UA" sz="6600" b="1" dirty="0">
                <a:solidFill>
                  <a:srgbClr val="FF0000"/>
                </a:solidFill>
              </a:rPr>
              <a:t/>
            </a:r>
            <a:br>
              <a:rPr lang="uk-UA" sz="6600" b="1" dirty="0">
                <a:solidFill>
                  <a:srgbClr val="FF0000"/>
                </a:solidFill>
              </a:rPr>
            </a:br>
            <a:r>
              <a:rPr lang="uk-UA" sz="6600" b="1" dirty="0">
                <a:solidFill>
                  <a:srgbClr val="FF0000"/>
                </a:solidFill>
              </a:rPr>
              <a:t/>
            </a:r>
            <a:br>
              <a:rPr lang="uk-UA" sz="6600" b="1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0782" y="4636833"/>
            <a:ext cx="7135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Українська мова за професійним спрямуванням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Експресивні стилі (регістри)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96675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3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8534402" cy="44313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Встановіть, до якого </a:t>
            </a:r>
            <a:r>
              <a:rPr lang="uk-UA" sz="2400" dirty="0" err="1" smtClean="0">
                <a:solidFill>
                  <a:srgbClr val="FF0000"/>
                </a:solidFill>
              </a:rPr>
              <a:t>функційного</a:t>
            </a:r>
            <a:r>
              <a:rPr lang="uk-UA" sz="2400" dirty="0" smtClean="0">
                <a:solidFill>
                  <a:srgbClr val="FF0000"/>
                </a:solidFill>
              </a:rPr>
              <a:t> стилю належить уривок, назвіть його риси, перетворіть цей уривок в інший стиль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6"/>
            <a:ext cx="8282882" cy="4988627"/>
          </a:xfrm>
        </p:spPr>
        <p:txBody>
          <a:bodyPr>
            <a:normAutofit/>
          </a:bodyPr>
          <a:lstStyle/>
          <a:p>
            <a:pPr marL="0" indent="0" algn="r" fontAlgn="base">
              <a:buNone/>
            </a:pPr>
            <a:r>
              <a:rPr lang="ru-UA" dirty="0"/>
              <a:t>Київ, 2 березня 2017</a:t>
            </a:r>
            <a:endParaRPr lang="ru-RU" dirty="0"/>
          </a:p>
          <a:p>
            <a:pPr marL="0" indent="0" fontAlgn="base">
              <a:buNone/>
            </a:pPr>
            <a:r>
              <a:rPr lang="ru-UA" dirty="0"/>
              <a:t>Пані Крістін Лагард</a:t>
            </a:r>
            <a:endParaRPr lang="ru-RU" dirty="0"/>
          </a:p>
          <a:p>
            <a:pPr marL="0" indent="0" fontAlgn="base">
              <a:buNone/>
            </a:pPr>
            <a:r>
              <a:rPr lang="ru-UA" dirty="0"/>
              <a:t>Директору-розпоряднику</a:t>
            </a:r>
            <a:endParaRPr lang="ru-RU" dirty="0"/>
          </a:p>
          <a:p>
            <a:pPr marL="0" indent="0" fontAlgn="base">
              <a:buNone/>
            </a:pPr>
            <a:r>
              <a:rPr lang="ru-UA" dirty="0"/>
              <a:t>Міжнародного валютного фонду</a:t>
            </a:r>
            <a:endParaRPr lang="ru-RU" dirty="0"/>
          </a:p>
          <a:p>
            <a:pPr marL="0" indent="0" fontAlgn="base">
              <a:buNone/>
            </a:pPr>
            <a:r>
              <a:rPr lang="ru-UA" dirty="0"/>
              <a:t>Вашингтон, ОК 20431</a:t>
            </a:r>
            <a:endParaRPr lang="ru-RU" dirty="0"/>
          </a:p>
          <a:p>
            <a:pPr marL="0" indent="0" fontAlgn="base">
              <a:buNone/>
            </a:pPr>
            <a:r>
              <a:rPr lang="ru-UA" dirty="0"/>
              <a:t>Шановна пані Лагард!</a:t>
            </a:r>
            <a:endParaRPr lang="ru-RU" dirty="0"/>
          </a:p>
          <a:p>
            <a:pPr marL="0" indent="0" fontAlgn="base">
              <a:buNone/>
            </a:pPr>
            <a:r>
              <a:rPr lang="ru-UA" dirty="0"/>
              <a:t>1.</a:t>
            </a:r>
            <a:endParaRPr lang="ru-RU" dirty="0"/>
          </a:p>
          <a:p>
            <a:pPr marL="0" indent="0" algn="just" fontAlgn="base">
              <a:buNone/>
            </a:pPr>
            <a:r>
              <a:rPr lang="uk-UA" dirty="0" smtClean="0"/>
              <a:t>	</a:t>
            </a:r>
            <a:r>
              <a:rPr lang="ru-UA" dirty="0" smtClean="0"/>
              <a:t>Ми </a:t>
            </a:r>
            <a:r>
              <a:rPr lang="ru-UA" dirty="0"/>
              <a:t>підтверджуємо свої зобов’язання стосовно реалізації політики та виконання завдань економічної програми, що підтримується в межах угоди з МВФ про Механізм розширеного фінансування (EFF). Ми також надаємо виклад подальших етапів політики на виконання цих завдань в Меморандумі про економічну і фінансову політику (МЕФП) від 27 лютого та 21 липня 2015 року та 1 вересня 2016 року, що додається.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36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Встановіть, до якого </a:t>
            </a:r>
            <a:r>
              <a:rPr lang="uk-UA" sz="2400" dirty="0" err="1">
                <a:solidFill>
                  <a:srgbClr val="FF0000"/>
                </a:solidFill>
              </a:rPr>
              <a:t>функційного</a:t>
            </a:r>
            <a:r>
              <a:rPr lang="uk-UA" sz="2400" dirty="0">
                <a:solidFill>
                  <a:srgbClr val="FF0000"/>
                </a:solidFill>
              </a:rPr>
              <a:t> стилю належить уривок, назвіть його риси, перетворіть цей уривок в інший стиль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8210874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Опис і вибір технології виробництва сиру “</a:t>
            </a:r>
            <a:r>
              <a:rPr lang="uk-UA" b="1" dirty="0" err="1"/>
              <a:t>Едам</a:t>
            </a:r>
            <a:r>
              <a:rPr lang="uk-UA" b="1" dirty="0"/>
              <a:t>”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підготовка</a:t>
            </a:r>
            <a:r>
              <a:rPr lang="ru-RU" dirty="0"/>
              <a:t> молока </a:t>
            </a:r>
            <a:r>
              <a:rPr lang="uk-UA" dirty="0"/>
              <a:t>полягає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контролю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ґатунку</a:t>
            </a:r>
            <a:r>
              <a:rPr lang="ru-RU" dirty="0"/>
              <a:t>. </a:t>
            </a:r>
            <a:r>
              <a:rPr lang="ru-RU" dirty="0" err="1"/>
              <a:t>Приймається</a:t>
            </a:r>
            <a:r>
              <a:rPr lang="ru-RU" dirty="0"/>
              <a:t> молоко через </a:t>
            </a:r>
            <a:r>
              <a:rPr lang="ru-RU" dirty="0" err="1"/>
              <a:t>лічильник</a:t>
            </a:r>
            <a:r>
              <a:rPr lang="ru-RU" dirty="0"/>
              <a:t>, </a:t>
            </a:r>
            <a:r>
              <a:rPr lang="ru-RU" dirty="0" err="1"/>
              <a:t>потужністю</a:t>
            </a:r>
            <a:r>
              <a:rPr lang="ru-RU" dirty="0"/>
              <a:t> 25 тис. л/год., на вагах марки РП-3.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/>
              <a:t>молока проходить на пластинчатому </a:t>
            </a:r>
            <a:r>
              <a:rPr lang="ru-RU" dirty="0" err="1"/>
              <a:t>охолоджувачі</a:t>
            </a:r>
            <a:r>
              <a:rPr lang="ru-RU" dirty="0"/>
              <a:t> марки ОО1-У10, </a:t>
            </a:r>
            <a:r>
              <a:rPr lang="ru-RU" dirty="0" err="1"/>
              <a:t>потужністю</a:t>
            </a:r>
            <a:r>
              <a:rPr lang="ru-RU" dirty="0"/>
              <a:t> 12,5 тис. л/год. до </a:t>
            </a:r>
            <a:r>
              <a:rPr lang="ru-RU" dirty="0" err="1"/>
              <a:t>температури</a:t>
            </a:r>
            <a:r>
              <a:rPr lang="ru-RU" dirty="0"/>
              <a:t> (4±2) ºС.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/>
              <a:t>нормалізованої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, шляхом </a:t>
            </a:r>
            <a:r>
              <a:rPr lang="ru-RU" dirty="0" err="1"/>
              <a:t>додавання</a:t>
            </a:r>
            <a:r>
              <a:rPr lang="ru-RU" dirty="0"/>
              <a:t> до </a:t>
            </a:r>
            <a:r>
              <a:rPr lang="ru-RU" dirty="0" err="1"/>
              <a:t>незбираного</a:t>
            </a:r>
            <a:r>
              <a:rPr lang="ru-RU" dirty="0"/>
              <a:t> молока молоко </a:t>
            </a:r>
            <a:r>
              <a:rPr lang="ru-RU" dirty="0" err="1"/>
              <a:t>нежирне</a:t>
            </a:r>
            <a:r>
              <a:rPr lang="ru-RU" dirty="0"/>
              <a:t>. </a:t>
            </a:r>
            <a:r>
              <a:rPr lang="ru-RU" dirty="0" err="1"/>
              <a:t>Зберігання</a:t>
            </a:r>
            <a:r>
              <a:rPr lang="ru-RU" dirty="0"/>
              <a:t> в танках марки В2-ОХР-50.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/>
              <a:t>суміші</a:t>
            </a:r>
            <a:r>
              <a:rPr lang="ru-RU" dirty="0"/>
              <a:t> на </a:t>
            </a:r>
            <a:r>
              <a:rPr lang="ru-RU" dirty="0" err="1"/>
              <a:t>сепараторі-молокоочиснику</a:t>
            </a:r>
            <a:r>
              <a:rPr lang="ru-RU" dirty="0"/>
              <a:t> марки А1-ОЦМ-25,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підігрітого</a:t>
            </a:r>
            <a:r>
              <a:rPr lang="ru-RU" dirty="0"/>
              <a:t> на </a:t>
            </a:r>
            <a:r>
              <a:rPr lang="ru-RU" dirty="0" err="1"/>
              <a:t>пастеризаційно-охолоджувальній</a:t>
            </a:r>
            <a:r>
              <a:rPr lang="ru-RU" dirty="0"/>
              <a:t> </a:t>
            </a:r>
            <a:r>
              <a:rPr lang="ru-RU" dirty="0" err="1"/>
              <a:t>установці</a:t>
            </a:r>
            <a:r>
              <a:rPr lang="ru-RU" dirty="0"/>
              <a:t> марки А1-ОКЛ-25 до </a:t>
            </a:r>
            <a:r>
              <a:rPr lang="ru-RU" dirty="0" err="1"/>
              <a:t>температури</a:t>
            </a:r>
            <a:r>
              <a:rPr lang="ru-RU" dirty="0"/>
              <a:t> (30-35) ºС. </a:t>
            </a:r>
            <a:r>
              <a:rPr lang="ru-RU" dirty="0" err="1"/>
              <a:t>Потужність</a:t>
            </a:r>
            <a:r>
              <a:rPr lang="ru-RU" dirty="0"/>
              <a:t> установки - 25 тис. л/год.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8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246" y="188640"/>
            <a:ext cx="8426897" cy="515144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Встановіть, до якого </a:t>
            </a:r>
            <a:r>
              <a:rPr lang="uk-UA" sz="2400" dirty="0" err="1">
                <a:solidFill>
                  <a:srgbClr val="FF0000"/>
                </a:solidFill>
              </a:rPr>
              <a:t>функційного</a:t>
            </a:r>
            <a:r>
              <a:rPr lang="uk-UA" sz="2400" dirty="0">
                <a:solidFill>
                  <a:srgbClr val="FF0000"/>
                </a:solidFill>
              </a:rPr>
              <a:t> стилю належить уривок, назвіть його риси, перетворіть цей уривок в інший стиль </a:t>
            </a:r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96752"/>
            <a:ext cx="8399545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 smtClean="0"/>
              <a:t>	Я </a:t>
            </a:r>
            <a:r>
              <a:rPr lang="ru-RU" dirty="0" err="1"/>
              <a:t>закінчив</a:t>
            </a:r>
            <a:r>
              <a:rPr lang="ru-RU" dirty="0"/>
              <a:t> школу, </a:t>
            </a:r>
            <a:r>
              <a:rPr lang="ru-RU" dirty="0" err="1"/>
              <a:t>досить</a:t>
            </a:r>
            <a:r>
              <a:rPr lang="ru-RU" dirty="0"/>
              <a:t> легко вступив на </a:t>
            </a:r>
            <a:r>
              <a:rPr lang="ru-RU" dirty="0" err="1"/>
              <a:t>кінофакультет</a:t>
            </a:r>
            <a:r>
              <a:rPr lang="ru-RU" dirty="0"/>
              <a:t> на </a:t>
            </a:r>
            <a:r>
              <a:rPr lang="ru-RU" dirty="0" err="1"/>
              <a:t>сценарне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(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екзаменаційний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опуси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досвідчених</a:t>
            </a:r>
            <a:r>
              <a:rPr lang="ru-RU" dirty="0"/>
              <a:t> і </a:t>
            </a:r>
            <a:r>
              <a:rPr lang="ru-RU" dirty="0" err="1"/>
              <a:t>набагато</a:t>
            </a:r>
            <a:r>
              <a:rPr lang="ru-RU" dirty="0"/>
              <a:t> старших за мене </a:t>
            </a:r>
            <a:r>
              <a:rPr lang="ru-RU" dirty="0" err="1"/>
              <a:t>абітурієнтів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зберігали</a:t>
            </a:r>
            <a:r>
              <a:rPr lang="ru-RU" dirty="0"/>
              <a:t> на </a:t>
            </a:r>
            <a:r>
              <a:rPr lang="ru-RU" dirty="0" err="1"/>
              <a:t>кафедрі</a:t>
            </a:r>
            <a:r>
              <a:rPr lang="ru-RU" dirty="0"/>
              <a:t> як </a:t>
            </a:r>
            <a:r>
              <a:rPr lang="ru-RU" dirty="0" err="1"/>
              <a:t>вдалий</a:t>
            </a:r>
            <a:r>
              <a:rPr lang="ru-RU" dirty="0"/>
              <a:t> приклад). </a:t>
            </a:r>
            <a:r>
              <a:rPr lang="ru-RU" dirty="0" err="1"/>
              <a:t>Довідавшись</a:t>
            </a:r>
            <a:r>
              <a:rPr lang="ru-RU" dirty="0"/>
              <a:t> про результат, </a:t>
            </a:r>
            <a:r>
              <a:rPr lang="ru-RU" dirty="0" err="1"/>
              <a:t>поїхав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 в гори, на </a:t>
            </a:r>
            <a:r>
              <a:rPr lang="ru-RU" dirty="0" err="1"/>
              <a:t>туристичну</a:t>
            </a:r>
            <a:r>
              <a:rPr lang="ru-RU" dirty="0"/>
              <a:t> базу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r>
              <a:rPr lang="ru-RU" dirty="0"/>
              <a:t> Карпат. </a:t>
            </a:r>
            <a:r>
              <a:rPr lang="ru-RU" dirty="0" err="1"/>
              <a:t>Власне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«</a:t>
            </a:r>
            <a:r>
              <a:rPr lang="ru-RU" dirty="0" err="1"/>
              <a:t>кінематографічна</a:t>
            </a:r>
            <a:r>
              <a:rPr lang="ru-RU" dirty="0"/>
              <a:t>» турбаза,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поїхали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однокурсники — </a:t>
            </a:r>
            <a:r>
              <a:rPr lang="ru-RU" dirty="0" err="1"/>
              <a:t>оголошення</a:t>
            </a:r>
            <a:r>
              <a:rPr lang="ru-RU" dirty="0"/>
              <a:t> про </a:t>
            </a:r>
            <a:r>
              <a:rPr lang="ru-RU" dirty="0" err="1"/>
              <a:t>невикористанні</a:t>
            </a:r>
            <a:r>
              <a:rPr lang="ru-RU" dirty="0"/>
              <a:t> </a:t>
            </a:r>
            <a:r>
              <a:rPr lang="ru-RU" dirty="0" err="1"/>
              <a:t>студентські</a:t>
            </a:r>
            <a:r>
              <a:rPr lang="ru-RU" dirty="0"/>
              <a:t> </a:t>
            </a:r>
            <a:r>
              <a:rPr lang="ru-RU" dirty="0" err="1"/>
              <a:t>путівки</a:t>
            </a:r>
            <a:r>
              <a:rPr lang="ru-RU" dirty="0"/>
              <a:t> </a:t>
            </a:r>
            <a:r>
              <a:rPr lang="ru-RU" dirty="0" err="1"/>
              <a:t>висіло</a:t>
            </a:r>
            <a:r>
              <a:rPr lang="ru-RU" dirty="0"/>
              <a:t> в </a:t>
            </a:r>
            <a:r>
              <a:rPr lang="ru-RU" dirty="0" err="1"/>
              <a:t>холі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. Ми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добре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Нас </a:t>
            </a:r>
            <a:r>
              <a:rPr lang="ru-RU" dirty="0" err="1"/>
              <a:t>об'єднував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дух </a:t>
            </a:r>
            <a:r>
              <a:rPr lang="ru-RU" dirty="0" err="1"/>
              <a:t>нещодавніх</a:t>
            </a:r>
            <a:r>
              <a:rPr lang="ru-RU" dirty="0"/>
              <a:t> </a:t>
            </a:r>
            <a:r>
              <a:rPr lang="ru-RU" dirty="0" err="1"/>
              <a:t>іспитів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ми дружно </a:t>
            </a:r>
            <a:r>
              <a:rPr lang="ru-RU" dirty="0" err="1"/>
              <a:t>штовхалися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дверей </a:t>
            </a:r>
            <a:r>
              <a:rPr lang="ru-RU" dirty="0" err="1"/>
              <a:t>аудиторій</a:t>
            </a:r>
            <a:r>
              <a:rPr lang="ru-RU" dirty="0"/>
              <a:t> та </a:t>
            </a:r>
            <a:r>
              <a:rPr lang="ru-RU" dirty="0" err="1"/>
              <a:t>галасливо</a:t>
            </a:r>
            <a:r>
              <a:rPr lang="ru-RU" dirty="0"/>
              <a:t> </a:t>
            </a:r>
            <a:r>
              <a:rPr lang="ru-RU" dirty="0" err="1"/>
              <a:t>вітали</a:t>
            </a:r>
            <a:r>
              <a:rPr lang="ru-RU" dirty="0"/>
              <a:t> </a:t>
            </a:r>
            <a:r>
              <a:rPr lang="ru-RU" dirty="0" smtClean="0"/>
              <a:t>кожного </a:t>
            </a:r>
            <a:r>
              <a:rPr lang="ru-RU" dirty="0" err="1" smtClean="0"/>
              <a:t>щасливчика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. Ми </a:t>
            </a:r>
            <a:r>
              <a:rPr lang="ru-RU" dirty="0" err="1"/>
              <a:t>з'їжджалися</a:t>
            </a:r>
            <a:r>
              <a:rPr lang="ru-RU" dirty="0"/>
              <a:t> на турбазу </a:t>
            </a:r>
            <a:r>
              <a:rPr lang="ru-RU" dirty="0" err="1"/>
              <a:t>поступово</a:t>
            </a:r>
            <a:r>
              <a:rPr lang="ru-RU" dirty="0"/>
              <a:t>, не </a:t>
            </a:r>
            <a:r>
              <a:rPr lang="ru-RU" dirty="0" err="1"/>
              <a:t>домовляючись</a:t>
            </a:r>
            <a:r>
              <a:rPr lang="ru-RU" dirty="0"/>
              <a:t>, і </a:t>
            </a:r>
            <a:r>
              <a:rPr lang="ru-RU" dirty="0" err="1"/>
              <a:t>бурхливо</a:t>
            </a:r>
            <a:r>
              <a:rPr lang="ru-RU" dirty="0"/>
              <a:t> </a:t>
            </a:r>
            <a:r>
              <a:rPr lang="ru-RU" dirty="0" err="1"/>
              <a:t>раділи</a:t>
            </a:r>
            <a:r>
              <a:rPr lang="ru-RU" dirty="0"/>
              <a:t> кожному </a:t>
            </a:r>
            <a:r>
              <a:rPr lang="ru-RU" dirty="0" err="1"/>
              <a:t>знайомому</a:t>
            </a:r>
            <a:r>
              <a:rPr lang="ru-RU" dirty="0"/>
              <a:t> </a:t>
            </a:r>
            <a:r>
              <a:rPr lang="ru-RU" dirty="0" err="1"/>
              <a:t>обличчю</a:t>
            </a:r>
            <a:r>
              <a:rPr lang="ru-RU" dirty="0"/>
              <a:t>. Нас </a:t>
            </a:r>
            <a:r>
              <a:rPr lang="ru-RU" dirty="0" err="1"/>
              <a:t>розселяли</a:t>
            </a:r>
            <a:r>
              <a:rPr lang="ru-RU" dirty="0"/>
              <a:t> до </a:t>
            </a:r>
            <a:r>
              <a:rPr lang="ru-RU" dirty="0" err="1"/>
              <a:t>невеличких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будиночків</a:t>
            </a:r>
            <a:r>
              <a:rPr lang="ru-RU" dirty="0"/>
              <a:t>, і ми </a:t>
            </a:r>
            <a:r>
              <a:rPr lang="ru-RU" dirty="0" err="1"/>
              <a:t>відразу</a:t>
            </a:r>
            <a:r>
              <a:rPr lang="ru-RU" dirty="0"/>
              <a:t> починали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, </a:t>
            </a:r>
            <a:r>
              <a:rPr lang="ru-RU" dirty="0" err="1"/>
              <a:t>дізнаючись</a:t>
            </a:r>
            <a:r>
              <a:rPr lang="ru-RU" dirty="0"/>
              <a:t>, де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/>
              <a:t>їдальня</a:t>
            </a:r>
            <a:r>
              <a:rPr lang="ru-RU" dirty="0"/>
              <a:t>, </a:t>
            </a:r>
            <a:r>
              <a:rPr lang="ru-RU" dirty="0" err="1"/>
              <a:t>басейн</a:t>
            </a:r>
            <a:r>
              <a:rPr lang="ru-RU" dirty="0"/>
              <a:t>, </a:t>
            </a:r>
            <a:r>
              <a:rPr lang="ru-RU" dirty="0" err="1"/>
              <a:t>кінозал</a:t>
            </a:r>
            <a:r>
              <a:rPr lang="ru-RU" dirty="0"/>
              <a:t> і </a:t>
            </a:r>
            <a:r>
              <a:rPr lang="ru-RU" dirty="0" err="1"/>
              <a:t>найближче</a:t>
            </a:r>
            <a:r>
              <a:rPr lang="ru-RU" dirty="0"/>
              <a:t> «</a:t>
            </a:r>
            <a:r>
              <a:rPr lang="ru-RU" dirty="0" err="1"/>
              <a:t>сільпо</a:t>
            </a:r>
            <a:r>
              <a:rPr lang="ru-RU" dirty="0"/>
              <a:t>»,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продається</a:t>
            </a:r>
            <a:r>
              <a:rPr lang="ru-RU" dirty="0"/>
              <a:t> </a:t>
            </a:r>
            <a:r>
              <a:rPr lang="ru-RU" dirty="0" err="1"/>
              <a:t>дешевий</a:t>
            </a:r>
            <a:r>
              <a:rPr lang="ru-RU" dirty="0"/>
              <a:t> портвейн «777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5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621"/>
            <a:ext cx="8282881" cy="132080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Встановіть, до якого </a:t>
            </a:r>
            <a:r>
              <a:rPr lang="uk-UA" sz="2800" dirty="0" err="1">
                <a:solidFill>
                  <a:srgbClr val="FF0000"/>
                </a:solidFill>
              </a:rPr>
              <a:t>функційного</a:t>
            </a:r>
            <a:r>
              <a:rPr lang="uk-UA" sz="2800" dirty="0">
                <a:solidFill>
                  <a:srgbClr val="FF0000"/>
                </a:solidFill>
              </a:rPr>
              <a:t> стилю належить уривок, назвіть його риси, перетворіть цей уривок в інший стиль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2904" y="1304179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Дим </a:t>
            </a:r>
            <a:r>
              <a:rPr lang="ru-RU" i="1" dirty="0" err="1"/>
              <a:t>електронних</a:t>
            </a:r>
            <a:r>
              <a:rPr lang="ru-RU" i="1" dirty="0"/>
              <a:t> сигарет </a:t>
            </a:r>
            <a:r>
              <a:rPr lang="ru-RU" i="1" dirty="0" err="1"/>
              <a:t>знерухомлює</a:t>
            </a:r>
            <a:r>
              <a:rPr lang="ru-RU" i="1" dirty="0"/>
              <a:t> </a:t>
            </a:r>
            <a:r>
              <a:rPr lang="ru-RU" i="1" dirty="0" err="1"/>
              <a:t>імунні</a:t>
            </a:r>
            <a:r>
              <a:rPr lang="ru-RU" i="1" dirty="0"/>
              <a:t> </a:t>
            </a:r>
            <a:r>
              <a:rPr lang="ru-RU" i="1" dirty="0" err="1"/>
              <a:t>клітини</a:t>
            </a:r>
            <a:r>
              <a:rPr lang="ru-RU" i="1" dirty="0"/>
              <a:t> – </a:t>
            </a:r>
            <a:r>
              <a:rPr lang="ru-RU" i="1" dirty="0" err="1"/>
              <a:t>дослідження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276" y="2048074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	</a:t>
            </a:r>
            <a:r>
              <a:rPr lang="ru-RU" dirty="0" err="1" smtClean="0"/>
              <a:t>Вдихання</a:t>
            </a:r>
            <a:r>
              <a:rPr lang="ru-RU" dirty="0" smtClean="0"/>
              <a:t> </a:t>
            </a:r>
            <a:r>
              <a:rPr lang="ru-RU" dirty="0" err="1"/>
              <a:t>парів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імунних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</a:p>
          <a:p>
            <a:r>
              <a:rPr lang="ru-RU" dirty="0" smtClean="0"/>
              <a:t>	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у </a:t>
            </a:r>
            <a:r>
              <a:rPr lang="ru-RU" dirty="0" err="1"/>
              <a:t>дослідженні</a:t>
            </a:r>
            <a:r>
              <a:rPr lang="ru-RU" dirty="0"/>
              <a:t>, яке провели </a:t>
            </a:r>
            <a:r>
              <a:rPr lang="ru-RU" dirty="0" err="1"/>
              <a:t>науковці</a:t>
            </a:r>
            <a:r>
              <a:rPr lang="ru-RU" dirty="0"/>
              <a:t> з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Бірмінгема</a:t>
            </a:r>
            <a:r>
              <a:rPr lang="ru-RU" dirty="0"/>
              <a:t>.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опубліковані</a:t>
            </a:r>
            <a:r>
              <a:rPr lang="ru-RU" dirty="0"/>
              <a:t> в </a:t>
            </a:r>
            <a:r>
              <a:rPr lang="en-US" dirty="0"/>
              <a:t>Journal of Allergy and Clinical Immunology,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en-US" dirty="0"/>
              <a:t>Medical </a:t>
            </a:r>
            <a:r>
              <a:rPr lang="ru-RU" dirty="0"/>
              <a:t>Х</a:t>
            </a:r>
            <a:r>
              <a:rPr lang="en-US" dirty="0"/>
              <a:t>press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	Дим </a:t>
            </a:r>
            <a:r>
              <a:rPr lang="ru-RU" dirty="0" err="1"/>
              <a:t>електронних</a:t>
            </a:r>
            <a:r>
              <a:rPr lang="ru-RU" dirty="0"/>
              <a:t> сигарет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пошкодити</a:t>
            </a:r>
            <a:r>
              <a:rPr lang="ru-RU" dirty="0"/>
              <a:t> </a:t>
            </a:r>
            <a:r>
              <a:rPr lang="ru-RU" dirty="0" err="1"/>
              <a:t>нейтрофіли</a:t>
            </a:r>
            <a:r>
              <a:rPr lang="ru-RU" dirty="0"/>
              <a:t> –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 </a:t>
            </a:r>
            <a:r>
              <a:rPr lang="ru-RU" dirty="0" err="1"/>
              <a:t>імунній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/>
              <a:t>взяли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донорів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курили, а </a:t>
            </a:r>
            <a:r>
              <a:rPr lang="ru-RU" dirty="0" err="1"/>
              <a:t>також</a:t>
            </a:r>
            <a:r>
              <a:rPr lang="ru-RU" dirty="0"/>
              <a:t> у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 (як з </a:t>
            </a:r>
            <a:r>
              <a:rPr lang="ru-RU" dirty="0" err="1"/>
              <a:t>нікотином</a:t>
            </a:r>
            <a:r>
              <a:rPr lang="ru-RU" dirty="0"/>
              <a:t>, так і без </a:t>
            </a:r>
            <a:r>
              <a:rPr lang="ru-RU" dirty="0" err="1"/>
              <a:t>нього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	Для </a:t>
            </a:r>
            <a:r>
              <a:rPr lang="ru-RU" dirty="0" err="1"/>
              <a:t>експерименту</a:t>
            </a:r>
            <a:r>
              <a:rPr lang="ru-RU" dirty="0"/>
              <a:t> вони </a:t>
            </a:r>
            <a:r>
              <a:rPr lang="ru-RU" dirty="0" err="1"/>
              <a:t>зробили</a:t>
            </a:r>
            <a:r>
              <a:rPr lang="ru-RU" dirty="0"/>
              <a:t> 40 </a:t>
            </a:r>
            <a:r>
              <a:rPr lang="ru-RU" dirty="0" err="1"/>
              <a:t>затяжок</a:t>
            </a:r>
            <a:r>
              <a:rPr lang="ru-RU" dirty="0"/>
              <a:t> </a:t>
            </a:r>
            <a:r>
              <a:rPr lang="ru-RU" dirty="0" err="1"/>
              <a:t>неприправленого</a:t>
            </a:r>
            <a:r>
              <a:rPr lang="ru-RU" dirty="0"/>
              <a:t> (не </a:t>
            </a:r>
            <a:r>
              <a:rPr lang="ru-RU" dirty="0" err="1"/>
              <a:t>ароматизованого</a:t>
            </a:r>
            <a:r>
              <a:rPr lang="ru-RU" dirty="0"/>
              <a:t>) </a:t>
            </a:r>
            <a:r>
              <a:rPr lang="ru-RU" dirty="0" err="1"/>
              <a:t>вейпу</a:t>
            </a:r>
            <a:r>
              <a:rPr lang="ru-RU" dirty="0"/>
              <a:t> (за </a:t>
            </a:r>
            <a:r>
              <a:rPr lang="ru-RU" dirty="0" err="1"/>
              <a:t>попередніми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щоденним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).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/>
              <a:t>тестів</a:t>
            </a:r>
            <a:r>
              <a:rPr lang="ru-RU" dirty="0"/>
              <a:t> показали, </a:t>
            </a:r>
            <a:r>
              <a:rPr lang="ru-RU" dirty="0" err="1"/>
              <a:t>що</a:t>
            </a:r>
            <a:r>
              <a:rPr lang="ru-RU" dirty="0"/>
              <a:t> як у </a:t>
            </a:r>
            <a:r>
              <a:rPr lang="ru-RU" dirty="0" err="1"/>
              <a:t>нікотинових</a:t>
            </a:r>
            <a:r>
              <a:rPr lang="ru-RU" dirty="0"/>
              <a:t>, так і </a:t>
            </a:r>
            <a:r>
              <a:rPr lang="ru-RU" dirty="0" err="1"/>
              <a:t>безнікотинових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нейтрофіли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</a:t>
            </a:r>
            <a:r>
              <a:rPr lang="ru-RU" dirty="0" err="1"/>
              <a:t>живими</a:t>
            </a:r>
            <a:r>
              <a:rPr lang="ru-RU" dirty="0"/>
              <a:t>, але "</a:t>
            </a:r>
            <a:r>
              <a:rPr lang="ru-RU" dirty="0" err="1"/>
              <a:t>застрягали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". Через </a:t>
            </a:r>
            <a:r>
              <a:rPr lang="ru-RU" dirty="0" err="1"/>
              <a:t>це</a:t>
            </a:r>
            <a:r>
              <a:rPr lang="ru-RU" dirty="0"/>
              <a:t> вони ставали  </a:t>
            </a:r>
            <a:r>
              <a:rPr lang="ru-RU" dirty="0" err="1"/>
              <a:t>нездатними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загрозам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1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10873" cy="1813768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</a:rPr>
              <a:t>Офіційно-діловий стиль </a:t>
            </a:r>
            <a:r>
              <a:rPr lang="uk-UA" sz="2400" dirty="0">
                <a:solidFill>
                  <a:srgbClr val="FF0000"/>
                </a:solidFill>
              </a:rPr>
              <a:t>– функційний різновид української мови, що використовувався й використовується з інформативно-регулятивною метою; обслуговує сфери права, влади, адміністрування, комерції, міжнародних відносин.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138865" cy="443676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Ідентифікувальні</a:t>
            </a:r>
            <a:r>
              <a:rPr lang="ru-UA" b="1" dirty="0"/>
              <a:t> риси </a:t>
            </a:r>
            <a:r>
              <a:rPr lang="ru-UA" dirty="0"/>
              <a:t>офіційно-ділового стилю</a:t>
            </a:r>
            <a:r>
              <a:rPr lang="ru-UA" b="1" dirty="0"/>
              <a:t>:</a:t>
            </a:r>
            <a:endParaRPr lang="ru-RU" dirty="0"/>
          </a:p>
          <a:p>
            <a:pPr lvl="0"/>
            <a:r>
              <a:rPr lang="ru-UA" dirty="0"/>
              <a:t>нейтральний тон викладу змісту лише у прямому значенні;</a:t>
            </a:r>
            <a:endParaRPr lang="ru-RU" dirty="0"/>
          </a:p>
          <a:p>
            <a:pPr lvl="0"/>
            <a:r>
              <a:rPr lang="ru-UA" dirty="0"/>
              <a:t>точність та ясність викладу фактів, поєднані з лаконічністю, стислістю та послідовністю;</a:t>
            </a:r>
            <a:endParaRPr lang="ru-RU" dirty="0"/>
          </a:p>
          <a:p>
            <a:pPr lvl="0"/>
            <a:r>
              <a:rPr lang="ru-UA" dirty="0"/>
              <a:t>виразна логічність викладу;</a:t>
            </a:r>
            <a:endParaRPr lang="ru-RU" dirty="0"/>
          </a:p>
          <a:p>
            <a:pPr lvl="0"/>
            <a:r>
              <a:rPr lang="ru-UA" dirty="0"/>
              <a:t>регулювально-імперативний характер викладу;</a:t>
            </a:r>
            <a:endParaRPr lang="ru-RU" dirty="0"/>
          </a:p>
          <a:p>
            <a:pPr lvl="0"/>
            <a:r>
              <a:rPr lang="ru-UA" dirty="0"/>
              <a:t>документальність (кожен офіційний папір повинен мати характер документа), стабільність (кожен документ досить довго зберігає традиційні форми – визначені реквізити, розташовані у певній послідовності);</a:t>
            </a:r>
            <a:endParaRPr lang="ru-RU" dirty="0"/>
          </a:p>
          <a:p>
            <a:pPr lvl="0"/>
            <a:r>
              <a:rPr lang="ru-UA" dirty="0"/>
              <a:t>високий ступінь стандартизації мовних засобів (для кожного виду документа існує певний набір стандартних мовних засобів);</a:t>
            </a:r>
            <a:endParaRPr lang="ru-RU" dirty="0"/>
          </a:p>
          <a:p>
            <a:pPr lvl="0"/>
            <a:r>
              <a:rPr lang="ru-UA" dirty="0"/>
              <a:t>сувора регламентація тексту (чітка будова тексту та розміщення його частин); для чіткої організації текст поділяється на параграфи, пункти, підпункти;</a:t>
            </a:r>
            <a:endParaRPr lang="ru-RU" dirty="0"/>
          </a:p>
          <a:p>
            <a:pPr lvl="0"/>
            <a:r>
              <a:rPr lang="ru-UA" dirty="0"/>
              <a:t>майже цілковита відсутність емоційності та образності і будь-якого вияву індивідуальності автора.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8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38865" cy="836712"/>
          </a:xfrm>
        </p:spPr>
        <p:txBody>
          <a:bodyPr>
            <a:normAutofit fontScale="90000"/>
          </a:bodyPr>
          <a:lstStyle/>
          <a:p>
            <a:r>
              <a:rPr lang="ru-UA" b="1" dirty="0">
                <a:solidFill>
                  <a:srgbClr val="FF0000"/>
                </a:solidFill>
              </a:rPr>
              <a:t>Підстилі </a:t>
            </a:r>
            <a:r>
              <a:rPr lang="ru-UA" dirty="0">
                <a:solidFill>
                  <a:srgbClr val="FF0000"/>
                </a:solidFill>
              </a:rPr>
              <a:t>офіційно-ділового стилю: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136904" cy="5904656"/>
          </a:xfrm>
        </p:spPr>
        <p:txBody>
          <a:bodyPr>
            <a:normAutofit/>
          </a:bodyPr>
          <a:lstStyle/>
          <a:p>
            <a:pPr lvl="0"/>
            <a:r>
              <a:rPr lang="ru-UA" i="1" dirty="0">
                <a:solidFill>
                  <a:srgbClr val="FF0000"/>
                </a:solidFill>
              </a:rPr>
              <a:t>Адміністративний</a:t>
            </a:r>
            <a:r>
              <a:rPr lang="ru-UA" i="1" dirty="0"/>
              <a:t> </a:t>
            </a:r>
            <a:r>
              <a:rPr lang="ru-UA" dirty="0"/>
              <a:t>– використовується у професійно-виробничій сфері, правових відносинах і діловодстві. </a:t>
            </a:r>
            <a:r>
              <a:rPr lang="ru-UA" u="sng" dirty="0" smtClean="0"/>
              <a:t>Жанри </a:t>
            </a:r>
            <a:r>
              <a:rPr lang="ru-UA" u="sng" dirty="0"/>
              <a:t>адміністративного</a:t>
            </a:r>
            <a:r>
              <a:rPr lang="ru-UA" dirty="0"/>
              <a:t> підстилю – розпорядження, інструкція, заява, характеристика, довідка, наказ, звіт, офіційний лист, оголошення тощо.</a:t>
            </a:r>
            <a:endParaRPr lang="ru-RU" dirty="0"/>
          </a:p>
          <a:p>
            <a:pPr lvl="0"/>
            <a:r>
              <a:rPr lang="ru-UA" i="1" dirty="0">
                <a:solidFill>
                  <a:srgbClr val="FF0000"/>
                </a:solidFill>
              </a:rPr>
              <a:t>Дипломатичний </a:t>
            </a:r>
            <a:r>
              <a:rPr lang="ru-UA" dirty="0"/>
              <a:t>– реалізується у сфері міждержавних офіційно-ділових стосунків у галузі політики, економіки, культури. Регламентує офіційно-ділові стосунки міжнародних організацій, структур, окремих громадян.</a:t>
            </a:r>
            <a:endParaRPr lang="ru-RU" dirty="0"/>
          </a:p>
          <a:p>
            <a:r>
              <a:rPr lang="ru-UA" u="sng" dirty="0"/>
              <a:t>Жанри дипломатичного підстилю</a:t>
            </a:r>
            <a:r>
              <a:rPr lang="ru-UA" dirty="0"/>
              <a:t> – міжнародна угода, комюніке (повідомлення), протокол, меморандум, ультиматум, нота тощо.</a:t>
            </a:r>
            <a:endParaRPr lang="ru-RU" dirty="0"/>
          </a:p>
          <a:p>
            <a:pPr lvl="0"/>
            <a:r>
              <a:rPr lang="ru-UA" i="1" dirty="0">
                <a:solidFill>
                  <a:srgbClr val="FF0000"/>
                </a:solidFill>
              </a:rPr>
              <a:t>Законодавчий </a:t>
            </a:r>
            <a:r>
              <a:rPr lang="ru-UA" dirty="0"/>
              <a:t>– використовується у законотворчій сфері, регламентує та обслуговує офіційно-ділові стосунки між приватними особами, між державою і приватними та службовими особами.</a:t>
            </a:r>
            <a:endParaRPr lang="ru-RU" dirty="0"/>
          </a:p>
          <a:p>
            <a:r>
              <a:rPr lang="ru-UA" u="sng" dirty="0"/>
              <a:t>Жанри законодавчого підстилю</a:t>
            </a:r>
            <a:r>
              <a:rPr lang="ru-UA" dirty="0"/>
              <a:t> – Конститутція, закон, статут, указ, постанова тощо.</a:t>
            </a:r>
            <a:endParaRPr lang="ru-RU" dirty="0"/>
          </a:p>
          <a:p>
            <a:pPr lvl="0"/>
            <a:r>
              <a:rPr lang="ru-UA" i="1" dirty="0">
                <a:solidFill>
                  <a:srgbClr val="FF0000"/>
                </a:solidFill>
              </a:rPr>
              <a:t>Правозахисний </a:t>
            </a:r>
            <a:r>
              <a:rPr lang="ru-UA" i="1" dirty="0"/>
              <a:t>– </a:t>
            </a:r>
            <a:r>
              <a:rPr lang="ru-UA" dirty="0"/>
              <a:t>стиль актів, вироків, протоколів, обвинувальних висновків, постанов про арешт, обшук тощо).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7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8865" cy="20439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ПУБЛІЦИСТИЧНИЙ СТИЛЬ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Розгля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дуваний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журналістським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стиле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або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офіційним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стилем ЗМІ.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стиль письма,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канала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Таких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каналів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чотири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газетах і журналах;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телевізійні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радіо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510" y="2847069"/>
            <a:ext cx="5852667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Спільними рисами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стилю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впевненість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зацікавленості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логіка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викладу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опорою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неспростовні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достовірності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інформативності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слухачів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загальнодоступність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легк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виразний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лапідарність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12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809064" cy="49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2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Проблемні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701" y="1772816"/>
            <a:ext cx="6347714" cy="3880773"/>
          </a:xfrm>
        </p:spPr>
        <p:txBody>
          <a:bodyPr/>
          <a:lstStyle/>
          <a:p>
            <a:r>
              <a:rPr lang="uk-UA" dirty="0"/>
              <a:t>1. Стилі сучасної української літературної мови. </a:t>
            </a:r>
            <a:r>
              <a:rPr lang="uk-UA" dirty="0">
                <a:solidFill>
                  <a:srgbClr val="FF0000"/>
                </a:solidFill>
              </a:rPr>
              <a:t>Характеристика офіційно-ділового та публіцистичного стилів та їх </a:t>
            </a:r>
            <a:r>
              <a:rPr lang="uk-UA" dirty="0" err="1">
                <a:solidFill>
                  <a:srgbClr val="FF0000"/>
                </a:solidFill>
              </a:rPr>
              <a:t>підстилів</a:t>
            </a:r>
            <a:r>
              <a:rPr lang="uk-UA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dirty="0"/>
              <a:t>2. З</a:t>
            </a:r>
            <a:r>
              <a:rPr lang="uk-UA" dirty="0" smtClean="0"/>
              <a:t>міст </a:t>
            </a:r>
            <a:r>
              <a:rPr lang="uk-UA" dirty="0"/>
              <a:t>понять «</a:t>
            </a:r>
            <a:r>
              <a:rPr lang="uk-UA" dirty="0" err="1"/>
              <a:t>мовна</a:t>
            </a:r>
            <a:r>
              <a:rPr lang="uk-UA" dirty="0"/>
              <a:t> норма», «загальнонаціональна мова», «літературна мова»,  «діалекти української мови». Суржик, сленг, жаргон і шляхи їх подолання. </a:t>
            </a:r>
            <a:endParaRPr lang="ru-RU" dirty="0"/>
          </a:p>
          <a:p>
            <a:r>
              <a:rPr lang="uk-UA" dirty="0"/>
              <a:t>3. Принципи українського правопису. Зміни до правопису 2019 р. </a:t>
            </a:r>
            <a:endParaRPr lang="ru-RU" dirty="0"/>
          </a:p>
          <a:p>
            <a:r>
              <a:rPr lang="uk-UA" dirty="0"/>
              <a:t>4. Чергування голосних та приголосних звуків.</a:t>
            </a:r>
            <a:endParaRPr lang="ru-RU" dirty="0"/>
          </a:p>
          <a:p>
            <a:r>
              <a:rPr lang="uk-UA" dirty="0"/>
              <a:t>5. Заява. Види заяв.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https://cdn-icons.flaticon.com/png/512/2068/premium/2068846.png?token=exp=1645457127~hmac=bde9b6c47e14e54cbe6c4bdb988aa37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04664"/>
            <a:ext cx="962397" cy="1062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2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Визначаль</a:t>
            </a:r>
            <a:r>
              <a:rPr lang="ru-UA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ними </a:t>
            </a:r>
            <a:r>
              <a:rPr lang="ru-UA" u="sng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рисами публіцистичного стилю є</a:t>
            </a:r>
            <a:r>
              <a:rPr lang="ru-UA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:</a:t>
            </a:r>
            <a:r>
              <a:rPr lang="ru-UA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UA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UA" dirty="0" smtClean="0">
                <a:latin typeface="Times New Roman" panose="02020603050405020304" pitchFamily="18" charset="0"/>
                <a:ea typeface="TimesNewRomanPSMT"/>
              </a:rPr>
              <a:t>-</a:t>
            </a:r>
            <a:r>
              <a:rPr lang="ru-UA" dirty="0">
                <a:latin typeface="Times New Roman" panose="02020603050405020304" pitchFamily="18" charset="0"/>
                <a:ea typeface="TimesNewRomanPSMT"/>
              </a:rPr>
              <a:t>доступність мови й формулювань (оскільки орієнтація – на широкий загал</a:t>
            </a:r>
            <a:r>
              <a:rPr lang="uk-UA" dirty="0">
                <a:latin typeface="Times New Roman" panose="02020603050405020304" pitchFamily="18" charset="0"/>
                <a:ea typeface="TimesNewRomanPSMT"/>
              </a:rPr>
              <a:t>)</a:t>
            </a:r>
            <a:r>
              <a:rPr lang="ru-UA" dirty="0">
                <a:latin typeface="Times New Roman" panose="02020603050405020304" pitchFamily="18" charset="0"/>
                <a:ea typeface="TimesNewRomanPSMT"/>
              </a:rPr>
              <a:t>;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UA" dirty="0">
                <a:latin typeface="Times New Roman" panose="02020603050405020304" pitchFamily="18" charset="0"/>
                <a:ea typeface="TimesNewRomanPSMT"/>
              </a:rPr>
              <a:t>-поєднання логічності доказів і полемічності викладу;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UA" dirty="0">
                <a:latin typeface="Times New Roman" panose="02020603050405020304" pitchFamily="18" charset="0"/>
                <a:ea typeface="TimesNewRomanPSMT"/>
              </a:rPr>
              <a:t>-поєднання логізації викладу із емоційно-експресивним забарвленням; точності, документальності – з образністю (широке використання перифраз, епітетів, метафор, метонімій, порівнянь, гіпербол тощо);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UA" dirty="0">
                <a:latin typeface="Times New Roman" panose="02020603050405020304" pitchFamily="18" charset="0"/>
                <a:ea typeface="TimesNewRomanPSMT"/>
              </a:rPr>
              <a:t>-наявність позитивного чи негативного авторського тлумачення, яке має здебільшого тенденційний характер;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UA" dirty="0">
                <a:latin typeface="Times New Roman" panose="02020603050405020304" pitchFamily="18" charset="0"/>
                <a:ea typeface="TimesNewRomanPSMT"/>
              </a:rPr>
              <a:t>-чіткість авторських оцінок;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UA" dirty="0">
                <a:latin typeface="Times New Roman" panose="02020603050405020304" pitchFamily="18" charset="0"/>
                <a:ea typeface="TimesNewRomanPSMT"/>
              </a:rPr>
              <a:t>-широкий вияв авторської індивідуальності;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2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08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Підстилі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</a:rPr>
              <a:t> публіцистичного стилю:</a:t>
            </a:r>
            <a:r>
              <a:rPr lang="ru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" y="579661"/>
            <a:ext cx="5650338" cy="2431186"/>
          </a:xfrm>
        </p:spPr>
        <p:txBody>
          <a:bodyPr/>
          <a:lstStyle/>
          <a:p>
            <a:pPr marL="228600"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NewRomanPSMT"/>
              </a:rPr>
              <a:t>-власне публіцистичний(стиль ЗМІ)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NewRomanPSMT"/>
              </a:rPr>
              <a:t>-художньо-публіцистичний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NewRomanPSMT"/>
              </a:rPr>
              <a:t>-науково-публіцистичний.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3" y="2132856"/>
            <a:ext cx="602025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Завдання 2. Стилі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https://learningapps.org/14236714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43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713" cy="1320800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FF0000"/>
                </a:solidFill>
              </a:rPr>
              <a:t>Стилістична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порада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064" y="918103"/>
            <a:ext cx="8064896" cy="5907252"/>
          </a:xfrm>
        </p:spPr>
        <p:txBody>
          <a:bodyPr>
            <a:noAutofit/>
          </a:bodyPr>
          <a:lstStyle/>
          <a:p>
            <a:pPr marL="152400" indent="0" algn="ctr">
              <a:buNone/>
            </a:pPr>
            <a:r>
              <a:rPr lang="ru-RU" sz="1400" b="1" i="1" dirty="0">
                <a:solidFill>
                  <a:srgbClr val="00B0F0"/>
                </a:solidFill>
              </a:rPr>
              <a:t>Вибачливі СЛОВА</a:t>
            </a:r>
            <a:r>
              <a:rPr lang="ru-RU" sz="1400" b="1" i="1" dirty="0" smtClean="0">
                <a:solidFill>
                  <a:srgbClr val="00B0F0"/>
                </a:solidFill>
              </a:rPr>
              <a:t>:</a:t>
            </a:r>
            <a:endParaRPr lang="ru-RU" sz="1400" b="1" i="1" dirty="0">
              <a:solidFill>
                <a:srgbClr val="00B0F0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вибачте</a:t>
            </a:r>
            <a:r>
              <a:rPr lang="ru-RU" sz="1400" b="1" i="1" dirty="0">
                <a:solidFill>
                  <a:schemeClr val="tx1"/>
                </a:solidFill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</a:rPr>
              <a:t>пробачте</a:t>
            </a:r>
            <a:r>
              <a:rPr lang="ru-RU" sz="1400" b="1" i="1" dirty="0">
                <a:solidFill>
                  <a:schemeClr val="tx1"/>
                </a:solidFill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</a:rPr>
              <a:t>перепрошую</a:t>
            </a:r>
            <a:r>
              <a:rPr lang="ru-RU" sz="1400" b="1" i="1" dirty="0">
                <a:solidFill>
                  <a:schemeClr val="tx1"/>
                </a:solidFill>
              </a:rPr>
              <a:t>, даруйте, прошу </a:t>
            </a:r>
            <a:r>
              <a:rPr lang="ru-RU" sz="1400" b="1" i="1" dirty="0" err="1">
                <a:solidFill>
                  <a:schemeClr val="tx1"/>
                </a:solidFill>
              </a:rPr>
              <a:t>вибачення</a:t>
            </a:r>
            <a:r>
              <a:rPr lang="ru-RU" sz="1400" b="1" i="1" dirty="0">
                <a:solidFill>
                  <a:schemeClr val="tx1"/>
                </a:solidFill>
              </a:rPr>
              <a:t>, прошу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пробачення</a:t>
            </a:r>
            <a:endParaRPr lang="uk-UA" sz="1400" b="1" i="1" dirty="0">
              <a:solidFill>
                <a:schemeClr val="tx1"/>
              </a:solidFill>
            </a:endParaRPr>
          </a:p>
          <a:p>
            <a:pPr marL="152400" indent="0" algn="ctr">
              <a:lnSpc>
                <a:spcPct val="100000"/>
              </a:lnSpc>
              <a:buNone/>
            </a:pPr>
            <a:r>
              <a:rPr lang="uk-UA" sz="1400" b="1" i="1" dirty="0" err="1">
                <a:solidFill>
                  <a:srgbClr val="00B0F0"/>
                </a:solidFill>
              </a:rPr>
              <a:t>Заперливі</a:t>
            </a:r>
            <a:r>
              <a:rPr lang="uk-UA" sz="1400" b="1" i="1" dirty="0">
                <a:solidFill>
                  <a:srgbClr val="00B0F0"/>
                </a:solidFill>
              </a:rPr>
              <a:t> слова:</a:t>
            </a:r>
            <a:endParaRPr lang="ru-RU" sz="1400" b="1" i="1" dirty="0">
              <a:solidFill>
                <a:srgbClr val="00B0F0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</a:rPr>
              <a:t>нас </a:t>
            </a:r>
            <a:r>
              <a:rPr lang="ru-RU" sz="1400" b="1" i="1" dirty="0" err="1">
                <a:solidFill>
                  <a:schemeClr val="tx1"/>
                </a:solidFill>
              </a:rPr>
              <a:t>це</a:t>
            </a:r>
            <a:r>
              <a:rPr lang="ru-RU" sz="1400" b="1" i="1" dirty="0">
                <a:solidFill>
                  <a:schemeClr val="tx1"/>
                </a:solidFill>
              </a:rPr>
              <a:t> не </a:t>
            </a:r>
            <a:r>
              <a:rPr lang="ru-RU" sz="1400" b="1" i="1" dirty="0" err="1">
                <a:solidFill>
                  <a:schemeClr val="tx1"/>
                </a:solidFill>
              </a:rPr>
              <a:t>влаштовує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</a:rPr>
              <a:t>я не </a:t>
            </a:r>
            <a:r>
              <a:rPr lang="ru-RU" sz="1400" b="1" i="1" dirty="0" err="1">
                <a:solidFill>
                  <a:schemeClr val="tx1"/>
                </a:solidFill>
              </a:rPr>
              <a:t>згодний</a:t>
            </a:r>
            <a:r>
              <a:rPr lang="ru-RU" sz="1400" b="1" i="1" dirty="0">
                <a:solidFill>
                  <a:schemeClr val="tx1"/>
                </a:solidFill>
              </a:rPr>
              <a:t> (</a:t>
            </a:r>
            <a:r>
              <a:rPr lang="ru-RU" sz="1400" b="1" i="1" dirty="0" err="1">
                <a:solidFill>
                  <a:schemeClr val="tx1"/>
                </a:solidFill>
              </a:rPr>
              <a:t>згоден</a:t>
            </a:r>
            <a:r>
              <a:rPr lang="ru-RU" sz="1400" b="1" i="1" dirty="0">
                <a:solidFill>
                  <a:schemeClr val="tx1"/>
                </a:solidFill>
              </a:rPr>
              <a:t>)</a:t>
            </a: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це</a:t>
            </a:r>
            <a:r>
              <a:rPr lang="ru-RU" sz="1400" b="1" i="1" dirty="0">
                <a:solidFill>
                  <a:schemeClr val="tx1"/>
                </a:solidFill>
              </a:rPr>
              <a:t> не точно</a:t>
            </a: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</a:rPr>
              <a:t>не </a:t>
            </a:r>
            <a:r>
              <a:rPr lang="ru-RU" sz="1400" b="1" i="1" dirty="0" err="1">
                <a:solidFill>
                  <a:schemeClr val="tx1"/>
                </a:solidFill>
              </a:rPr>
              <a:t>можна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err="1">
                <a:solidFill>
                  <a:schemeClr val="tx1"/>
                </a:solidFill>
              </a:rPr>
              <a:t>жодному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разі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це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неможливо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ви</a:t>
            </a:r>
            <a:r>
              <a:rPr lang="ru-RU" sz="1400" b="1" i="1" dirty="0">
                <a:solidFill>
                  <a:schemeClr val="tx1"/>
                </a:solidFill>
              </a:rPr>
              <a:t> не </a:t>
            </a:r>
            <a:r>
              <a:rPr lang="ru-RU" sz="1400" b="1" i="1" dirty="0" err="1">
                <a:solidFill>
                  <a:schemeClr val="tx1"/>
                </a:solidFill>
              </a:rPr>
              <a:t>маєте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рації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</a:rPr>
              <a:t>про </a:t>
            </a:r>
            <a:r>
              <a:rPr lang="ru-RU" sz="1400" b="1" i="1" dirty="0" err="1">
                <a:solidFill>
                  <a:schemeClr val="tx1"/>
                </a:solidFill>
              </a:rPr>
              <a:t>це</a:t>
            </a:r>
            <a:r>
              <a:rPr lang="ru-RU" sz="1400" b="1" i="1" dirty="0">
                <a:solidFill>
                  <a:schemeClr val="tx1"/>
                </a:solidFill>
              </a:rPr>
              <a:t> не </a:t>
            </a:r>
            <a:r>
              <a:rPr lang="ru-RU" sz="1400" b="1" i="1" dirty="0" err="1">
                <a:solidFill>
                  <a:schemeClr val="tx1"/>
                </a:solidFill>
              </a:rPr>
              <a:t>може</a:t>
            </a:r>
            <a:r>
              <a:rPr lang="ru-RU" sz="1400" b="1" i="1" dirty="0">
                <a:solidFill>
                  <a:schemeClr val="tx1"/>
                </a:solidFill>
              </a:rPr>
              <a:t> бути й </a:t>
            </a:r>
            <a:r>
              <a:rPr lang="ru-RU" sz="1400" b="1" i="1" dirty="0" err="1">
                <a:solidFill>
                  <a:schemeClr val="tx1"/>
                </a:solidFill>
              </a:rPr>
              <a:t>мови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 algn="ctr">
              <a:lnSpc>
                <a:spcPct val="100000"/>
              </a:lnSpc>
              <a:buNone/>
            </a:pPr>
            <a:r>
              <a:rPr lang="ru-RU" sz="1400" b="1" i="1" dirty="0">
                <a:solidFill>
                  <a:srgbClr val="00B0F0"/>
                </a:solidFill>
              </a:rPr>
              <a:t>С т и м у л ю в а н </a:t>
            </a:r>
            <a:r>
              <a:rPr lang="ru-RU" sz="1400" b="1" i="1" dirty="0" err="1">
                <a:solidFill>
                  <a:srgbClr val="00B0F0"/>
                </a:solidFill>
              </a:rPr>
              <a:t>н</a:t>
            </a:r>
            <a:r>
              <a:rPr lang="ru-RU" sz="1400" b="1" i="1" dirty="0">
                <a:solidFill>
                  <a:srgbClr val="00B0F0"/>
                </a:solidFill>
              </a:rPr>
              <a:t> я    р о з м о в и:</a:t>
            </a: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продовжуйте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</a:rPr>
              <a:t>ми вас </a:t>
            </a:r>
            <a:r>
              <a:rPr lang="ru-RU" sz="1400" b="1" i="1" dirty="0" err="1">
                <a:solidFill>
                  <a:schemeClr val="tx1"/>
                </a:solidFill>
              </a:rPr>
              <a:t>слухаємо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</a:rPr>
              <a:t>а </a:t>
            </a:r>
            <a:r>
              <a:rPr lang="ru-RU" sz="1400" b="1" i="1" dirty="0" err="1">
                <a:solidFill>
                  <a:schemeClr val="tx1"/>
                </a:solidFill>
              </a:rPr>
              <a:t>що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ви</a:t>
            </a:r>
            <a:r>
              <a:rPr lang="ru-RU" sz="1400" b="1" i="1" dirty="0">
                <a:solidFill>
                  <a:schemeClr val="tx1"/>
                </a:solidFill>
              </a:rPr>
              <a:t> можете </a:t>
            </a:r>
            <a:r>
              <a:rPr lang="ru-RU" sz="1400" b="1" i="1" dirty="0" err="1">
                <a:solidFill>
                  <a:schemeClr val="tx1"/>
                </a:solidFill>
              </a:rPr>
              <a:t>сказати</a:t>
            </a:r>
            <a:r>
              <a:rPr lang="ru-RU" sz="1400" b="1" i="1" dirty="0">
                <a:solidFill>
                  <a:schemeClr val="tx1"/>
                </a:solidFill>
              </a:rPr>
              <a:t> про </a:t>
            </a:r>
            <a:r>
              <a:rPr lang="ru-RU" sz="1400" b="1" i="1" dirty="0" err="1">
                <a:solidFill>
                  <a:schemeClr val="tx1"/>
                </a:solidFill>
              </a:rPr>
              <a:t>це</a:t>
            </a:r>
            <a:r>
              <a:rPr lang="ru-RU" sz="1400" b="1" i="1" dirty="0">
                <a:solidFill>
                  <a:schemeClr val="tx1"/>
                </a:solidFill>
              </a:rPr>
              <a:t> (з </a:t>
            </a:r>
            <a:r>
              <a:rPr lang="ru-RU" sz="1400" b="1" i="1" dirty="0" err="1">
                <a:solidFill>
                  <a:schemeClr val="tx1"/>
                </a:solidFill>
              </a:rPr>
              <a:t>цього</a:t>
            </a:r>
            <a:r>
              <a:rPr lang="ru-RU" sz="1400" b="1" i="1" dirty="0">
                <a:solidFill>
                  <a:schemeClr val="tx1"/>
                </a:solidFill>
              </a:rPr>
              <a:t> приводу)</a:t>
            </a: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хто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ще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бажає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висловитись</a:t>
            </a:r>
            <a:r>
              <a:rPr lang="ru-RU" sz="1400" b="1" i="1" dirty="0" smtClean="0">
                <a:solidFill>
                  <a:schemeClr val="tx1"/>
                </a:solidFill>
              </a:rPr>
              <a:t>?/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чи</a:t>
            </a:r>
            <a:r>
              <a:rPr lang="ru-RU" sz="1400" b="1" i="1" dirty="0" smtClean="0">
                <a:solidFill>
                  <a:schemeClr val="tx1"/>
                </a:solidFill>
              </a:rPr>
              <a:t> є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охочі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висловитися</a:t>
            </a:r>
            <a:r>
              <a:rPr lang="ru-RU" sz="1400" b="1" i="1" dirty="0" smtClean="0">
                <a:solidFill>
                  <a:schemeClr val="tx1"/>
                </a:solidFill>
              </a:rPr>
              <a:t>?</a:t>
            </a:r>
            <a:endParaRPr lang="ru-RU" sz="1400" b="1" i="1" dirty="0">
              <a:solidFill>
                <a:schemeClr val="tx1"/>
              </a:solidFill>
            </a:endParaRPr>
          </a:p>
          <a:p>
            <a:pPr marL="152400" indent="0">
              <a:lnSpc>
                <a:spcPct val="100000"/>
              </a:lnSpc>
              <a:buNone/>
            </a:pPr>
            <a:r>
              <a:rPr lang="ru-RU" sz="1400" b="1" i="1" dirty="0" err="1">
                <a:solidFill>
                  <a:schemeClr val="tx1"/>
                </a:solidFill>
              </a:rPr>
              <a:t>розглянемо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це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</a:rPr>
              <a:t>питання</a:t>
            </a:r>
            <a:r>
              <a:rPr lang="ru-RU" sz="1400" b="1" i="1" dirty="0">
                <a:solidFill>
                  <a:schemeClr val="tx1"/>
                </a:solidFill>
              </a:rPr>
              <a:t> з </a:t>
            </a:r>
            <a:r>
              <a:rPr lang="ru-RU" sz="1400" b="1" i="1" dirty="0" err="1">
                <a:solidFill>
                  <a:schemeClr val="tx1"/>
                </a:solidFill>
              </a:rPr>
              <a:t>Вашої</a:t>
            </a:r>
            <a:r>
              <a:rPr lang="ru-RU" sz="1400" b="1" i="1" dirty="0">
                <a:solidFill>
                  <a:schemeClr val="tx1"/>
                </a:solidFill>
              </a:rPr>
              <a:t> точки </a:t>
            </a:r>
            <a:r>
              <a:rPr lang="ru-RU" sz="1400" b="1" i="1" dirty="0" err="1">
                <a:solidFill>
                  <a:schemeClr val="tx1"/>
                </a:solidFill>
              </a:rPr>
              <a:t>зору</a:t>
            </a:r>
            <a:r>
              <a:rPr lang="ru-RU" sz="1400" b="1" i="1" dirty="0">
                <a:solidFill>
                  <a:schemeClr val="tx1"/>
                </a:solidFill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</a:rPr>
              <a:t>пані</a:t>
            </a:r>
            <a:r>
              <a:rPr lang="ru-RU" sz="1400" b="1" i="1" dirty="0">
                <a:solidFill>
                  <a:schemeClr val="tx1"/>
                </a:solidFill>
              </a:rPr>
              <a:t> ІМ’Я</a:t>
            </a:r>
          </a:p>
          <a:p>
            <a:pPr marL="0" indent="0">
              <a:buNone/>
            </a:pPr>
            <a:r>
              <a:rPr lang="ru-RU" sz="1400" i="1" dirty="0">
                <a:solidFill>
                  <a:schemeClr val="tx1"/>
                </a:solidFill>
              </a:rPr>
              <a:t/>
            </a:r>
            <a:br>
              <a:rPr lang="ru-RU" sz="1400" i="1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2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5344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Питання 2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Зміст </a:t>
            </a:r>
            <a:r>
              <a:rPr lang="uk-UA" dirty="0">
                <a:solidFill>
                  <a:srgbClr val="FF0000"/>
                </a:solidFill>
              </a:rPr>
              <a:t>понять «</a:t>
            </a:r>
            <a:r>
              <a:rPr lang="uk-UA" dirty="0" err="1">
                <a:solidFill>
                  <a:srgbClr val="FF0000"/>
                </a:solidFill>
              </a:rPr>
              <a:t>мовна</a:t>
            </a:r>
            <a:r>
              <a:rPr lang="uk-UA" dirty="0">
                <a:solidFill>
                  <a:srgbClr val="FF0000"/>
                </a:solidFill>
              </a:rPr>
              <a:t> норма», «загальнонаціональна мова», «літературна мова»,  «діалекти української мови». Суржик, сленг, жаргон і шляхи їх подолання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89040"/>
            <a:ext cx="6347714" cy="1720533"/>
          </a:xfrm>
        </p:spPr>
        <p:txBody>
          <a:bodyPr/>
          <a:lstStyle/>
          <a:p>
            <a:r>
              <a:rPr lang="en-US" dirty="0"/>
              <a:t>https://learningapps.org/display?v=pwmpo9i7k23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4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ПИТАННЯ 3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 Принципи </a:t>
            </a:r>
            <a:r>
              <a:rPr lang="uk-UA" sz="2400" dirty="0">
                <a:solidFill>
                  <a:srgbClr val="FF0000"/>
                </a:solidFill>
              </a:rPr>
              <a:t>українського правопису. Зміни до правопису 2019 р.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70526"/>
            <a:ext cx="8424936" cy="47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87518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ПРИНЦИПИ нашого правопису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9218985" cy="51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20" y="5893568"/>
            <a:ext cx="3761558" cy="755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Суть змін у правописі 2019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99" y="-33745"/>
            <a:ext cx="2938527" cy="262760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647609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8426">
            <a:off x="7044554" y="663178"/>
            <a:ext cx="1126518" cy="18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43"/>
            <a:ext cx="6347713" cy="59574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Варіантність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64750" cy="4813123"/>
          </a:xfrm>
        </p:spPr>
        <p:txBody>
          <a:bodyPr/>
          <a:lstStyle/>
          <a:p>
            <a:pPr lvl="0"/>
            <a:r>
              <a:rPr lang="uk-UA" dirty="0"/>
              <a:t>Буквосполучення </a:t>
            </a:r>
            <a:r>
              <a:rPr lang="uk-UA" b="1" dirty="0" err="1"/>
              <a:t>th</a:t>
            </a:r>
            <a:r>
              <a:rPr lang="uk-UA" dirty="0"/>
              <a:t> у словах грецького походження передаємо звичайно буквою </a:t>
            </a:r>
            <a:r>
              <a:rPr lang="uk-UA" b="1" dirty="0"/>
              <a:t>т</a:t>
            </a:r>
            <a:r>
              <a:rPr lang="uk-UA" dirty="0"/>
              <a:t>: </a:t>
            </a:r>
            <a:r>
              <a:rPr lang="uk-UA" i="1" dirty="0">
                <a:solidFill>
                  <a:srgbClr val="FF0000"/>
                </a:solidFill>
              </a:rPr>
              <a:t>антропологія, аптека, католик, театр, теорія, ритм</a:t>
            </a:r>
            <a:r>
              <a:rPr lang="uk-UA" i="1" dirty="0"/>
              <a:t>.</a:t>
            </a:r>
            <a:r>
              <a:rPr lang="uk-UA" dirty="0"/>
              <a:t> А в тих словах, де узвичаїлася традиція вимови і написання з </a:t>
            </a:r>
            <a:r>
              <a:rPr lang="uk-UA" b="1" dirty="0"/>
              <a:t>ф</a:t>
            </a:r>
            <a:r>
              <a:rPr lang="uk-UA" dirty="0"/>
              <a:t>, тепер можливі два варіанти: </a:t>
            </a:r>
            <a:r>
              <a:rPr lang="uk-UA" i="1" dirty="0">
                <a:solidFill>
                  <a:srgbClr val="FF0000"/>
                </a:solidFill>
              </a:rPr>
              <a:t>ефір і </a:t>
            </a:r>
            <a:r>
              <a:rPr lang="uk-UA" i="1" dirty="0" err="1">
                <a:solidFill>
                  <a:srgbClr val="FF0000"/>
                </a:solidFill>
              </a:rPr>
              <a:t>етер</a:t>
            </a:r>
            <a:r>
              <a:rPr lang="uk-UA" i="1" dirty="0">
                <a:solidFill>
                  <a:srgbClr val="FF0000"/>
                </a:solidFill>
              </a:rPr>
              <a:t>, міф і </a:t>
            </a:r>
            <a:r>
              <a:rPr lang="uk-UA" i="1" dirty="0" err="1">
                <a:solidFill>
                  <a:srgbClr val="FF0000"/>
                </a:solidFill>
              </a:rPr>
              <a:t>міт</a:t>
            </a:r>
            <a:r>
              <a:rPr lang="uk-UA" i="1" dirty="0">
                <a:solidFill>
                  <a:srgbClr val="FF0000"/>
                </a:solidFill>
              </a:rPr>
              <a:t>, кафедра і </a:t>
            </a:r>
            <a:r>
              <a:rPr lang="uk-UA" i="1" dirty="0" err="1">
                <a:solidFill>
                  <a:srgbClr val="FF0000"/>
                </a:solidFill>
              </a:rPr>
              <a:t>катедра</a:t>
            </a:r>
            <a:r>
              <a:rPr lang="uk-UA" i="1" dirty="0">
                <a:solidFill>
                  <a:srgbClr val="FF0000"/>
                </a:solidFill>
              </a:rPr>
              <a:t>, логарифм і </a:t>
            </a:r>
            <a:r>
              <a:rPr lang="uk-UA" i="1" dirty="0" err="1">
                <a:solidFill>
                  <a:srgbClr val="FF0000"/>
                </a:solidFill>
              </a:rPr>
              <a:t>логаритм</a:t>
            </a:r>
            <a:r>
              <a:rPr lang="uk-UA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i="1" dirty="0"/>
              <a:t> </a:t>
            </a:r>
            <a:r>
              <a:rPr lang="ru-RU" dirty="0"/>
              <a:t>У словах,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давньогрецької</a:t>
            </a:r>
            <a:r>
              <a:rPr lang="ru-RU" dirty="0"/>
              <a:t> та </a:t>
            </a:r>
            <a:r>
              <a:rPr lang="ru-RU" dirty="0" err="1"/>
              <a:t>латинської</a:t>
            </a:r>
            <a:r>
              <a:rPr lang="ru-RU" dirty="0"/>
              <a:t> мов, </a:t>
            </a:r>
            <a:r>
              <a:rPr lang="ru-RU" dirty="0" err="1"/>
              <a:t>буквосполучення</a:t>
            </a:r>
            <a:r>
              <a:rPr lang="ru-RU" dirty="0"/>
              <a:t> </a:t>
            </a:r>
            <a:r>
              <a:rPr lang="ru-RU" b="1" dirty="0" err="1"/>
              <a:t>au</a:t>
            </a:r>
            <a:r>
              <a:rPr lang="ru-RU" dirty="0"/>
              <a:t> 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як </a:t>
            </a:r>
            <a:r>
              <a:rPr lang="ru-RU" b="1" dirty="0" err="1"/>
              <a:t>ав</a:t>
            </a:r>
            <a:r>
              <a:rPr lang="ru-RU" dirty="0"/>
              <a:t>: </a:t>
            </a:r>
            <a:r>
              <a:rPr lang="ru-RU" i="1" dirty="0">
                <a:solidFill>
                  <a:srgbClr val="FF0000"/>
                </a:solidFill>
              </a:rPr>
              <a:t>автор, </a:t>
            </a:r>
            <a:r>
              <a:rPr lang="ru-RU" i="1" dirty="0" err="1">
                <a:solidFill>
                  <a:srgbClr val="FF0000"/>
                </a:solidFill>
              </a:rPr>
              <a:t>автомобіль</a:t>
            </a:r>
            <a:r>
              <a:rPr lang="ru-RU" i="1" dirty="0">
                <a:solidFill>
                  <a:srgbClr val="FF0000"/>
                </a:solidFill>
              </a:rPr>
              <a:t>, лавра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ru-RU" i="1" dirty="0" err="1">
                <a:solidFill>
                  <a:srgbClr val="FF0000"/>
                </a:solidFill>
              </a:rPr>
              <a:t>Павло</a:t>
            </a:r>
            <a:r>
              <a:rPr lang="ru-RU" dirty="0"/>
              <a:t>. У тих словах, де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 </a:t>
            </a:r>
            <a:r>
              <a:rPr lang="ru-RU" b="1" dirty="0"/>
              <a:t>ау</a:t>
            </a:r>
            <a:r>
              <a:rPr lang="ru-RU" dirty="0"/>
              <a:t>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допускаються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з </a:t>
            </a:r>
            <a:r>
              <a:rPr lang="ru-RU" b="1" dirty="0" err="1"/>
              <a:t>ав</a:t>
            </a:r>
            <a:r>
              <a:rPr lang="uk-UA" b="1" dirty="0"/>
              <a:t>,</a:t>
            </a:r>
            <a:r>
              <a:rPr lang="uk-UA" dirty="0"/>
              <a:t> можна й </a:t>
            </a:r>
            <a:r>
              <a:rPr lang="ru-RU" dirty="0"/>
              <a:t>: </a:t>
            </a:r>
            <a:r>
              <a:rPr lang="ru-RU" i="1" dirty="0" err="1">
                <a:solidFill>
                  <a:srgbClr val="FF0000"/>
                </a:solidFill>
              </a:rPr>
              <a:t>аудиторія</a:t>
            </a:r>
            <a:r>
              <a:rPr lang="ru-RU" i="1" dirty="0">
                <a:solidFill>
                  <a:srgbClr val="FF0000"/>
                </a:solidFill>
              </a:rPr>
              <a:t> і </a:t>
            </a:r>
            <a:r>
              <a:rPr lang="ru-RU" i="1" dirty="0" err="1">
                <a:solidFill>
                  <a:srgbClr val="FF0000"/>
                </a:solidFill>
              </a:rPr>
              <a:t>авдиторія</a:t>
            </a:r>
            <a:r>
              <a:rPr lang="ru-RU" i="1" dirty="0">
                <a:solidFill>
                  <a:srgbClr val="FF0000"/>
                </a:solidFill>
              </a:rPr>
              <a:t>, лауреат і </a:t>
            </a:r>
            <a:r>
              <a:rPr lang="ru-RU" i="1" dirty="0" err="1">
                <a:solidFill>
                  <a:srgbClr val="FF0000"/>
                </a:solidFill>
              </a:rPr>
              <a:t>лавреат</a:t>
            </a:r>
            <a:r>
              <a:rPr lang="ru-RU" i="1" dirty="0">
                <a:solidFill>
                  <a:srgbClr val="FF0000"/>
                </a:solidFill>
              </a:rPr>
              <a:t>, пауза і </a:t>
            </a:r>
            <a:r>
              <a:rPr lang="ru-RU" i="1" dirty="0" err="1">
                <a:solidFill>
                  <a:srgbClr val="FF0000"/>
                </a:solidFill>
              </a:rPr>
              <a:t>павза</a:t>
            </a:r>
            <a:r>
              <a:rPr lang="ru-RU" i="1" dirty="0">
                <a:solidFill>
                  <a:srgbClr val="FF0000"/>
                </a:solidFill>
              </a:rPr>
              <a:t>, фауна і фавна.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uk-UA" dirty="0"/>
              <a:t>передання </a:t>
            </a:r>
            <a:r>
              <a:rPr lang="ru-RU" dirty="0"/>
              <a:t>g</a:t>
            </a:r>
            <a:r>
              <a:rPr lang="uk-UA" dirty="0"/>
              <a:t> як г або ґ </a:t>
            </a:r>
            <a:r>
              <a:rPr lang="uk-UA" dirty="0">
                <a:solidFill>
                  <a:srgbClr val="FF0000"/>
                </a:solidFill>
              </a:rPr>
              <a:t>(</a:t>
            </a:r>
            <a:r>
              <a:rPr lang="uk-UA" i="1" dirty="0">
                <a:solidFill>
                  <a:srgbClr val="FF0000"/>
                </a:solidFill>
              </a:rPr>
              <a:t>Гегель/Геґель, </a:t>
            </a:r>
            <a:r>
              <a:rPr lang="uk-UA" i="1" dirty="0" err="1">
                <a:solidFill>
                  <a:srgbClr val="FF0000"/>
                </a:solidFill>
              </a:rPr>
              <a:t>Гемінгвей</a:t>
            </a:r>
            <a:r>
              <a:rPr lang="uk-UA" i="1" dirty="0">
                <a:solidFill>
                  <a:srgbClr val="FF0000"/>
                </a:solidFill>
              </a:rPr>
              <a:t>/</a:t>
            </a:r>
            <a:r>
              <a:rPr lang="uk-UA" i="1" dirty="0" err="1">
                <a:solidFill>
                  <a:srgbClr val="FF0000"/>
                </a:solidFill>
              </a:rPr>
              <a:t>Гемінґвей</a:t>
            </a:r>
            <a:r>
              <a:rPr lang="uk-UA" dirty="0">
                <a:solidFill>
                  <a:srgbClr val="FF0000"/>
                </a:solidFill>
              </a:rPr>
              <a:t>),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 err="1"/>
              <a:t>закінчення</a:t>
            </a:r>
            <a:r>
              <a:rPr lang="ru-RU" dirty="0"/>
              <a:t> родового </a:t>
            </a:r>
            <a:r>
              <a:rPr lang="ru-RU" dirty="0" err="1"/>
              <a:t>відмінка</a:t>
            </a:r>
            <a:r>
              <a:rPr lang="ru-RU" dirty="0"/>
              <a:t> І </a:t>
            </a:r>
            <a:r>
              <a:rPr lang="ru-RU" dirty="0" err="1"/>
              <a:t>або</a:t>
            </a:r>
            <a:r>
              <a:rPr lang="ru-RU" dirty="0"/>
              <a:t> И у </a:t>
            </a:r>
            <a:r>
              <a:rPr lang="ru-RU" dirty="0" err="1"/>
              <a:t>художніх</a:t>
            </a:r>
            <a:r>
              <a:rPr lang="ru-RU" dirty="0"/>
              <a:t> текстах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i="1" dirty="0" err="1">
                <a:solidFill>
                  <a:srgbClr val="FF0000"/>
                </a:solidFill>
              </a:rPr>
              <a:t>радості</a:t>
            </a:r>
            <a:r>
              <a:rPr lang="ru-RU" i="1" dirty="0">
                <a:solidFill>
                  <a:srgbClr val="FF0000"/>
                </a:solidFill>
              </a:rPr>
              <a:t>/радости, </a:t>
            </a:r>
            <a:r>
              <a:rPr lang="ru-RU" i="1" dirty="0" err="1">
                <a:solidFill>
                  <a:srgbClr val="FF0000"/>
                </a:solidFill>
              </a:rPr>
              <a:t>Русі</a:t>
            </a:r>
            <a:r>
              <a:rPr lang="ru-RU" i="1" dirty="0">
                <a:solidFill>
                  <a:srgbClr val="FF0000"/>
                </a:solidFill>
              </a:rPr>
              <a:t>/Руси</a:t>
            </a:r>
            <a:r>
              <a:rPr lang="ru-RU" dirty="0">
                <a:solidFill>
                  <a:srgbClr val="FF0000"/>
                </a:solidFill>
              </a:rPr>
              <a:t>),</a:t>
            </a:r>
          </a:p>
          <a:p>
            <a:pPr lvl="0"/>
            <a:r>
              <a:rPr lang="ru-RU" dirty="0"/>
              <a:t>початкова </a:t>
            </a:r>
            <a:r>
              <a:rPr lang="ru-RU" dirty="0" err="1"/>
              <a:t>літера</a:t>
            </a:r>
            <a:r>
              <a:rPr lang="ru-RU" dirty="0"/>
              <a:t> в </a:t>
            </a:r>
            <a:r>
              <a:rPr lang="ru-RU" dirty="0" err="1"/>
              <a:t>іменниках</a:t>
            </a:r>
            <a:r>
              <a:rPr lang="ru-RU" dirty="0"/>
              <a:t> і/и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i="1" dirty="0" err="1">
                <a:solidFill>
                  <a:srgbClr val="FF0000"/>
                </a:solidFill>
              </a:rPr>
              <a:t>икавка</a:t>
            </a:r>
            <a:r>
              <a:rPr lang="ru-RU" i="1" dirty="0">
                <a:solidFill>
                  <a:srgbClr val="FF0000"/>
                </a:solidFill>
              </a:rPr>
              <a:t>/</a:t>
            </a:r>
            <a:r>
              <a:rPr lang="ru-RU" i="1" dirty="0" err="1">
                <a:solidFill>
                  <a:srgbClr val="FF0000"/>
                </a:solidFill>
              </a:rPr>
              <a:t>ікавка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4943"/>
            <a:ext cx="1115665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953381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Варіантність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340768"/>
            <a:ext cx="8138865" cy="5400600"/>
          </a:xfrm>
        </p:spPr>
        <p:txBody>
          <a:bodyPr>
            <a:normAutofit/>
          </a:bodyPr>
          <a:lstStyle/>
          <a:p>
            <a:pPr marL="152400" lv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rgbClr val="0070C0"/>
                </a:solidFill>
              </a:rPr>
              <a:t>У новому </a:t>
            </a:r>
            <a:r>
              <a:rPr lang="ru-RU" dirty="0" err="1">
                <a:solidFill>
                  <a:srgbClr val="0070C0"/>
                </a:solidFill>
              </a:rPr>
              <a:t>правописі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з’явилася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стаття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регламентує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правильне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написання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різних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сайтів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ресурсів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без родового слова </a:t>
            </a:r>
            <a:r>
              <a:rPr lang="ru-RU" dirty="0" err="1"/>
              <a:t>пишемо</a:t>
            </a:r>
            <a:r>
              <a:rPr lang="ru-RU" dirty="0"/>
              <a:t> з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uk-UA" dirty="0"/>
              <a:t> й без лапок 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i="1" dirty="0" err="1">
                <a:solidFill>
                  <a:srgbClr val="FF0000"/>
                </a:solidFill>
              </a:rPr>
              <a:t>твітер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ґуґл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зумі</a:t>
            </a:r>
            <a:r>
              <a:rPr lang="ru-RU" dirty="0">
                <a:solidFill>
                  <a:srgbClr val="FF0000"/>
                </a:solidFill>
              </a:rPr>
              <a:t>);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з </a:t>
            </a:r>
            <a:r>
              <a:rPr lang="ru-RU" dirty="0" err="1"/>
              <a:t>родовим</a:t>
            </a:r>
            <a:r>
              <a:rPr lang="ru-RU" dirty="0"/>
              <a:t> словом </a:t>
            </a:r>
            <a:r>
              <a:rPr lang="ru-RU" dirty="0" err="1"/>
              <a:t>пишемо</a:t>
            </a:r>
            <a:r>
              <a:rPr lang="ru-RU" dirty="0"/>
              <a:t>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і в лапках (платформа «Зум», </a:t>
            </a:r>
            <a:r>
              <a:rPr lang="ru-RU" i="1" dirty="0">
                <a:solidFill>
                  <a:srgbClr val="FF0000"/>
                </a:solidFill>
              </a:rPr>
              <a:t>мережа «</a:t>
            </a:r>
            <a:r>
              <a:rPr lang="ru-RU" i="1" dirty="0" err="1">
                <a:solidFill>
                  <a:srgbClr val="FF0000"/>
                </a:solidFill>
              </a:rPr>
              <a:t>Фейсбук</a:t>
            </a:r>
            <a:r>
              <a:rPr lang="ru-RU" i="1" dirty="0">
                <a:solidFill>
                  <a:srgbClr val="FF0000"/>
                </a:solidFill>
              </a:rPr>
              <a:t>», ресурс «</a:t>
            </a:r>
            <a:r>
              <a:rPr lang="ru-RU" i="1" dirty="0" err="1">
                <a:solidFill>
                  <a:srgbClr val="FF0000"/>
                </a:solidFill>
              </a:rPr>
              <a:t>Вікіпедія</a:t>
            </a:r>
            <a:r>
              <a:rPr lang="ru-RU" i="1" dirty="0">
                <a:solidFill>
                  <a:srgbClr val="FF0000"/>
                </a:solidFill>
              </a:rPr>
              <a:t>»)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u="sng" dirty="0">
                <a:solidFill>
                  <a:schemeClr val="tx1"/>
                </a:solidFill>
              </a:rPr>
              <a:t>Але </a:t>
            </a:r>
            <a:r>
              <a:rPr lang="uk-UA" dirty="0">
                <a:solidFill>
                  <a:schemeClr val="tx1"/>
                </a:solidFill>
              </a:rPr>
              <a:t>назви сайтів, ужиті як назви юридичних осіб, пишемо з великої літери </a:t>
            </a:r>
            <a:r>
              <a:rPr lang="uk-UA" dirty="0">
                <a:solidFill>
                  <a:srgbClr val="C00000"/>
                </a:solidFill>
              </a:rPr>
              <a:t>(</a:t>
            </a:r>
            <a:r>
              <a:rPr lang="uk-UA" i="1" dirty="0">
                <a:solidFill>
                  <a:srgbClr val="C00000"/>
                </a:solidFill>
              </a:rPr>
              <a:t>РНБО ввела санкції проти </a:t>
            </a:r>
            <a:r>
              <a:rPr lang="uk-UA" i="1" dirty="0" err="1">
                <a:solidFill>
                  <a:srgbClr val="C00000"/>
                </a:solidFill>
              </a:rPr>
              <a:t>Яндекса</a:t>
            </a:r>
            <a:r>
              <a:rPr lang="uk-UA" i="1" dirty="0" smtClean="0">
                <a:solidFill>
                  <a:srgbClr val="C00000"/>
                </a:solidFill>
              </a:rPr>
              <a:t>).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Назви сайтів та інших інтернетівських сервісів пишемо тільки українською мовою з обов'язковим відмінюванням як українських слова</a:t>
            </a:r>
            <a:r>
              <a:rPr lang="uk-UA" dirty="0"/>
              <a:t>: </a:t>
            </a:r>
            <a:r>
              <a:rPr lang="uk-UA" i="1" dirty="0" err="1">
                <a:solidFill>
                  <a:srgbClr val="192CDC"/>
                </a:solidFill>
              </a:rPr>
              <a:t>твітер</a:t>
            </a:r>
            <a:r>
              <a:rPr lang="uk-UA" i="1" dirty="0">
                <a:solidFill>
                  <a:srgbClr val="192CDC"/>
                </a:solidFill>
              </a:rPr>
              <a:t>, </a:t>
            </a:r>
            <a:r>
              <a:rPr lang="uk-UA" i="1" dirty="0" err="1">
                <a:solidFill>
                  <a:srgbClr val="192CDC"/>
                </a:solidFill>
              </a:rPr>
              <a:t>ґуґл</a:t>
            </a:r>
            <a:r>
              <a:rPr lang="uk-UA" i="1" dirty="0">
                <a:solidFill>
                  <a:srgbClr val="192CDC"/>
                </a:solidFill>
              </a:rPr>
              <a:t>; </a:t>
            </a:r>
            <a:r>
              <a:rPr lang="uk-UA" i="1" dirty="0" err="1">
                <a:solidFill>
                  <a:srgbClr val="192CDC"/>
                </a:solidFill>
              </a:rPr>
              <a:t>Фейсбук</a:t>
            </a:r>
            <a:r>
              <a:rPr lang="uk-UA" i="1" dirty="0">
                <a:solidFill>
                  <a:srgbClr val="192CDC"/>
                </a:solidFill>
              </a:rPr>
              <a:t>, </a:t>
            </a:r>
            <a:r>
              <a:rPr lang="uk-UA" i="1" dirty="0" err="1">
                <a:solidFill>
                  <a:srgbClr val="192CDC"/>
                </a:solidFill>
              </a:rPr>
              <a:t>Вікіпедія</a:t>
            </a:r>
            <a:r>
              <a:rPr lang="uk-UA" i="1" dirty="0">
                <a:solidFill>
                  <a:srgbClr val="192CDC"/>
                </a:solidFill>
              </a:rPr>
              <a:t>; </a:t>
            </a:r>
            <a:r>
              <a:rPr lang="uk-UA" dirty="0">
                <a:solidFill>
                  <a:srgbClr val="192CDC"/>
                </a:solidFill>
              </a:rPr>
              <a:t>Р. в. однини</a:t>
            </a:r>
            <a:r>
              <a:rPr lang="uk-UA" i="1" dirty="0">
                <a:solidFill>
                  <a:srgbClr val="192CDC"/>
                </a:solidFill>
              </a:rPr>
              <a:t> </a:t>
            </a:r>
            <a:r>
              <a:rPr lang="uk-UA" i="1" dirty="0" err="1">
                <a:solidFill>
                  <a:srgbClr val="192CDC"/>
                </a:solidFill>
              </a:rPr>
              <a:t>фейсбука</a:t>
            </a:r>
            <a:r>
              <a:rPr lang="uk-UA" i="1" dirty="0">
                <a:solidFill>
                  <a:srgbClr val="192CDC"/>
                </a:solidFill>
              </a:rPr>
              <a:t>, </a:t>
            </a:r>
            <a:r>
              <a:rPr lang="uk-UA" i="1" dirty="0" err="1">
                <a:solidFill>
                  <a:srgbClr val="192CDC"/>
                </a:solidFill>
              </a:rPr>
              <a:t>ютуба</a:t>
            </a:r>
            <a:r>
              <a:rPr lang="uk-UA" i="1" dirty="0">
                <a:solidFill>
                  <a:srgbClr val="192CDC"/>
                </a:solidFill>
              </a:rPr>
              <a:t>, </a:t>
            </a:r>
            <a:r>
              <a:rPr lang="uk-UA" i="1" dirty="0" err="1">
                <a:solidFill>
                  <a:srgbClr val="192CDC"/>
                </a:solidFill>
              </a:rPr>
              <a:t>імейла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0"/>
            <a:ext cx="1115665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51" y="5733256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25803"/>
            <a:ext cx="6347714" cy="3880773"/>
          </a:xfrm>
        </p:spPr>
        <p:txBody>
          <a:bodyPr/>
          <a:lstStyle/>
          <a:p>
            <a:pPr algn="ctr"/>
            <a:r>
              <a:rPr lang="uk-UA" dirty="0" smtClean="0"/>
              <a:t>Стилі </a:t>
            </a:r>
            <a:r>
              <a:rPr lang="uk-UA" dirty="0"/>
              <a:t>сучасної української літературної мови. </a:t>
            </a:r>
            <a:r>
              <a:rPr lang="uk-UA" dirty="0">
                <a:solidFill>
                  <a:srgbClr val="FF0000"/>
                </a:solidFill>
              </a:rPr>
              <a:t>Характеристика офіційно-ділового та публіцистичного стилів та їх </a:t>
            </a:r>
            <a:r>
              <a:rPr lang="uk-UA" dirty="0" err="1">
                <a:solidFill>
                  <a:srgbClr val="FF0000"/>
                </a:solidFill>
              </a:rPr>
              <a:t>підстилів</a:t>
            </a:r>
            <a:r>
              <a:rPr lang="uk-UA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49" y="2636912"/>
            <a:ext cx="4123159" cy="3088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10" y="3955153"/>
            <a:ext cx="3875450" cy="29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9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98" y="135497"/>
            <a:ext cx="6347713" cy="73116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Варіантність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980728"/>
            <a:ext cx="7778825" cy="4824536"/>
          </a:xfrm>
        </p:spPr>
        <p:txBody>
          <a:bodyPr>
            <a:norm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У правилах </a:t>
            </a:r>
            <a:r>
              <a:rPr lang="uk-UA" dirty="0">
                <a:solidFill>
                  <a:srgbClr val="FF0000"/>
                </a:solidFill>
                <a:latin typeface="Monotype Corsiva" panose="03010101010201010101" pitchFamily="66" charset="0"/>
              </a:rPr>
              <a:t>вживання великої букви </a:t>
            </a:r>
            <a:r>
              <a:rPr lang="uk-UA" dirty="0">
                <a:latin typeface="Monotype Corsiva" panose="03010101010201010101" pitchFamily="66" charset="0"/>
              </a:rPr>
              <a:t>також  </a:t>
            </a:r>
            <a:r>
              <a:rPr lang="uk-UA" dirty="0" err="1">
                <a:latin typeface="Monotype Corsiva" panose="03010101010201010101" pitchFamily="66" charset="0"/>
              </a:rPr>
              <a:t>вібулися</a:t>
            </a:r>
            <a:r>
              <a:rPr lang="uk-UA" dirty="0">
                <a:latin typeface="Monotype Corsiva" panose="03010101010201010101" pitchFamily="66" charset="0"/>
              </a:rPr>
              <a:t> деякі зміни: назви товарних знаків та марок виробів у загальному значенні пишемо </a:t>
            </a:r>
            <a:r>
              <a:rPr lang="uk-UA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 малої букви: </a:t>
            </a:r>
            <a:r>
              <a:rPr lang="uk-UA" i="1" dirty="0">
                <a:solidFill>
                  <a:srgbClr val="192CDC"/>
                </a:solidFill>
                <a:latin typeface="Monotype Corsiva" panose="03010101010201010101" pitchFamily="66" charset="0"/>
              </a:rPr>
              <a:t>у нього </a:t>
            </a:r>
            <a:r>
              <a:rPr lang="uk-UA" i="1" dirty="0" err="1">
                <a:solidFill>
                  <a:srgbClr val="192CDC"/>
                </a:solidFill>
                <a:latin typeface="Monotype Corsiva" panose="03010101010201010101" pitchFamily="66" charset="0"/>
              </a:rPr>
              <a:t>навенька</a:t>
            </a:r>
            <a:r>
              <a:rPr lang="uk-UA" i="1" dirty="0">
                <a:solidFill>
                  <a:srgbClr val="192CDC"/>
                </a:solidFill>
                <a:latin typeface="Monotype Corsiva" panose="03010101010201010101" pitchFamily="66" charset="0"/>
              </a:rPr>
              <a:t> «</a:t>
            </a:r>
            <a:r>
              <a:rPr lang="uk-UA" i="1" dirty="0" err="1">
                <a:solidFill>
                  <a:srgbClr val="192CDC"/>
                </a:solidFill>
                <a:latin typeface="Monotype Corsiva" panose="03010101010201010101" pitchFamily="66" charset="0"/>
              </a:rPr>
              <a:t>тойота</a:t>
            </a:r>
            <a:r>
              <a:rPr lang="uk-UA" i="1" dirty="0">
                <a:solidFill>
                  <a:srgbClr val="192CDC"/>
                </a:solidFill>
                <a:latin typeface="Monotype Corsiva" panose="03010101010201010101" pitchFamily="66" charset="0"/>
              </a:rPr>
              <a:t>»</a:t>
            </a:r>
            <a:r>
              <a:rPr lang="uk-UA" i="1" dirty="0">
                <a:latin typeface="Monotype Corsiva" panose="03010101010201010101" pitchFamily="66" charset="0"/>
              </a:rPr>
              <a:t>. Але: </a:t>
            </a:r>
            <a:r>
              <a:rPr lang="uk-UA" i="1" dirty="0">
                <a:solidFill>
                  <a:srgbClr val="192CDC"/>
                </a:solidFill>
                <a:latin typeface="Monotype Corsiva" panose="03010101010201010101" pitchFamily="66" charset="0"/>
              </a:rPr>
              <a:t>автомобіль марки «КІА», </a:t>
            </a:r>
            <a:r>
              <a:rPr lang="uk-UA" i="1" dirty="0">
                <a:solidFill>
                  <a:schemeClr val="bg2"/>
                </a:solidFill>
                <a:latin typeface="Monotype Corsiva" panose="03010101010201010101" pitchFamily="66" charset="0"/>
              </a:rPr>
              <a:t>бо є родове слово  - </a:t>
            </a:r>
            <a:r>
              <a:rPr lang="uk-UA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марка</a:t>
            </a:r>
            <a:r>
              <a:rPr lang="uk-UA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</a:p>
          <a:p>
            <a:endParaRPr lang="uk-UA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dirty="0" err="1"/>
              <a:t>По-різному</a:t>
            </a:r>
            <a:r>
              <a:rPr lang="ru-RU" dirty="0"/>
              <a:t>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, марок </a:t>
            </a:r>
            <a:r>
              <a:rPr lang="ru-RU" dirty="0" err="1"/>
              <a:t>виробів</a:t>
            </a:r>
            <a:r>
              <a:rPr lang="ru-RU" dirty="0"/>
              <a:t>.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: </a:t>
            </a:r>
            <a:r>
              <a:rPr lang="ru-RU" i="1" dirty="0" err="1">
                <a:solidFill>
                  <a:srgbClr val="FF0000"/>
                </a:solidFill>
              </a:rPr>
              <a:t>Автомобілі</a:t>
            </a:r>
            <a:r>
              <a:rPr lang="ru-RU" i="1" dirty="0">
                <a:solidFill>
                  <a:srgbClr val="FF0000"/>
                </a:solidFill>
              </a:rPr>
              <a:t> «</a:t>
            </a:r>
            <a:r>
              <a:rPr lang="ru-RU" i="1" dirty="0" err="1">
                <a:solidFill>
                  <a:srgbClr val="FF0000"/>
                </a:solidFill>
              </a:rPr>
              <a:t>Запорожець</a:t>
            </a:r>
            <a:r>
              <a:rPr lang="ru-RU" i="1" dirty="0">
                <a:solidFill>
                  <a:srgbClr val="FF0000"/>
                </a:solidFill>
              </a:rPr>
              <a:t>» </a:t>
            </a:r>
            <a:r>
              <a:rPr lang="ru-RU" i="1" dirty="0" err="1"/>
              <a:t>виробляли</a:t>
            </a:r>
            <a:r>
              <a:rPr lang="ru-RU" i="1" dirty="0"/>
              <a:t> з 1971 по 1994 </a:t>
            </a:r>
            <a:r>
              <a:rPr lang="ru-RU" i="1" dirty="0" err="1"/>
              <a:t>рік</a:t>
            </a:r>
            <a:r>
              <a:rPr lang="ru-RU" i="1" dirty="0"/>
              <a:t>.</a:t>
            </a:r>
            <a:r>
              <a:rPr lang="ru-RU" dirty="0"/>
              <a:t> 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слово </a:t>
            </a:r>
            <a:r>
              <a:rPr lang="ru-RU" dirty="0" err="1"/>
              <a:t>вживається</a:t>
            </a:r>
            <a:r>
              <a:rPr lang="ru-RU" dirty="0"/>
              <a:t> як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, то з </a:t>
            </a:r>
            <a:r>
              <a:rPr lang="ru-RU" dirty="0" err="1"/>
              <a:t>малої</a:t>
            </a:r>
            <a:r>
              <a:rPr lang="ru-RU" dirty="0"/>
              <a:t>: </a:t>
            </a:r>
            <a:r>
              <a:rPr lang="ru-RU" i="1" dirty="0" err="1">
                <a:solidFill>
                  <a:srgbClr val="FF0000"/>
                </a:solidFill>
              </a:rPr>
              <a:t>Він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приїхав</a:t>
            </a:r>
            <a:r>
              <a:rPr lang="ru-RU" i="1" dirty="0">
                <a:solidFill>
                  <a:srgbClr val="FF0000"/>
                </a:solidFill>
              </a:rPr>
              <a:t> на новому </a:t>
            </a:r>
            <a:r>
              <a:rPr lang="ru-RU" i="1" dirty="0" err="1">
                <a:solidFill>
                  <a:srgbClr val="FF0000"/>
                </a:solidFill>
              </a:rPr>
              <a:t>блискучому</a:t>
            </a:r>
            <a:r>
              <a:rPr lang="ru-RU" i="1" dirty="0">
                <a:solidFill>
                  <a:srgbClr val="FF0000"/>
                </a:solidFill>
              </a:rPr>
              <a:t> «</a:t>
            </a:r>
            <a:r>
              <a:rPr lang="ru-RU" i="1" dirty="0" err="1">
                <a:solidFill>
                  <a:srgbClr val="FF0000"/>
                </a:solidFill>
              </a:rPr>
              <a:t>фольксвагені</a:t>
            </a:r>
            <a:r>
              <a:rPr lang="ru-RU" i="1" dirty="0">
                <a:solidFill>
                  <a:srgbClr val="FF0000"/>
                </a:solidFill>
              </a:rPr>
              <a:t>».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uk-UA" dirty="0"/>
              <a:t>Отже,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марок машин, </a:t>
            </a:r>
            <a:r>
              <a:rPr lang="ru-RU" dirty="0" err="1"/>
              <a:t>приладів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в лапки і </a:t>
            </a:r>
            <a:r>
              <a:rPr lang="ru-RU" dirty="0" err="1"/>
              <a:t>писати</a:t>
            </a:r>
            <a:r>
              <a:rPr lang="ru-RU" dirty="0"/>
              <a:t>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 (</a:t>
            </a:r>
            <a:r>
              <a:rPr lang="ru-RU" dirty="0" err="1"/>
              <a:t>літак</a:t>
            </a:r>
            <a:r>
              <a:rPr lang="ru-RU" dirty="0"/>
              <a:t> "</a:t>
            </a:r>
            <a:r>
              <a:rPr lang="ru-RU" i="1" dirty="0"/>
              <a:t>Руслан</a:t>
            </a:r>
            <a:r>
              <a:rPr lang="ru-RU" dirty="0"/>
              <a:t>"). Але "</a:t>
            </a:r>
            <a:r>
              <a:rPr lang="ru-RU" dirty="0" err="1"/>
              <a:t>назви</a:t>
            </a:r>
            <a:r>
              <a:rPr lang="ru-RU" dirty="0"/>
              <a:t> самих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" (</a:t>
            </a:r>
            <a:r>
              <a:rPr lang="ru-RU" dirty="0" err="1"/>
              <a:t>крім</a:t>
            </a:r>
            <a:r>
              <a:rPr lang="ru-RU" dirty="0"/>
              <a:t>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 з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назвами</a:t>
            </a:r>
            <a:r>
              <a:rPr lang="ru-RU" dirty="0"/>
              <a:t>)" - </a:t>
            </a:r>
            <a:r>
              <a:rPr lang="uk-UA" dirty="0"/>
              <a:t>у</a:t>
            </a:r>
            <a:r>
              <a:rPr lang="ru-RU" dirty="0"/>
              <a:t> лапках і з </a:t>
            </a:r>
            <a:r>
              <a:rPr lang="ru-RU" dirty="0" err="1"/>
              <a:t>малої</a:t>
            </a:r>
            <a:r>
              <a:rPr lang="ru-RU" dirty="0"/>
              <a:t> ("</a:t>
            </a:r>
            <a:r>
              <a:rPr lang="ru-RU" i="1" dirty="0" err="1">
                <a:solidFill>
                  <a:srgbClr val="FF0000"/>
                </a:solidFill>
              </a:rPr>
              <a:t>запороожець</a:t>
            </a:r>
            <a:r>
              <a:rPr lang="ru-RU" i="1" dirty="0">
                <a:solidFill>
                  <a:srgbClr val="FF0000"/>
                </a:solidFill>
              </a:rPr>
              <a:t>","</a:t>
            </a:r>
            <a:r>
              <a:rPr lang="ru-RU" i="1" dirty="0" err="1">
                <a:solidFill>
                  <a:srgbClr val="FF0000"/>
                </a:solidFill>
              </a:rPr>
              <a:t>бооїнг</a:t>
            </a:r>
            <a:r>
              <a:rPr lang="ru-RU" i="1" dirty="0">
                <a:solidFill>
                  <a:srgbClr val="FF0000"/>
                </a:solidFill>
              </a:rPr>
              <a:t>", "</a:t>
            </a:r>
            <a:r>
              <a:rPr lang="ru-RU" i="1" dirty="0" err="1">
                <a:solidFill>
                  <a:srgbClr val="FF0000"/>
                </a:solidFill>
              </a:rPr>
              <a:t>панасо́нік</a:t>
            </a:r>
            <a:r>
              <a:rPr lang="ru-RU" dirty="0"/>
              <a:t>"). </a:t>
            </a:r>
            <a:r>
              <a:rPr lang="ru-RU" dirty="0">
                <a:solidFill>
                  <a:srgbClr val="7C85D7"/>
                </a:solidFill>
              </a:rPr>
              <a:t>Але: "</a:t>
            </a:r>
            <a:r>
              <a:rPr lang="ru-RU" i="1" dirty="0" err="1">
                <a:solidFill>
                  <a:srgbClr val="7C85D7"/>
                </a:solidFill>
              </a:rPr>
              <a:t>Те́сла</a:t>
            </a:r>
            <a:r>
              <a:rPr lang="ru-RU" i="1" dirty="0">
                <a:solidFill>
                  <a:srgbClr val="7C85D7"/>
                </a:solidFill>
              </a:rPr>
              <a:t>", "</a:t>
            </a:r>
            <a:r>
              <a:rPr lang="ru-RU" i="1" dirty="0" err="1">
                <a:solidFill>
                  <a:srgbClr val="7C85D7"/>
                </a:solidFill>
              </a:rPr>
              <a:t>Та́врія</a:t>
            </a:r>
            <a:r>
              <a:rPr lang="ru-RU" dirty="0">
                <a:solidFill>
                  <a:srgbClr val="7C85D7"/>
                </a:solidFill>
              </a:rPr>
              <a:t>" - </a:t>
            </a:r>
            <a:r>
              <a:rPr lang="ru-RU" dirty="0" err="1">
                <a:solidFill>
                  <a:srgbClr val="7C85D7"/>
                </a:solidFill>
              </a:rPr>
              <a:t>бо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утворені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від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власних</a:t>
            </a:r>
            <a:r>
              <a:rPr lang="ru-RU" dirty="0">
                <a:solidFill>
                  <a:srgbClr val="7C85D7"/>
                </a:solidFill>
              </a:rPr>
              <a:t> назв. </a:t>
            </a:r>
          </a:p>
          <a:p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71443"/>
            <a:ext cx="1115665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0" y="4941168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5023">
            <a:off x="6645421" y="4941168"/>
            <a:ext cx="2377646" cy="1847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476" y="4956301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678" y="488680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064137"/>
            <a:ext cx="8964488" cy="5677231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uk-UA" sz="2000" dirty="0"/>
              <a:t>скасували вставний Й перед йотованими голосними (не </a:t>
            </a:r>
            <a:r>
              <a:rPr lang="uk-UA" sz="2000" i="1" dirty="0"/>
              <a:t>фойє, Гойя, Шантійї, а </a:t>
            </a:r>
            <a:r>
              <a:rPr lang="uk-UA" sz="2000" i="1" dirty="0" err="1">
                <a:solidFill>
                  <a:srgbClr val="FF0000"/>
                </a:solidFill>
              </a:rPr>
              <a:t>фоє</a:t>
            </a:r>
            <a:r>
              <a:rPr lang="uk-UA" sz="2000" i="1" dirty="0">
                <a:solidFill>
                  <a:srgbClr val="FF0000"/>
                </a:solidFill>
              </a:rPr>
              <a:t>, </a:t>
            </a:r>
            <a:r>
              <a:rPr lang="uk-UA" sz="2000" i="1" dirty="0" err="1">
                <a:solidFill>
                  <a:srgbClr val="FF0000"/>
                </a:solidFill>
              </a:rPr>
              <a:t>Гоя</a:t>
            </a:r>
            <a:r>
              <a:rPr lang="uk-UA" sz="2000" i="1" dirty="0">
                <a:solidFill>
                  <a:srgbClr val="FF0000"/>
                </a:solidFill>
              </a:rPr>
              <a:t>, </a:t>
            </a:r>
            <a:r>
              <a:rPr lang="uk-UA" sz="2000" i="1" dirty="0" err="1">
                <a:solidFill>
                  <a:srgbClr val="FF0000"/>
                </a:solidFill>
              </a:rPr>
              <a:t>Шантії</a:t>
            </a:r>
            <a:r>
              <a:rPr lang="uk-UA" sz="2000" dirty="0"/>
              <a:t>),</a:t>
            </a:r>
            <a:endParaRPr lang="ru-RU" sz="2000" dirty="0"/>
          </a:p>
          <a:p>
            <a:pPr lvl="0">
              <a:lnSpc>
                <a:spcPct val="200000"/>
              </a:lnSpc>
            </a:pPr>
            <a:r>
              <a:rPr lang="uk-UA" sz="2000" dirty="0"/>
              <a:t>замінили іменник </a:t>
            </a:r>
            <a:r>
              <a:rPr lang="uk-UA" sz="2000" i="1" dirty="0"/>
              <a:t>проект</a:t>
            </a:r>
            <a:r>
              <a:rPr lang="uk-UA" sz="2000" dirty="0"/>
              <a:t> на </a:t>
            </a:r>
            <a:r>
              <a:rPr lang="uk-UA" sz="2000" i="1" dirty="0" err="1">
                <a:solidFill>
                  <a:srgbClr val="FF0000"/>
                </a:solidFill>
              </a:rPr>
              <a:t>проєкт</a:t>
            </a:r>
            <a:r>
              <a:rPr lang="uk-UA" sz="2000" dirty="0"/>
              <a:t>. За старим правописом слово «</a:t>
            </a:r>
            <a:r>
              <a:rPr lang="uk-UA" sz="2000" i="1" dirty="0"/>
              <a:t>траєкторія</a:t>
            </a:r>
            <a:r>
              <a:rPr lang="uk-UA" sz="2000" dirty="0"/>
              <a:t>» писалося через літеру «є», але інші слова аналогічного типу, як-от «</a:t>
            </a:r>
            <a:r>
              <a:rPr lang="uk-UA" sz="2000" i="1" dirty="0"/>
              <a:t>проект</a:t>
            </a:r>
            <a:r>
              <a:rPr lang="uk-UA" sz="2000" dirty="0"/>
              <a:t>», «</a:t>
            </a:r>
            <a:r>
              <a:rPr lang="uk-UA" sz="2000" i="1" dirty="0"/>
              <a:t>проектор</a:t>
            </a:r>
            <a:r>
              <a:rPr lang="uk-UA" sz="2000" dirty="0"/>
              <a:t>» писалися через літеру «е</a:t>
            </a:r>
            <a:r>
              <a:rPr lang="uk-UA" sz="2000" dirty="0" smtClean="0"/>
              <a:t>».</a:t>
            </a:r>
          </a:p>
          <a:p>
            <a:pPr>
              <a:lnSpc>
                <a:spcPct val="200000"/>
              </a:lnSpc>
            </a:pPr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Найбільш </a:t>
            </a:r>
            <a:r>
              <a:rPr lang="uk-UA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запам'ятовувана</a:t>
            </a:r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зміна – написання слів </a:t>
            </a:r>
            <a:r>
              <a:rPr lang="uk-UA" sz="2400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про</a:t>
            </a:r>
            <a:r>
              <a:rPr lang="uk-UA" sz="2400" b="1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є</a:t>
            </a:r>
            <a:r>
              <a:rPr lang="uk-UA" sz="2400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кт</a:t>
            </a:r>
            <a:r>
              <a:rPr lang="uk-UA" sz="24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uk-UA" sz="2400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про</a:t>
            </a:r>
            <a:r>
              <a:rPr lang="uk-UA" sz="2400" b="1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є</a:t>
            </a:r>
            <a:r>
              <a:rPr lang="uk-UA" sz="2400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кція</a:t>
            </a:r>
            <a:r>
              <a:rPr lang="uk-UA" sz="2400" i="1" dirty="0">
                <a:latin typeface="Monotype Corsiva" panose="03010101010201010101" pitchFamily="66" charset="0"/>
              </a:rPr>
              <a:t> </a:t>
            </a:r>
            <a:r>
              <a:rPr lang="uk-UA" sz="2400" dirty="0">
                <a:latin typeface="Monotype Corsiva" panose="03010101010201010101" pitchFamily="66" charset="0"/>
              </a:rPr>
              <a:t>з </a:t>
            </a:r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літерою </a:t>
            </a:r>
            <a:r>
              <a:rPr lang="uk-UA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є, </a:t>
            </a:r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як і сл</a:t>
            </a:r>
            <a:r>
              <a:rPr lang="uk-UA" sz="2400" dirty="0">
                <a:latin typeface="Monotype Corsiva" panose="03010101010201010101" pitchFamily="66" charset="0"/>
              </a:rPr>
              <a:t>ова </a:t>
            </a:r>
            <a:r>
              <a:rPr lang="uk-UA" sz="24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ін'</a:t>
            </a:r>
            <a:r>
              <a:rPr lang="uk-UA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є</a:t>
            </a:r>
            <a:r>
              <a:rPr lang="uk-UA" sz="24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кція, тра</a:t>
            </a:r>
            <a:r>
              <a:rPr lang="uk-UA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є</a:t>
            </a:r>
            <a:r>
              <a:rPr lang="uk-UA" sz="24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кторія, об'</a:t>
            </a:r>
            <a:r>
              <a:rPr lang="uk-UA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є</a:t>
            </a:r>
            <a:r>
              <a:rPr lang="uk-UA" sz="24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кт</a:t>
            </a:r>
            <a:r>
              <a:rPr lang="uk-UA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та ін., що мають латинський корінь –</a:t>
            </a:r>
            <a:r>
              <a:rPr lang="en-US" sz="2400" i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ject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>
              <a:lnSpc>
                <a:spcPct val="20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77092"/>
            <a:ext cx="1115665" cy="1774090"/>
          </a:xfrm>
          <a:prstGeom prst="rect">
            <a:avLst/>
          </a:prstGeom>
        </p:spPr>
      </p:pic>
      <p:sp>
        <p:nvSpPr>
          <p:cNvPr id="5" name="AutoShape 2" descr="Эмблема &quot;Запорожец&quot;, росчерк и брелок — ЗАЗ 968, 1,2 л, 1979 года |  аксессуары | DRIVE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31640" y="177092"/>
            <a:ext cx="6347713" cy="8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ЗМІНИ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5985398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2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6310"/>
            <a:ext cx="6347713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ЗМІНИ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7" y="1196752"/>
            <a:ext cx="8102403" cy="5328592"/>
          </a:xfrm>
        </p:spPr>
        <p:txBody>
          <a:bodyPr/>
          <a:lstStyle/>
          <a:p>
            <a:pPr marL="0" lvl="0" indent="0" algn="just">
              <a:buNone/>
            </a:pPr>
            <a:r>
              <a:rPr lang="uk-UA" sz="2400" dirty="0" smtClean="0"/>
              <a:t>Змінили написання </a:t>
            </a:r>
            <a:r>
              <a:rPr lang="uk-UA" sz="2400" dirty="0"/>
              <a:t>слів з </a:t>
            </a:r>
            <a:r>
              <a:rPr lang="uk-UA" sz="2400" dirty="0" err="1"/>
              <a:t>дефіcом</a:t>
            </a:r>
            <a:r>
              <a:rPr lang="uk-UA" sz="2400" dirty="0"/>
              <a:t>. </a:t>
            </a:r>
            <a:endParaRPr lang="uk-UA" sz="2400" dirty="0" smtClean="0"/>
          </a:p>
          <a:p>
            <a:pPr marL="0" lvl="0" indent="0" algn="just">
              <a:buNone/>
            </a:pPr>
            <a:r>
              <a:rPr lang="uk-UA" sz="2400" dirty="0" smtClean="0"/>
              <a:t>Тепер </a:t>
            </a:r>
            <a:r>
              <a:rPr lang="uk-UA" sz="2400" dirty="0"/>
              <a:t>без дефісу пишемо слова з першим іншомовним компонентом </a:t>
            </a:r>
            <a:r>
              <a:rPr lang="uk-UA" sz="2400" b="1" dirty="0"/>
              <a:t>веб-,прес- </a:t>
            </a:r>
            <a:r>
              <a:rPr lang="uk-UA" sz="2400" dirty="0"/>
              <a:t> </a:t>
            </a:r>
            <a:r>
              <a:rPr lang="uk-UA" sz="2400" b="1" dirty="0"/>
              <a:t>віце-, екс-, лейб-, обер-, штабс-, унтер-, міні-, міді-, максі-, топ-, поп- флеш-, веб-,</a:t>
            </a:r>
            <a:r>
              <a:rPr lang="uk-UA" sz="2400" dirty="0"/>
              <a:t> </a:t>
            </a:r>
            <a:r>
              <a:rPr lang="uk-UA" sz="2400" b="1" dirty="0"/>
              <a:t>мас, преміум</a:t>
            </a:r>
            <a:r>
              <a:rPr lang="uk-UA" sz="2400" dirty="0"/>
              <a:t>-, </a:t>
            </a:r>
            <a:r>
              <a:rPr lang="uk-UA" sz="2400" b="1" dirty="0"/>
              <a:t>прес-</a:t>
            </a:r>
            <a:r>
              <a:rPr lang="uk-UA" sz="2400" dirty="0"/>
              <a:t>: </a:t>
            </a:r>
            <a:r>
              <a:rPr lang="uk-UA" sz="2400" dirty="0" err="1">
                <a:solidFill>
                  <a:srgbClr val="FF0000"/>
                </a:solidFill>
              </a:rPr>
              <a:t>вебкамера</a:t>
            </a:r>
            <a:r>
              <a:rPr lang="uk-UA" sz="2400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пресконференція</a:t>
            </a:r>
            <a:r>
              <a:rPr lang="uk-UA" sz="2400" i="1" dirty="0">
                <a:solidFill>
                  <a:srgbClr val="FF0000"/>
                </a:solidFill>
              </a:rPr>
              <a:t>,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i="1" dirty="0" err="1">
                <a:solidFill>
                  <a:srgbClr val="FF0000"/>
                </a:solidFill>
              </a:rPr>
              <a:t>ексміністр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віцеконсул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попмузика</a:t>
            </a:r>
            <a:r>
              <a:rPr lang="uk-UA" sz="2400" i="1" dirty="0">
                <a:solidFill>
                  <a:srgbClr val="FF0000"/>
                </a:solidFill>
              </a:rPr>
              <a:t>,  </a:t>
            </a:r>
            <a:r>
              <a:rPr lang="uk-UA" sz="2400" i="1" dirty="0" err="1">
                <a:solidFill>
                  <a:srgbClr val="FF0000"/>
                </a:solidFill>
              </a:rPr>
              <a:t>лейбгвардієць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оберлейтенант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штабскапітан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унтерофіцер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контрадмірал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мінімаркет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мідіспідниця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максіформат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топменеджер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флешінтерв’ю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вебкамера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масмедіа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преміумклас</a:t>
            </a:r>
            <a:r>
              <a:rPr lang="uk-UA" sz="2400" i="1" dirty="0">
                <a:solidFill>
                  <a:srgbClr val="FF0000"/>
                </a:solidFill>
              </a:rPr>
              <a:t>, </a:t>
            </a:r>
            <a:r>
              <a:rPr lang="uk-UA" sz="2400" i="1" dirty="0" err="1">
                <a:solidFill>
                  <a:srgbClr val="FF0000"/>
                </a:solidFill>
              </a:rPr>
              <a:t>пресконференція</a:t>
            </a:r>
            <a:r>
              <a:rPr lang="uk-UA" sz="2400" dirty="0"/>
              <a:t> (за попереднім правописом слова з цими компонентами рекомендовано було писати через дефіс).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56310"/>
            <a:ext cx="1115665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31" y="5949280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3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548680"/>
            <a:ext cx="5670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Mistral" panose="03090702030407020403" pitchFamily="66" charset="0"/>
              </a:rPr>
              <a:t>Отже, у </a:t>
            </a:r>
            <a:r>
              <a:rPr lang="uk-UA" sz="3200" dirty="0">
                <a:latin typeface="Mistral" panose="03090702030407020403" pitchFamily="66" charset="0"/>
              </a:rPr>
              <a:t>правописі </a:t>
            </a:r>
            <a:r>
              <a:rPr lang="uk-UA" sz="3200" dirty="0" smtClean="0">
                <a:latin typeface="Mistral" panose="03090702030407020403" pitchFamily="66" charset="0"/>
              </a:rPr>
              <a:t>2019 сталися </a:t>
            </a:r>
            <a:r>
              <a:rPr lang="uk-UA" sz="3200" dirty="0">
                <a:latin typeface="Mistral" panose="03090702030407020403" pitchFamily="66" charset="0"/>
              </a:rPr>
              <a:t>зміни й у написанні складних слів, </a:t>
            </a:r>
            <a:r>
              <a:rPr lang="uk-UA" sz="3200" dirty="0">
                <a:solidFill>
                  <a:srgbClr val="FF0000"/>
                </a:solidFill>
                <a:latin typeface="Mistral" panose="03090702030407020403" pitchFamily="66" charset="0"/>
              </a:rPr>
              <a:t>ВОНИ СПРОСТИЛИСЯ. </a:t>
            </a:r>
            <a:r>
              <a:rPr lang="uk-UA" sz="3200" dirty="0">
                <a:latin typeface="Mistral" panose="03090702030407020403" pitchFamily="66" charset="0"/>
              </a:rPr>
              <a:t>За попереднім правописом слова іншомовного походження з іншомовним компонентом рекомендували писати через дефіс, А в новому правописі – разом: </a:t>
            </a:r>
            <a:r>
              <a:rPr lang="uk-UA" sz="3200" dirty="0" err="1">
                <a:solidFill>
                  <a:srgbClr val="2A4F88"/>
                </a:solidFill>
                <a:latin typeface="Monotype Corsiva" panose="03010101010201010101" pitchFamily="66" charset="0"/>
              </a:rPr>
              <a:t>бодіарт</a:t>
            </a:r>
            <a:r>
              <a:rPr lang="uk-UA" sz="3200" dirty="0">
                <a:solidFill>
                  <a:srgbClr val="2A4F88"/>
                </a:solidFill>
                <a:latin typeface="Monotype Corsiva" panose="03010101010201010101" pitchFamily="66" charset="0"/>
              </a:rPr>
              <a:t>, </a:t>
            </a:r>
            <a:r>
              <a:rPr lang="uk-UA" sz="3200" i="1" dirty="0" err="1">
                <a:solidFill>
                  <a:srgbClr val="2A4F88"/>
                </a:solidFill>
                <a:latin typeface="Monotype Corsiva" panose="03010101010201010101" pitchFamily="66" charset="0"/>
              </a:rPr>
              <a:t>віцеконсул</a:t>
            </a:r>
            <a:r>
              <a:rPr lang="uk-UA" sz="3200" i="1" dirty="0">
                <a:solidFill>
                  <a:srgbClr val="2A4F88"/>
                </a:solidFill>
                <a:latin typeface="Monotype Corsiva" panose="03010101010201010101" pitchFamily="66" charset="0"/>
              </a:rPr>
              <a:t>, </a:t>
            </a:r>
            <a:r>
              <a:rPr lang="uk-UA" sz="3200" i="1" dirty="0" err="1">
                <a:solidFill>
                  <a:srgbClr val="2A4F88"/>
                </a:solidFill>
                <a:latin typeface="Monotype Corsiva" panose="03010101010201010101" pitchFamily="66" charset="0"/>
              </a:rPr>
              <a:t>екопродукти</a:t>
            </a:r>
            <a:r>
              <a:rPr lang="uk-UA" sz="3200" i="1" dirty="0">
                <a:solidFill>
                  <a:srgbClr val="2A4F88"/>
                </a:solidFill>
                <a:latin typeface="Monotype Corsiva" panose="03010101010201010101" pitchFamily="66" charset="0"/>
              </a:rPr>
              <a:t>, </a:t>
            </a:r>
            <a:r>
              <a:rPr lang="uk-UA" sz="3200" i="1" dirty="0" err="1">
                <a:solidFill>
                  <a:srgbClr val="2A4F88"/>
                </a:solidFill>
                <a:latin typeface="Monotype Corsiva" panose="03010101010201010101" pitchFamily="66" charset="0"/>
              </a:rPr>
              <a:t>ексчемпіон</a:t>
            </a:r>
            <a:r>
              <a:rPr lang="uk-UA" sz="3200" i="1" dirty="0">
                <a:solidFill>
                  <a:srgbClr val="2A4F88"/>
                </a:solidFill>
                <a:latin typeface="Monotype Corsiva" panose="03010101010201010101" pitchFamily="66" charset="0"/>
              </a:rPr>
              <a:t>, євроінтеграція, </a:t>
            </a:r>
            <a:r>
              <a:rPr lang="uk-UA" sz="3200" i="1" dirty="0" err="1">
                <a:solidFill>
                  <a:srgbClr val="2A4F88"/>
                </a:solidFill>
                <a:latin typeface="Monotype Corsiva" panose="03010101010201010101" pitchFamily="66" charset="0"/>
              </a:rPr>
              <a:t>кіберзагроза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4003">
            <a:off x="412769" y="3972565"/>
            <a:ext cx="2737341" cy="2542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5911">
            <a:off x="854766" y="4509120"/>
            <a:ext cx="1853345" cy="114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68" y="614947"/>
            <a:ext cx="1371719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6014381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56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ЗМІНИ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347714" cy="3880773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uk-UA" dirty="0"/>
              <a:t>Написання слів із першим компонентом </a:t>
            </a:r>
            <a:r>
              <a:rPr lang="uk-UA" b="1" dirty="0"/>
              <a:t>ПІВ (незмінною скам’янілою розмовною формою іменника половина</a:t>
            </a:r>
            <a:r>
              <a:rPr lang="uk-UA" dirty="0"/>
              <a:t>: </a:t>
            </a:r>
            <a:r>
              <a:rPr lang="uk-UA" i="1" dirty="0">
                <a:solidFill>
                  <a:srgbClr val="FF0000"/>
                </a:solidFill>
              </a:rPr>
              <a:t>пів року, пів країни, пів ящика</a:t>
            </a:r>
            <a:r>
              <a:rPr lang="uk-UA" dirty="0">
                <a:solidFill>
                  <a:srgbClr val="FF0000"/>
                </a:solidFill>
              </a:rPr>
              <a:t>, </a:t>
            </a:r>
            <a:r>
              <a:rPr lang="uk-UA" i="1" dirty="0">
                <a:solidFill>
                  <a:srgbClr val="FF0000"/>
                </a:solidFill>
              </a:rPr>
              <a:t>пів</a:t>
            </a:r>
            <a:r>
              <a:rPr lang="uk-UA" dirty="0">
                <a:solidFill>
                  <a:srgbClr val="FF0000"/>
                </a:solidFill>
              </a:rPr>
              <a:t> </a:t>
            </a:r>
            <a:r>
              <a:rPr lang="uk-UA" i="1" dirty="0">
                <a:solidFill>
                  <a:srgbClr val="FF0000"/>
                </a:solidFill>
              </a:rPr>
              <a:t>Києва, пів Європи</a:t>
            </a:r>
            <a:r>
              <a:rPr lang="uk-UA" dirty="0"/>
              <a:t>. Однак слова, у яких компонент </a:t>
            </a:r>
            <a:r>
              <a:rPr lang="uk-UA" b="1" dirty="0"/>
              <a:t>ПІВ</a:t>
            </a:r>
            <a:r>
              <a:rPr lang="uk-UA" dirty="0"/>
              <a:t> не має значення «половина чогось», пишуться разом: </a:t>
            </a:r>
            <a:r>
              <a:rPr lang="uk-UA" i="1" dirty="0">
                <a:solidFill>
                  <a:srgbClr val="FF0000"/>
                </a:solidFill>
              </a:rPr>
              <a:t>півкуля, півострів, півзахисник</a:t>
            </a:r>
            <a:r>
              <a:rPr lang="uk-UA" dirty="0">
                <a:solidFill>
                  <a:srgbClr val="FF0000"/>
                </a:solidFill>
              </a:rPr>
              <a:t>, </a:t>
            </a:r>
            <a:r>
              <a:rPr lang="uk-UA" i="1" dirty="0">
                <a:solidFill>
                  <a:srgbClr val="FF0000"/>
                </a:solidFill>
              </a:rPr>
              <a:t>півмісяць.</a:t>
            </a:r>
            <a:r>
              <a:rPr lang="uk-UA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11570"/>
            <a:ext cx="1371719" cy="2170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6342">
            <a:off x="609599" y="4725144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6086">
            <a:off x="3109352" y="4394625"/>
            <a:ext cx="2867025" cy="159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2463">
            <a:off x="5899957" y="4597436"/>
            <a:ext cx="2771775" cy="1647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64210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5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ЗМІНИ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40768"/>
            <a:ext cx="7850833" cy="511256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b="1" dirty="0"/>
              <a:t>Узаконили  </a:t>
            </a:r>
            <a:r>
              <a:rPr lang="uk-UA" b="1" dirty="0" err="1"/>
              <a:t>фемінітиви</a:t>
            </a:r>
            <a:r>
              <a:rPr lang="uk-UA" b="1" dirty="0"/>
              <a:t>, тобто назв жінок за їх професійними, освітніми, посадовими ознаками, сферою діяльності тощо. У цьому параграфі детально розписано, якими суфіксами можна послуговуватися для утворення таких слів. Тобто поряд з уже звичними для нас словами </a:t>
            </a:r>
            <a:r>
              <a:rPr lang="uk-UA" b="1" i="1" dirty="0">
                <a:solidFill>
                  <a:srgbClr val="FF0000"/>
                </a:solidFill>
              </a:rPr>
              <a:t>вчителька, вихователька, касирка</a:t>
            </a:r>
            <a:r>
              <a:rPr lang="uk-UA" b="1" dirty="0">
                <a:solidFill>
                  <a:srgbClr val="FF0000"/>
                </a:solidFill>
              </a:rPr>
              <a:t>, </a:t>
            </a:r>
            <a:r>
              <a:rPr lang="uk-UA" b="1" i="1" dirty="0">
                <a:solidFill>
                  <a:srgbClr val="FF0000"/>
                </a:solidFill>
              </a:rPr>
              <a:t>прибиральниця,</a:t>
            </a:r>
            <a:r>
              <a:rPr lang="uk-UA" b="1" dirty="0"/>
              <a:t> запропоновано активно вживати й інші лексеми: </a:t>
            </a:r>
            <a:r>
              <a:rPr lang="uk-UA" b="1" i="1" dirty="0">
                <a:solidFill>
                  <a:srgbClr val="FF0000"/>
                </a:solidFill>
              </a:rPr>
              <a:t>юристка,</a:t>
            </a:r>
            <a:r>
              <a:rPr lang="uk-UA" b="1" dirty="0">
                <a:solidFill>
                  <a:srgbClr val="FF0000"/>
                </a:solidFill>
              </a:rPr>
              <a:t> </a:t>
            </a:r>
            <a:r>
              <a:rPr lang="uk-UA" b="1" i="1" dirty="0">
                <a:solidFill>
                  <a:srgbClr val="FF0000"/>
                </a:solidFill>
              </a:rPr>
              <a:t>дикторка, директорка, завідувачка, </a:t>
            </a:r>
            <a:r>
              <a:rPr lang="uk-UA" b="1" i="1" dirty="0" err="1">
                <a:solidFill>
                  <a:srgbClr val="FF0000"/>
                </a:solidFill>
              </a:rPr>
              <a:t>філологиня</a:t>
            </a:r>
            <a:r>
              <a:rPr lang="uk-UA" b="1" i="1" dirty="0">
                <a:solidFill>
                  <a:srgbClr val="FF0000"/>
                </a:solidFill>
              </a:rPr>
              <a:t>, </a:t>
            </a:r>
            <a:r>
              <a:rPr lang="uk-UA" b="1" i="1" dirty="0" err="1">
                <a:solidFill>
                  <a:srgbClr val="FF0000"/>
                </a:solidFill>
              </a:rPr>
              <a:t>критикиня</a:t>
            </a:r>
            <a:r>
              <a:rPr lang="uk-UA" b="1" i="1" dirty="0">
                <a:solidFill>
                  <a:srgbClr val="FF0000"/>
                </a:solidFill>
              </a:rPr>
              <a:t>, </a:t>
            </a:r>
            <a:r>
              <a:rPr lang="uk-UA" b="1" i="1" dirty="0" err="1">
                <a:solidFill>
                  <a:srgbClr val="FF0000"/>
                </a:solidFill>
              </a:rPr>
              <a:t>мисткиня</a:t>
            </a:r>
            <a:r>
              <a:rPr lang="uk-UA" b="1" dirty="0"/>
              <a:t> тощо. Ці слова не мають обмеженого розмовним стилем уживання, їх можна застосовувати і в офіційних документах як варіанти до узвичаєних чоловічих форм.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96" y="-114190"/>
            <a:ext cx="1377815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5877272"/>
            <a:ext cx="37615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0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135" y="317062"/>
            <a:ext cx="8138865" cy="13208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ФЕМІНІТИВИ: уживати чи знехтувати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534402" cy="3836499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СУФІКСИ, якими утворюються українські </a:t>
            </a:r>
            <a:r>
              <a:rPr lang="uk-UA" sz="2800" dirty="0" err="1" smtClean="0">
                <a:solidFill>
                  <a:srgbClr val="FF0000"/>
                </a:solidFill>
              </a:rPr>
              <a:t>фемінітиви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8773150"/>
              </p:ext>
            </p:extLst>
          </p:nvPr>
        </p:nvGraphicFramePr>
        <p:xfrm>
          <a:off x="539552" y="1916832"/>
          <a:ext cx="86044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679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8905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Питання 4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Чергування голосних і приголосних звуків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858128" cy="49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86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33" y="1343987"/>
            <a:ext cx="6791533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5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13208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FF0000"/>
                </a:solidFill>
              </a:rPr>
              <a:t>О,Е </a:t>
            </a:r>
            <a:r>
              <a:rPr lang="uk-UA" dirty="0" smtClean="0">
                <a:solidFill>
                  <a:srgbClr val="FF0000"/>
                </a:solidFill>
              </a:rPr>
              <a:t>у відкритому складі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/</a:t>
            </a:r>
            <a:r>
              <a:rPr lang="uk-UA" i="1" dirty="0" smtClean="0">
                <a:solidFill>
                  <a:srgbClr val="FF0000"/>
                </a:solidFill>
              </a:rPr>
              <a:t>І </a:t>
            </a:r>
            <a:r>
              <a:rPr lang="uk-UA" dirty="0" smtClean="0">
                <a:solidFill>
                  <a:srgbClr val="FF0000"/>
                </a:solidFill>
              </a:rPr>
              <a:t>у закритому складі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СТ</a:t>
            </a:r>
            <a:r>
              <a:rPr lang="uk-UA" sz="5400" dirty="0">
                <a:solidFill>
                  <a:srgbClr val="0070C0"/>
                </a:solidFill>
              </a:rPr>
              <a:t>І</a:t>
            </a:r>
            <a:r>
              <a:rPr lang="uk-UA" sz="5400" dirty="0">
                <a:solidFill>
                  <a:srgbClr val="FF0000"/>
                </a:solidFill>
              </a:rPr>
              <a:t>Л</a:t>
            </a:r>
            <a:r>
              <a:rPr lang="uk-UA" sz="5400" dirty="0"/>
              <a:t>-СТ</a:t>
            </a:r>
            <a:r>
              <a:rPr lang="uk-UA" sz="5400" dirty="0">
                <a:solidFill>
                  <a:srgbClr val="0070C0"/>
                </a:solidFill>
              </a:rPr>
              <a:t>О</a:t>
            </a:r>
            <a:r>
              <a:rPr lang="uk-UA" sz="5400" dirty="0"/>
              <a:t>/Л</a:t>
            </a:r>
            <a:r>
              <a:rPr lang="uk-UA" sz="5400" dirty="0">
                <a:solidFill>
                  <a:srgbClr val="0070C0"/>
                </a:solidFill>
              </a:rPr>
              <a:t>А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Головні поняття</a:t>
            </a:r>
            <a:r>
              <a:rPr lang="uk-UA" i="1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функційний </a:t>
            </a:r>
            <a:r>
              <a:rPr lang="uk-UA" dirty="0"/>
              <a:t>стиль, </a:t>
            </a:r>
            <a:endParaRPr lang="uk-UA" dirty="0" smtClean="0"/>
          </a:p>
          <a:p>
            <a:r>
              <a:rPr lang="uk-UA" dirty="0" smtClean="0"/>
              <a:t>жанр</a:t>
            </a:r>
            <a:r>
              <a:rPr lang="uk-UA" dirty="0"/>
              <a:t>,</a:t>
            </a:r>
            <a:r>
              <a:rPr lang="uk-UA" i="1" dirty="0"/>
              <a:t> </a:t>
            </a:r>
            <a:r>
              <a:rPr lang="uk-UA" dirty="0"/>
              <a:t>експресивний стиль, </a:t>
            </a:r>
            <a:endParaRPr lang="uk-UA" dirty="0" smtClean="0"/>
          </a:p>
          <a:p>
            <a:r>
              <a:rPr lang="uk-UA" dirty="0" err="1" smtClean="0"/>
              <a:t>діджитальний</a:t>
            </a:r>
            <a:r>
              <a:rPr lang="uk-UA" dirty="0" smtClean="0"/>
              <a:t> </a:t>
            </a:r>
            <a:r>
              <a:rPr lang="uk-UA" dirty="0"/>
              <a:t>стиль</a:t>
            </a:r>
            <a:r>
              <a:rPr lang="uk-UA" dirty="0" smtClean="0"/>
              <a:t>,</a:t>
            </a:r>
          </a:p>
          <a:p>
            <a:r>
              <a:rPr lang="uk-UA" dirty="0" err="1" smtClean="0"/>
              <a:t>мовна</a:t>
            </a:r>
            <a:r>
              <a:rPr lang="uk-UA" dirty="0" smtClean="0"/>
              <a:t> </a:t>
            </a:r>
            <a:r>
              <a:rPr lang="uk-UA" dirty="0"/>
              <a:t>норма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стильова норма, </a:t>
            </a:r>
            <a:endParaRPr lang="uk-UA" dirty="0" smtClean="0"/>
          </a:p>
          <a:p>
            <a:r>
              <a:rPr lang="uk-UA" dirty="0" err="1" smtClean="0"/>
              <a:t>мовний</a:t>
            </a:r>
            <a:r>
              <a:rPr lang="uk-UA" dirty="0" smtClean="0"/>
              <a:t> </a:t>
            </a:r>
            <a:r>
              <a:rPr lang="uk-UA" dirty="0"/>
              <a:t>регістр.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13" y="3668431"/>
            <a:ext cx="4211998" cy="31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347713" cy="5151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Завдання 3.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144"/>
            <a:ext cx="9157855" cy="617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До поданих слів дібрати споріднені, які унаочнюють чергування  </a:t>
            </a:r>
            <a:r>
              <a:rPr lang="ru-RU" i="1" dirty="0"/>
              <a:t>[</a:t>
            </a:r>
            <a:r>
              <a:rPr lang="uk-UA" i="1" dirty="0"/>
              <a:t>о</a:t>
            </a:r>
            <a:r>
              <a:rPr lang="ru-RU" i="1" dirty="0"/>
              <a:t>]</a:t>
            </a:r>
            <a:r>
              <a:rPr lang="uk-UA" i="1" dirty="0"/>
              <a:t>,</a:t>
            </a:r>
            <a:r>
              <a:rPr lang="ru-RU" i="1" dirty="0"/>
              <a:t>[</a:t>
            </a:r>
            <a:r>
              <a:rPr lang="uk-UA" i="1" dirty="0"/>
              <a:t>е</a:t>
            </a:r>
            <a:r>
              <a:rPr lang="ru-RU" i="1" dirty="0"/>
              <a:t>]</a:t>
            </a:r>
            <a:r>
              <a:rPr lang="uk-UA" i="1" dirty="0"/>
              <a:t> з </a:t>
            </a:r>
            <a:r>
              <a:rPr lang="ru-RU" i="1" dirty="0"/>
              <a:t> [</a:t>
            </a:r>
            <a:r>
              <a:rPr lang="uk-UA" i="1" dirty="0"/>
              <a:t>і</a:t>
            </a:r>
            <a:r>
              <a:rPr lang="ru-RU" i="1" dirty="0"/>
              <a:t>]</a:t>
            </a:r>
            <a:r>
              <a:rPr lang="uk-UA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Летіти-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 гора-   зоря-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Воля-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Дорога-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Овес-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Ягода-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Входини-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50000"/>
                  </a:schemeClr>
                </a:solidFill>
              </a:rPr>
              <a:t>С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ело-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50000"/>
                  </a:schemeClr>
                </a:solidFill>
              </a:rPr>
              <a:t>Д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ворище-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Вести-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Кора-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Ночівля-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Сльоза-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50000"/>
                  </a:schemeClr>
                </a:solidFill>
              </a:rPr>
              <a:t>Дротяний-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385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Чергування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приголосних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https://learningapps.org/7288541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416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3803"/>
            <a:ext cx="6347714" cy="80317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ПОЗИЦІЙНІ ЧЕРГУВАННЯ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970375"/>
            <a:ext cx="6984776" cy="406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4"/>
            <a:ext cx="9144000" cy="1584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2554" y="3417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30200" algn="ctr" defTabSz="914400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uk-UA" b="1" kern="0" dirty="0">
                <a:latin typeface="Muli"/>
                <a:sym typeface="Muli"/>
              </a:rPr>
              <a:t>І/Й/ТА </a:t>
            </a:r>
          </a:p>
          <a:p>
            <a:pPr marL="457200" lvl="0" indent="-330200" algn="ctr" defTabSz="914400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uk-UA" b="1" kern="0" dirty="0">
                <a:latin typeface="Muli"/>
                <a:sym typeface="Muli"/>
              </a:rPr>
              <a:t>У/В</a:t>
            </a:r>
          </a:p>
          <a:p>
            <a:pPr marL="457200" lvl="0" indent="-330200" algn="ctr" defTabSz="914400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uk-UA" b="1" kern="0" dirty="0">
                <a:latin typeface="Muli"/>
                <a:sym typeface="Muli"/>
              </a:rPr>
              <a:t>З/ЗІ/ІЗ/ЗО</a:t>
            </a:r>
            <a:endParaRPr lang="ru-RU" b="1" kern="0" dirty="0">
              <a:latin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064375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40" y="11088"/>
            <a:ext cx="813886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У ВИПАДКУ З ТАКИМИ ЧЕРГУВАННЯМИ ДИВИМОСЯ НА ЗВУКОВЕ ОТОЧЕННЯ цих ЗВУКІВ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103306" cy="5229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І ПИШЕМО: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FF0000"/>
                </a:solidFill>
              </a:rPr>
              <a:t>Між приголосними: </a:t>
            </a:r>
            <a:r>
              <a:rPr lang="uk-UA" b="1" i="1" dirty="0">
                <a:solidFill>
                  <a:schemeClr val="tx1"/>
                </a:solidFill>
              </a:rPr>
              <a:t>Він іде;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FF0000"/>
                </a:solidFill>
              </a:rPr>
              <a:t>На початку речення, після </a:t>
            </a:r>
            <a:r>
              <a:rPr lang="ru-RU" dirty="0" err="1"/>
              <a:t>коми</a:t>
            </a:r>
            <a:r>
              <a:rPr lang="ru-RU" dirty="0"/>
              <a:t>, </a:t>
            </a:r>
            <a:r>
              <a:rPr lang="ru-RU" dirty="0" err="1"/>
              <a:t>крапи</a:t>
            </a:r>
            <a:r>
              <a:rPr lang="ru-RU" dirty="0"/>
              <a:t> з комою, </a:t>
            </a:r>
            <a:r>
              <a:rPr lang="ru-RU" dirty="0" err="1"/>
              <a:t>двокрапки</a:t>
            </a:r>
            <a:r>
              <a:rPr lang="ru-RU" dirty="0"/>
              <a:t>, </a:t>
            </a:r>
            <a:r>
              <a:rPr lang="ru-RU" dirty="0" err="1"/>
              <a:t>крапок</a:t>
            </a:r>
            <a:r>
              <a:rPr lang="ru-RU" dirty="0"/>
              <a:t>, перед словом </a:t>
            </a:r>
            <a:r>
              <a:rPr lang="ru-RU" dirty="0" err="1"/>
              <a:t>або</a:t>
            </a:r>
            <a:r>
              <a:rPr lang="ru-RU" dirty="0"/>
              <a:t> складом,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буква,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приголосний</a:t>
            </a:r>
            <a:r>
              <a:rPr lang="ru-RU" dirty="0"/>
              <a:t> звук :</a:t>
            </a:r>
            <a:r>
              <a:rPr lang="ru-RU" i="1" dirty="0" err="1"/>
              <a:t>Він</a:t>
            </a:r>
            <a:r>
              <a:rPr lang="ru-RU" i="1" dirty="0"/>
              <a:t>, </a:t>
            </a:r>
            <a:r>
              <a:rPr lang="ru-RU" b="1" i="1" dirty="0" err="1"/>
              <a:t>і</a:t>
            </a:r>
            <a:r>
              <a:rPr lang="ru-RU" i="1" dirty="0" err="1"/>
              <a:t>мовірно</a:t>
            </a:r>
            <a:r>
              <a:rPr lang="ru-RU" i="1" dirty="0"/>
              <a:t>, </a:t>
            </a:r>
            <a:r>
              <a:rPr lang="ru-RU" i="1" dirty="0" err="1"/>
              <a:t>нічого</a:t>
            </a:r>
            <a:r>
              <a:rPr lang="ru-RU" i="1" dirty="0"/>
              <a:t> не </a:t>
            </a:r>
            <a:r>
              <a:rPr lang="ru-RU" i="1" dirty="0" err="1"/>
              <a:t>зробить</a:t>
            </a:r>
            <a:r>
              <a:rPr lang="ru-RU" i="1" dirty="0"/>
              <a:t>; </a:t>
            </a:r>
            <a:r>
              <a:rPr lang="ru-RU" b="1" i="1" dirty="0" err="1"/>
              <a:t>І</a:t>
            </a:r>
            <a:r>
              <a:rPr lang="ru-RU" i="1" dirty="0" err="1"/>
              <a:t>мовірне</a:t>
            </a:r>
            <a:r>
              <a:rPr lang="ru-RU" i="1" dirty="0"/>
              <a:t> </a:t>
            </a:r>
            <a:r>
              <a:rPr lang="ru-RU" i="1" dirty="0" err="1"/>
              <a:t>водопілля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року. </a:t>
            </a:r>
            <a:endParaRPr lang="uk-UA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 i="1" dirty="0">
                <a:solidFill>
                  <a:srgbClr val="FF0000"/>
                </a:solidFill>
              </a:rPr>
              <a:t>Й  ПИШЕМО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між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голосними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i="1" dirty="0">
                <a:solidFill>
                  <a:schemeClr val="tx1"/>
                </a:solidFill>
              </a:rPr>
              <a:t>У садку </a:t>
            </a:r>
            <a:r>
              <a:rPr lang="ru-RU" i="1" dirty="0" err="1">
                <a:solidFill>
                  <a:schemeClr val="tx1"/>
                </a:solidFill>
              </a:rPr>
              <a:t>співали</a:t>
            </a:r>
            <a:r>
              <a:rPr lang="ru-RU" i="1" dirty="0">
                <a:solidFill>
                  <a:schemeClr val="tx1"/>
                </a:solidFill>
              </a:rPr>
              <a:t> Ольга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 err="1">
                <a:solidFill>
                  <a:schemeClr val="tx1"/>
                </a:solidFill>
              </a:rPr>
              <a:t>Андрій</a:t>
            </a:r>
            <a:r>
              <a:rPr lang="ru-RU" i="1" dirty="0">
                <a:solidFill>
                  <a:schemeClr val="tx1"/>
                </a:solidFill>
              </a:rPr>
              <a:t>; </a:t>
            </a:r>
            <a:r>
              <a:rPr lang="ru-RU" i="1" dirty="0" err="1">
                <a:solidFill>
                  <a:schemeClr val="tx1"/>
                </a:solidFill>
              </a:rPr>
              <a:t>Оце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 err="1">
                <a:solidFill>
                  <a:schemeClr val="tx1"/>
                </a:solidFill>
              </a:rPr>
              <a:t>уся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врода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Панас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Мирний</a:t>
            </a:r>
            <a:r>
              <a:rPr lang="ru-RU" dirty="0">
                <a:solidFill>
                  <a:schemeClr val="tx1"/>
                </a:solidFill>
              </a:rPr>
              <a:t>); </a:t>
            </a:r>
            <a:r>
              <a:rPr lang="ru-RU" i="1" dirty="0" err="1">
                <a:solidFill>
                  <a:schemeClr val="tx1"/>
                </a:solidFill>
              </a:rPr>
              <a:t>Квітли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вишні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 err="1">
                <a:solidFill>
                  <a:schemeClr val="tx1"/>
                </a:solidFill>
              </a:rPr>
              <a:t>одцвітали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(Ф. </a:t>
            </a:r>
            <a:r>
              <a:rPr lang="ru-RU" dirty="0" err="1">
                <a:solidFill>
                  <a:schemeClr val="tx1"/>
                </a:solidFill>
              </a:rPr>
              <a:t>Малицький</a:t>
            </a:r>
            <a:r>
              <a:rPr lang="ru-RU" dirty="0">
                <a:solidFill>
                  <a:schemeClr val="tx1"/>
                </a:solidFill>
              </a:rPr>
              <a:t>);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голосним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приго</a:t>
            </a:r>
            <a:r>
              <a:rPr lang="ru-RU" dirty="0" err="1">
                <a:solidFill>
                  <a:schemeClr val="tx1"/>
                </a:solidFill>
              </a:rPr>
              <a:t>лосним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i="1" dirty="0" err="1">
                <a:solidFill>
                  <a:schemeClr val="tx1"/>
                </a:solidFill>
              </a:rPr>
              <a:t>Навчає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баєчка</a:t>
            </a:r>
            <a:r>
              <a:rPr lang="ru-RU" i="1" dirty="0">
                <a:solidFill>
                  <a:schemeClr val="tx1"/>
                </a:solidFill>
              </a:rPr>
              <a:t> великого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>
                <a:solidFill>
                  <a:schemeClr val="tx1"/>
                </a:solidFill>
              </a:rPr>
              <a:t>малого </a:t>
            </a:r>
            <a:r>
              <a:rPr lang="ru-RU" dirty="0">
                <a:solidFill>
                  <a:schemeClr val="tx1"/>
                </a:solidFill>
              </a:rPr>
              <a:t>(Л. </a:t>
            </a:r>
            <a:r>
              <a:rPr lang="ru-RU" dirty="0" err="1">
                <a:solidFill>
                  <a:schemeClr val="tx1"/>
                </a:solidFill>
              </a:rPr>
              <a:t>Глібов</a:t>
            </a:r>
            <a:r>
              <a:rPr lang="ru-RU" dirty="0">
                <a:solidFill>
                  <a:schemeClr val="tx1"/>
                </a:solidFill>
              </a:rPr>
              <a:t>); </a:t>
            </a:r>
            <a:r>
              <a:rPr lang="ru-RU" i="1" dirty="0">
                <a:solidFill>
                  <a:schemeClr val="tx1"/>
                </a:solidFill>
              </a:rPr>
              <a:t>На </a:t>
            </a:r>
            <a:r>
              <a:rPr lang="ru-RU" i="1" dirty="0" err="1">
                <a:solidFill>
                  <a:schemeClr val="tx1"/>
                </a:solidFill>
              </a:rPr>
              <a:t>траві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 err="1">
                <a:solidFill>
                  <a:schemeClr val="tx1"/>
                </a:solidFill>
              </a:rPr>
              <a:t>квітках</a:t>
            </a:r>
            <a:r>
              <a:rPr lang="ru-RU" i="1" dirty="0">
                <a:solidFill>
                  <a:schemeClr val="tx1"/>
                </a:solidFill>
              </a:rPr>
              <a:t> росинки, </a:t>
            </a:r>
            <a:r>
              <a:rPr lang="ru-RU" i="1" dirty="0" err="1">
                <a:solidFill>
                  <a:schemeClr val="tx1"/>
                </a:solidFill>
              </a:rPr>
              <a:t>шелестіння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 err="1">
                <a:solidFill>
                  <a:schemeClr val="tx1"/>
                </a:solidFill>
              </a:rPr>
              <a:t>гомін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гілки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щебетання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й </a:t>
            </a:r>
            <a:r>
              <a:rPr lang="ru-RU" i="1" dirty="0" err="1">
                <a:solidFill>
                  <a:schemeClr val="tx1"/>
                </a:solidFill>
              </a:rPr>
              <a:t>пісня</a:t>
            </a:r>
            <a:r>
              <a:rPr lang="ru-RU" i="1" dirty="0">
                <a:solidFill>
                  <a:schemeClr val="tx1"/>
                </a:solidFill>
              </a:rPr>
              <a:t> пташки </a:t>
            </a:r>
            <a:r>
              <a:rPr lang="ru-RU" dirty="0">
                <a:solidFill>
                  <a:schemeClr val="tx1"/>
                </a:solidFill>
              </a:rPr>
              <a:t>(Я. </a:t>
            </a:r>
            <a:r>
              <a:rPr lang="ru-RU" dirty="0" err="1">
                <a:solidFill>
                  <a:schemeClr val="tx1"/>
                </a:solidFill>
              </a:rPr>
              <a:t>Щоголів</a:t>
            </a:r>
            <a:r>
              <a:rPr lang="ru-RU" dirty="0">
                <a:solidFill>
                  <a:schemeClr val="tx1"/>
                </a:solidFill>
              </a:rPr>
              <a:t>); </a:t>
            </a:r>
            <a:r>
              <a:rPr lang="ru-RU" i="1" dirty="0" err="1">
                <a:solidFill>
                  <a:schemeClr val="tx1"/>
                </a:solidFill>
              </a:rPr>
              <a:t>Висока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й</a:t>
            </a:r>
            <a:r>
              <a:rPr lang="ru-RU" i="1" dirty="0" err="1">
                <a:solidFill>
                  <a:schemeClr val="tx1"/>
                </a:solidFill>
              </a:rPr>
              <a:t>мовірність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захворіти</a:t>
            </a:r>
            <a:r>
              <a:rPr lang="ru-RU" i="1" dirty="0">
                <a:solidFill>
                  <a:schemeClr val="tx1"/>
                </a:solidFill>
              </a:rPr>
              <a:t>; Вона </a:t>
            </a:r>
            <a:r>
              <a:rPr lang="ru-RU" b="1" i="1" dirty="0" err="1">
                <a:solidFill>
                  <a:schemeClr val="tx1"/>
                </a:solidFill>
              </a:rPr>
              <a:t>й</a:t>
            </a:r>
            <a:r>
              <a:rPr lang="ru-RU" i="1" dirty="0" err="1">
                <a:solidFill>
                  <a:schemeClr val="tx1"/>
                </a:solidFill>
              </a:rPr>
              <a:t>де</a:t>
            </a:r>
            <a:r>
              <a:rPr lang="ru-RU" i="1" dirty="0">
                <a:solidFill>
                  <a:schemeClr val="tx1"/>
                </a:solidFill>
              </a:rPr>
              <a:t>; </a:t>
            </a:r>
            <a:r>
              <a:rPr lang="ru-RU" i="1" dirty="0" err="1">
                <a:solidFill>
                  <a:schemeClr val="tx1"/>
                </a:solidFill>
              </a:rPr>
              <a:t>Високе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й</a:t>
            </a:r>
            <a:r>
              <a:rPr lang="ru-RU" i="1" dirty="0" err="1">
                <a:solidFill>
                  <a:schemeClr val="tx1"/>
                </a:solidFill>
              </a:rPr>
              <a:t>мення</a:t>
            </a:r>
            <a:r>
              <a:rPr lang="ru-RU" i="1" dirty="0">
                <a:solidFill>
                  <a:schemeClr val="tx1"/>
                </a:solidFill>
              </a:rPr>
              <a:t> — </a:t>
            </a:r>
            <a:r>
              <a:rPr lang="ru-RU" i="1" dirty="0" err="1">
                <a:solidFill>
                  <a:schemeClr val="tx1"/>
                </a:solidFill>
              </a:rPr>
              <a:t>патріот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354889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І чи 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6"/>
            <a:ext cx="8354889" cy="5688632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АЛЕ (!)      </a:t>
            </a:r>
            <a:r>
              <a:rPr lang="ru-RU" u="sng" dirty="0" err="1">
                <a:solidFill>
                  <a:srgbClr val="002060"/>
                </a:solidFill>
              </a:rPr>
              <a:t>Тільки</a:t>
            </a:r>
            <a:r>
              <a:rPr lang="ru-RU" u="sng" dirty="0">
                <a:solidFill>
                  <a:srgbClr val="002060"/>
                </a:solidFill>
              </a:rPr>
              <a:t> І(і) </a:t>
            </a:r>
            <a:r>
              <a:rPr lang="ru-RU" u="sng" dirty="0" err="1">
                <a:solidFill>
                  <a:srgbClr val="002060"/>
                </a:solidFill>
              </a:rPr>
              <a:t>вживаємо</a:t>
            </a:r>
            <a:r>
              <a:rPr lang="ru-RU" u="sng" dirty="0">
                <a:solidFill>
                  <a:srgbClr val="002060"/>
                </a:solidFill>
              </a:rPr>
              <a:t>: </a:t>
            </a:r>
          </a:p>
          <a:p>
            <a:r>
              <a:rPr lang="ru-RU" dirty="0">
                <a:solidFill>
                  <a:srgbClr val="7C85D7"/>
                </a:solidFill>
              </a:rPr>
              <a:t/>
            </a:r>
            <a:br>
              <a:rPr lang="ru-RU" dirty="0">
                <a:solidFill>
                  <a:srgbClr val="7C85D7"/>
                </a:solidFill>
              </a:rPr>
            </a:br>
            <a:r>
              <a:rPr lang="ru-RU" dirty="0">
                <a:solidFill>
                  <a:srgbClr val="7C85D7"/>
                </a:solidFill>
              </a:rPr>
              <a:t>1) </a:t>
            </a:r>
            <a:r>
              <a:rPr lang="ru-RU" dirty="0" err="1">
                <a:solidFill>
                  <a:srgbClr val="7C85D7"/>
                </a:solidFill>
              </a:rPr>
              <a:t>якщо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зіставляємо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поняття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i="1" dirty="0" err="1">
                <a:solidFill>
                  <a:srgbClr val="FF0000"/>
                </a:solidFill>
              </a:rPr>
              <a:t>Дні</a:t>
            </a:r>
            <a:r>
              <a:rPr lang="ru-RU" i="1" dirty="0">
                <a:solidFill>
                  <a:srgbClr val="FF0000"/>
                </a:solidFill>
              </a:rPr>
              <a:t> і </a:t>
            </a:r>
            <a:r>
              <a:rPr lang="ru-RU" i="1" dirty="0" err="1">
                <a:solidFill>
                  <a:srgbClr val="FF0000"/>
                </a:solidFill>
              </a:rPr>
              <a:t>ночі</a:t>
            </a:r>
            <a:r>
              <a:rPr lang="ru-RU" i="1" dirty="0">
                <a:solidFill>
                  <a:srgbClr val="FF0000"/>
                </a:solidFill>
              </a:rPr>
              <a:t>; Батьки і ; Правда і кривда; </a:t>
            </a:r>
            <a:r>
              <a:rPr lang="ru-RU" i="1" dirty="0" err="1">
                <a:solidFill>
                  <a:srgbClr val="FF0000"/>
                </a:solidFill>
              </a:rPr>
              <a:t>Просте</a:t>
            </a:r>
            <a:r>
              <a:rPr lang="ru-RU" i="1" dirty="0">
                <a:solidFill>
                  <a:srgbClr val="FF0000"/>
                </a:solidFill>
              </a:rPr>
              <a:t> і складне </a:t>
            </a:r>
            <a:r>
              <a:rPr lang="ru-RU" i="1" dirty="0" err="1">
                <a:solidFill>
                  <a:srgbClr val="FF0000"/>
                </a:solidFill>
              </a:rPr>
              <a:t>речення</a:t>
            </a:r>
            <a:r>
              <a:rPr lang="ru-RU" i="1" dirty="0">
                <a:solidFill>
                  <a:srgbClr val="FF0000"/>
                </a:solidFill>
              </a:rPr>
              <a:t>;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7C85D7"/>
                </a:solidFill>
              </a:rPr>
              <a:t>2) перед словом, на початку якого стоять </a:t>
            </a:r>
            <a:r>
              <a:rPr lang="ru-RU" dirty="0" err="1">
                <a:solidFill>
                  <a:srgbClr val="7C85D7"/>
                </a:solidFill>
              </a:rPr>
              <a:t>букви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b="1" dirty="0">
                <a:solidFill>
                  <a:srgbClr val="7C85D7"/>
                </a:solidFill>
              </a:rPr>
              <a:t>й, є, ї, ю, я: </a:t>
            </a:r>
            <a:r>
              <a:rPr lang="ru-RU" i="1" dirty="0">
                <a:solidFill>
                  <a:srgbClr val="FF0000"/>
                </a:solidFill>
              </a:rPr>
              <a:t>Ольга і </a:t>
            </a:r>
            <a:r>
              <a:rPr lang="ru-RU" i="1" dirty="0" err="1">
                <a:solidFill>
                  <a:srgbClr val="FF0000"/>
                </a:solidFill>
              </a:rPr>
              <a:t>Йосип</a:t>
            </a:r>
            <a:r>
              <a:rPr lang="ru-RU" i="1" dirty="0">
                <a:solidFill>
                  <a:srgbClr val="FF0000"/>
                </a:solidFill>
              </a:rPr>
              <a:t> — </a:t>
            </a:r>
            <a:r>
              <a:rPr lang="ru-RU" i="1" dirty="0" err="1">
                <a:solidFill>
                  <a:srgbClr val="FF0000"/>
                </a:solidFill>
              </a:rPr>
              <a:t>друзі</a:t>
            </a:r>
            <a:r>
              <a:rPr lang="ru-RU" i="1" dirty="0">
                <a:solidFill>
                  <a:srgbClr val="FF0000"/>
                </a:solidFill>
              </a:rPr>
              <a:t>; </a:t>
            </a:r>
            <a:r>
              <a:rPr lang="ru-RU" i="1" dirty="0" err="1">
                <a:solidFill>
                  <a:srgbClr val="FF0000"/>
                </a:solidFill>
              </a:rPr>
              <a:t>Світлана</a:t>
            </a:r>
            <a:r>
              <a:rPr lang="ru-RU" i="1" dirty="0">
                <a:solidFill>
                  <a:srgbClr val="FF0000"/>
                </a:solidFill>
              </a:rPr>
              <a:t> і </a:t>
            </a:r>
            <a:r>
              <a:rPr lang="ru-RU" i="1" dirty="0" err="1">
                <a:solidFill>
                  <a:srgbClr val="FF0000"/>
                </a:solidFill>
              </a:rPr>
              <a:t>Єва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навчаються</a:t>
            </a:r>
            <a:r>
              <a:rPr lang="ru-RU" i="1" dirty="0">
                <a:solidFill>
                  <a:srgbClr val="FF0000"/>
                </a:solidFill>
              </a:rPr>
              <a:t> в </a:t>
            </a:r>
            <a:r>
              <a:rPr lang="ru-RU" i="1" dirty="0" err="1">
                <a:solidFill>
                  <a:srgbClr val="FF0000"/>
                </a:solidFill>
              </a:rPr>
              <a:t>коледжі</a:t>
            </a:r>
            <a:r>
              <a:rPr lang="ru-RU" i="1" dirty="0">
                <a:solidFill>
                  <a:srgbClr val="FF0000"/>
                </a:solidFill>
              </a:rPr>
              <a:t>; Василь і </a:t>
            </a:r>
            <a:r>
              <a:rPr lang="ru-RU" i="1" dirty="0" err="1">
                <a:solidFill>
                  <a:srgbClr val="FF0000"/>
                </a:solidFill>
              </a:rPr>
              <a:t>Юрій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повернулися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додому</a:t>
            </a:r>
            <a:r>
              <a:rPr lang="ru-RU" i="1" dirty="0">
                <a:solidFill>
                  <a:srgbClr val="FF0000"/>
                </a:solidFill>
              </a:rPr>
              <a:t>; </a:t>
            </a:r>
            <a:r>
              <a:rPr lang="ru-RU" i="1" dirty="0" err="1">
                <a:solidFill>
                  <a:srgbClr val="FF0000"/>
                </a:solidFill>
              </a:rPr>
              <a:t>Куди</a:t>
            </a:r>
            <a:r>
              <a:rPr lang="ru-RU" i="1" dirty="0">
                <a:solidFill>
                  <a:srgbClr val="FF0000"/>
                </a:solidFill>
              </a:rPr>
              <a:t>, для </a:t>
            </a:r>
            <a:r>
              <a:rPr lang="ru-RU" i="1" dirty="0" err="1">
                <a:solidFill>
                  <a:srgbClr val="FF0000"/>
                </a:solidFill>
              </a:rPr>
              <a:t>чого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хто</a:t>
            </a:r>
            <a:r>
              <a:rPr lang="ru-RU" i="1" dirty="0">
                <a:solidFill>
                  <a:srgbClr val="FF0000"/>
                </a:solidFill>
              </a:rPr>
              <a:t> і як? </a:t>
            </a:r>
            <a:r>
              <a:rPr lang="ru-RU" dirty="0">
                <a:solidFill>
                  <a:srgbClr val="7C85D7"/>
                </a:solidFill>
              </a:rPr>
              <a:t>(М. </a:t>
            </a:r>
            <a:r>
              <a:rPr lang="ru-RU" dirty="0" err="1">
                <a:solidFill>
                  <a:srgbClr val="7C85D7"/>
                </a:solidFill>
              </a:rPr>
              <a:t>Рильський</a:t>
            </a:r>
            <a:r>
              <a:rPr lang="ru-RU" dirty="0">
                <a:solidFill>
                  <a:srgbClr val="7C85D7"/>
                </a:solidFill>
              </a:rPr>
              <a:t>). </a:t>
            </a:r>
            <a:br>
              <a:rPr lang="ru-RU" dirty="0">
                <a:solidFill>
                  <a:srgbClr val="7C85D7"/>
                </a:solidFill>
              </a:rPr>
            </a:br>
            <a:r>
              <a:rPr lang="ru-RU" dirty="0">
                <a:solidFill>
                  <a:srgbClr val="7C85D7"/>
                </a:solidFill>
              </a:rPr>
              <a:t>3) </a:t>
            </a:r>
            <a:r>
              <a:rPr lang="ru-RU" dirty="0" err="1">
                <a:solidFill>
                  <a:srgbClr val="7C85D7"/>
                </a:solidFill>
              </a:rPr>
              <a:t>Після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b="1" dirty="0">
                <a:solidFill>
                  <a:srgbClr val="7C85D7"/>
                </a:solidFill>
              </a:rPr>
              <a:t>букв й, я, ю, є, ї </a:t>
            </a:r>
            <a:r>
              <a:rPr lang="ru-RU" dirty="0" err="1">
                <a:solidFill>
                  <a:srgbClr val="7C85D7"/>
                </a:solidFill>
              </a:rPr>
              <a:t>вживаємо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єднальні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сполучники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 err="1">
                <a:solidFill>
                  <a:srgbClr val="7C85D7"/>
                </a:solidFill>
              </a:rPr>
              <a:t>або</a:t>
            </a:r>
            <a:r>
              <a:rPr lang="ru-RU" dirty="0">
                <a:solidFill>
                  <a:srgbClr val="7C85D7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та</a:t>
            </a:r>
            <a:r>
              <a:rPr lang="ru-RU" dirty="0">
                <a:solidFill>
                  <a:srgbClr val="7C85D7"/>
                </a:solidFill>
              </a:rPr>
              <a:t>:  </a:t>
            </a:r>
          </a:p>
          <a:p>
            <a:r>
              <a:rPr lang="ru-RU" i="1" dirty="0" err="1">
                <a:solidFill>
                  <a:srgbClr val="FF0000"/>
                </a:solidFill>
              </a:rPr>
              <a:t>Неподалік</a:t>
            </a:r>
            <a:r>
              <a:rPr lang="ru-RU" i="1" dirty="0">
                <a:solidFill>
                  <a:srgbClr val="FF0000"/>
                </a:solidFill>
              </a:rPr>
              <a:t> вони </a:t>
            </a:r>
            <a:r>
              <a:rPr lang="ru-RU" i="1" dirty="0" err="1">
                <a:solidFill>
                  <a:srgbClr val="FF0000"/>
                </a:solidFill>
              </a:rPr>
              <a:t>побачили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зелений</a:t>
            </a:r>
            <a:r>
              <a:rPr lang="ru-RU" i="1" dirty="0">
                <a:solidFill>
                  <a:srgbClr val="FF0000"/>
                </a:solidFill>
              </a:rPr>
              <a:t> гай і </a:t>
            </a:r>
            <a:r>
              <a:rPr lang="ru-RU" i="1" dirty="0" err="1">
                <a:solidFill>
                  <a:srgbClr val="FF0000"/>
                </a:solidFill>
              </a:rPr>
              <a:t>широку</a:t>
            </a:r>
            <a:r>
              <a:rPr lang="ru-RU" i="1" dirty="0">
                <a:solidFill>
                  <a:srgbClr val="FF0000"/>
                </a:solidFill>
              </a:rPr>
              <a:t> долину </a:t>
            </a:r>
            <a:r>
              <a:rPr lang="ru-RU" dirty="0">
                <a:solidFill>
                  <a:srgbClr val="7C85D7"/>
                </a:solidFill>
              </a:rPr>
              <a:t>і </a:t>
            </a:r>
            <a:r>
              <a:rPr lang="ru-RU" i="1" dirty="0" err="1">
                <a:solidFill>
                  <a:srgbClr val="FF0000"/>
                </a:solidFill>
              </a:rPr>
              <a:t>Неподалік</a:t>
            </a:r>
            <a:r>
              <a:rPr lang="ru-RU" i="1" dirty="0">
                <a:solidFill>
                  <a:srgbClr val="FF0000"/>
                </a:solidFill>
              </a:rPr>
              <a:t> вони </a:t>
            </a:r>
            <a:r>
              <a:rPr lang="ru-RU" i="1" dirty="0" err="1">
                <a:solidFill>
                  <a:srgbClr val="FF0000"/>
                </a:solidFill>
              </a:rPr>
              <a:t>побачили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зелений</a:t>
            </a:r>
            <a:r>
              <a:rPr lang="ru-RU" i="1" dirty="0">
                <a:solidFill>
                  <a:srgbClr val="FF0000"/>
                </a:solidFill>
              </a:rPr>
              <a:t> гай та </a:t>
            </a:r>
            <a:r>
              <a:rPr lang="ru-RU" i="1" dirty="0" err="1">
                <a:solidFill>
                  <a:srgbClr val="FF0000"/>
                </a:solidFill>
              </a:rPr>
              <a:t>широку</a:t>
            </a:r>
            <a:r>
              <a:rPr lang="ru-RU" i="1" dirty="0">
                <a:solidFill>
                  <a:srgbClr val="FF0000"/>
                </a:solidFill>
              </a:rPr>
              <a:t> долину;</a:t>
            </a:r>
          </a:p>
          <a:p>
            <a:pPr marL="15240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</a:p>
          <a:p>
            <a:pPr marL="152400" indent="0">
              <a:buNone/>
            </a:pPr>
            <a:r>
              <a:rPr lang="ru-RU" i="1" dirty="0">
                <a:solidFill>
                  <a:schemeClr val="tx1"/>
                </a:solidFill>
              </a:rPr>
              <a:t>    </a:t>
            </a:r>
            <a:r>
              <a:rPr lang="ru-RU" i="1" dirty="0" err="1">
                <a:solidFill>
                  <a:schemeClr val="tx1"/>
                </a:solidFill>
              </a:rPr>
              <a:t>Теорія</a:t>
            </a:r>
            <a:r>
              <a:rPr lang="ru-RU" i="1" dirty="0">
                <a:solidFill>
                  <a:schemeClr val="tx1"/>
                </a:solidFill>
              </a:rPr>
              <a:t> і практика </a:t>
            </a:r>
            <a:r>
              <a:rPr lang="ru-RU" i="1" dirty="0" err="1">
                <a:solidFill>
                  <a:schemeClr val="tx1"/>
                </a:solidFill>
              </a:rPr>
              <a:t>перекладів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</a:t>
            </a:r>
          </a:p>
          <a:p>
            <a:pPr marL="152400" indent="0">
              <a:buNone/>
            </a:pPr>
            <a:r>
              <a:rPr lang="ru-RU" i="1" dirty="0">
                <a:solidFill>
                  <a:schemeClr val="tx1"/>
                </a:solidFill>
              </a:rPr>
              <a:t>    </a:t>
            </a:r>
            <a:r>
              <a:rPr lang="ru-RU" i="1" dirty="0" err="1">
                <a:solidFill>
                  <a:schemeClr val="tx1"/>
                </a:solidFill>
              </a:rPr>
              <a:t>Теорія</a:t>
            </a:r>
            <a:r>
              <a:rPr lang="ru-RU" i="1" dirty="0">
                <a:solidFill>
                  <a:schemeClr val="tx1"/>
                </a:solidFill>
              </a:rPr>
              <a:t> та практика </a:t>
            </a:r>
            <a:r>
              <a:rPr lang="ru-RU" i="1" dirty="0" err="1">
                <a:solidFill>
                  <a:schemeClr val="tx1"/>
                </a:solidFill>
              </a:rPr>
              <a:t>перекладів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26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1320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чергування</a:t>
            </a:r>
            <a:r>
              <a:rPr lang="ru-RU" b="1" dirty="0">
                <a:solidFill>
                  <a:srgbClr val="FF0000"/>
                </a:solidFill>
              </a:rPr>
              <a:t> У-В (</a:t>
            </a:r>
            <a:r>
              <a:rPr lang="ru-RU" b="1" dirty="0" err="1">
                <a:solidFill>
                  <a:srgbClr val="FF0000"/>
                </a:solidFill>
              </a:rPr>
              <a:t>закони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милозвучності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https://learningapps.org/5734642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330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СТИЛІСТИЧНА ПОРАДА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268760"/>
            <a:ext cx="7922841" cy="477260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К о р е к ц і я    р о з м о в и</a:t>
            </a:r>
          </a:p>
          <a:p>
            <a:endParaRPr lang="ru-RU" b="1" i="1" dirty="0"/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dirty="0" err="1"/>
              <a:t>вибачте</a:t>
            </a:r>
            <a:r>
              <a:rPr lang="ru-RU" b="1" i="1" dirty="0"/>
              <a:t>, я </a:t>
            </a:r>
            <a:r>
              <a:rPr lang="ru-RU" b="1" i="1" dirty="0" err="1"/>
              <a:t>переб’ю</a:t>
            </a:r>
            <a:r>
              <a:rPr lang="ru-RU" b="1" i="1" dirty="0"/>
              <a:t> вас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dirty="0" err="1"/>
              <a:t>вибачте</a:t>
            </a:r>
            <a:r>
              <a:rPr lang="ru-RU" b="1" i="1" dirty="0"/>
              <a:t>, але я </a:t>
            </a:r>
            <a:r>
              <a:rPr lang="ru-RU" b="1" i="1" dirty="0" smtClean="0"/>
              <a:t>хочу …</a:t>
            </a:r>
            <a:endParaRPr lang="ru-RU" b="1" i="1" dirty="0"/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dirty="0"/>
              <a:t>прошу </a:t>
            </a:r>
            <a:r>
              <a:rPr lang="ru-RU" b="1" i="1" dirty="0" err="1"/>
              <a:t>вибачити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перебиваю, </a:t>
            </a:r>
            <a:r>
              <a:rPr lang="ru-RU" b="1" i="1" dirty="0" smtClean="0"/>
              <a:t>але….</a:t>
            </a:r>
            <a:endParaRPr lang="ru-RU" b="1" i="1" dirty="0"/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strike="sngStrike" dirty="0"/>
              <a:t>не </a:t>
            </a:r>
            <a:r>
              <a:rPr lang="ru-RU" b="1" i="1" strike="sngStrike" dirty="0" err="1"/>
              <a:t>відхиляйтесь</a:t>
            </a:r>
            <a:r>
              <a:rPr lang="ru-RU" b="1" i="1" strike="sngStrike" dirty="0"/>
              <a:t> </a:t>
            </a:r>
            <a:r>
              <a:rPr lang="ru-RU" b="1" i="1" strike="sngStrike" dirty="0" err="1"/>
              <a:t>від</a:t>
            </a:r>
            <a:r>
              <a:rPr lang="ru-RU" b="1" i="1" strike="sngStrike" dirty="0"/>
              <a:t> теми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dirty="0" err="1"/>
              <a:t>ви</a:t>
            </a:r>
            <a:r>
              <a:rPr lang="ru-RU" b="1" i="1" dirty="0"/>
              <a:t> </a:t>
            </a:r>
            <a:r>
              <a:rPr lang="ru-RU" b="1" i="1" dirty="0" err="1"/>
              <a:t>відійшли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теми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dirty="0" err="1"/>
              <a:t>повернімося</a:t>
            </a:r>
            <a:r>
              <a:rPr lang="ru-RU" b="1" i="1" dirty="0"/>
              <a:t> до </a:t>
            </a:r>
            <a:r>
              <a:rPr lang="ru-RU" b="1" i="1" dirty="0" err="1"/>
              <a:t>нашої</a:t>
            </a:r>
            <a:r>
              <a:rPr lang="ru-RU" b="1" i="1" dirty="0"/>
              <a:t> теми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ru-RU" b="1" i="1" dirty="0"/>
              <a:t>я все ж </a:t>
            </a:r>
            <a:r>
              <a:rPr lang="ru-RU" b="1" i="1" dirty="0" err="1"/>
              <a:t>хотів</a:t>
            </a:r>
            <a:r>
              <a:rPr lang="ru-RU" b="1" i="1" dirty="0"/>
              <a:t> би </a:t>
            </a:r>
            <a:r>
              <a:rPr lang="ru-RU" b="1" i="1" dirty="0" err="1"/>
              <a:t>повернутися</a:t>
            </a:r>
            <a:r>
              <a:rPr lang="ru-RU" b="1" i="1" dirty="0"/>
              <a:t> до </a:t>
            </a:r>
            <a:r>
              <a:rPr lang="ru-RU" b="1" i="1" dirty="0" err="1"/>
              <a:t>розмови</a:t>
            </a:r>
            <a:r>
              <a:rPr lang="ru-RU" b="1" i="1" dirty="0"/>
              <a:t> (до </a:t>
            </a:r>
            <a:r>
              <a:rPr lang="ru-RU" b="1" i="1" dirty="0" err="1"/>
              <a:t>проблеми</a:t>
            </a:r>
            <a:r>
              <a:rPr lang="ru-RU" b="1" i="1" dirty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39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Питання 5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Заява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Види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заяв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064896" cy="54006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>
                <a:solidFill>
                  <a:srgbClr val="0070C0"/>
                </a:solidFill>
              </a:rPr>
              <a:t>Заява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документ </a:t>
            </a:r>
            <a:r>
              <a:rPr lang="ru-RU" dirty="0" err="1">
                <a:solidFill>
                  <a:srgbClr val="0070C0"/>
                </a:solidFill>
              </a:rPr>
              <a:t>щодо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особового</a:t>
            </a:r>
            <a:r>
              <a:rPr lang="ru-RU" dirty="0">
                <a:solidFill>
                  <a:srgbClr val="0070C0"/>
                </a:solidFill>
              </a:rPr>
              <a:t> складу, 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містить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прохання</a:t>
            </a:r>
            <a:r>
              <a:rPr lang="ru-RU" dirty="0">
                <a:solidFill>
                  <a:srgbClr val="0070C0"/>
                </a:solidFill>
              </a:rPr>
              <a:t> особи (</a:t>
            </a:r>
            <a:r>
              <a:rPr lang="ru-RU" dirty="0" err="1">
                <a:solidFill>
                  <a:srgbClr val="0070C0"/>
                </a:solidFill>
              </a:rPr>
              <a:t>особиста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заява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установи (</a:t>
            </a:r>
            <a:r>
              <a:rPr lang="ru-RU" dirty="0" err="1">
                <a:solidFill>
                  <a:srgbClr val="0070C0"/>
                </a:solidFill>
              </a:rPr>
              <a:t>службова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заява</a:t>
            </a:r>
            <a:r>
              <a:rPr lang="ru-RU" dirty="0">
                <a:solidFill>
                  <a:srgbClr val="0070C0"/>
                </a:solidFill>
              </a:rPr>
              <a:t>), </a:t>
            </a:r>
            <a:r>
              <a:rPr lang="ru-RU" dirty="0" err="1">
                <a:solidFill>
                  <a:srgbClr val="0070C0"/>
                </a:solidFill>
              </a:rPr>
              <a:t>щодо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здійснення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своїх</a:t>
            </a:r>
            <a:r>
              <a:rPr lang="ru-RU" dirty="0">
                <a:solidFill>
                  <a:srgbClr val="0070C0"/>
                </a:solidFill>
              </a:rPr>
              <a:t> прав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захисту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інтересів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2100" i="1" dirty="0" err="1">
                <a:solidFill>
                  <a:srgbClr val="FF0000"/>
                </a:solidFill>
              </a:rPr>
              <a:t>Реквізити</a:t>
            </a:r>
            <a:r>
              <a:rPr lang="ru-RU" sz="2100" i="1" dirty="0">
                <a:solidFill>
                  <a:srgbClr val="FF0000"/>
                </a:solidFill>
              </a:rPr>
              <a:t>: </a:t>
            </a:r>
            <a:endParaRPr lang="ru-RU" sz="2100" dirty="0">
              <a:solidFill>
                <a:srgbClr val="FF0000"/>
              </a:solidFill>
            </a:endParaRPr>
          </a:p>
          <a:p>
            <a:r>
              <a:rPr lang="ru-RU" dirty="0"/>
              <a:t>1. Адресат (з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праворуч</a:t>
            </a:r>
            <a:r>
              <a:rPr lang="ru-RU" dirty="0"/>
              <a:t>) – посада, </a:t>
            </a:r>
            <a:r>
              <a:rPr lang="ru-RU" dirty="0" err="1"/>
              <a:t>назва</a:t>
            </a:r>
            <a:r>
              <a:rPr lang="ru-RU" dirty="0"/>
              <a:t> установи, </a:t>
            </a:r>
            <a:r>
              <a:rPr lang="ru-RU" dirty="0" err="1"/>
              <a:t>звання</a:t>
            </a:r>
            <a:r>
              <a:rPr lang="ru-RU" dirty="0"/>
              <a:t>, </a:t>
            </a:r>
            <a:r>
              <a:rPr lang="ru-RU" dirty="0" err="1"/>
              <a:t>прізвище</a:t>
            </a:r>
            <a:r>
              <a:rPr lang="ru-RU" dirty="0"/>
              <a:t> та </a:t>
            </a:r>
            <a:r>
              <a:rPr lang="ru-RU" dirty="0" err="1"/>
              <a:t>ініціали</a:t>
            </a:r>
            <a:r>
              <a:rPr lang="ru-RU" dirty="0"/>
              <a:t> </a:t>
            </a:r>
            <a:r>
              <a:rPr lang="ru-RU" dirty="0" err="1"/>
              <a:t>посадової</a:t>
            </a:r>
            <a:r>
              <a:rPr lang="ru-RU" dirty="0"/>
              <a:t> особи, на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заява</a:t>
            </a:r>
            <a:r>
              <a:rPr lang="ru-RU" dirty="0"/>
              <a:t>, у </a:t>
            </a:r>
            <a:r>
              <a:rPr lang="ru-RU" dirty="0" err="1"/>
              <a:t>давальному</a:t>
            </a:r>
            <a:r>
              <a:rPr lang="ru-RU" dirty="0"/>
              <a:t> </a:t>
            </a:r>
            <a:r>
              <a:rPr lang="ru-RU" dirty="0" err="1"/>
              <a:t>відмінку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i="1" dirty="0"/>
              <a:t>–</a:t>
            </a:r>
            <a:r>
              <a:rPr lang="ru-RU" i="1" dirty="0" err="1"/>
              <a:t>ові</a:t>
            </a:r>
            <a:r>
              <a:rPr lang="ru-RU" i="1" dirty="0"/>
              <a:t> (</a:t>
            </a:r>
            <a:r>
              <a:rPr lang="ru-RU" i="1" dirty="0" err="1"/>
              <a:t>еві</a:t>
            </a:r>
            <a:r>
              <a:rPr lang="ru-RU" i="1" dirty="0"/>
              <a:t>, -</a:t>
            </a:r>
            <a:r>
              <a:rPr lang="ru-RU" i="1" dirty="0" err="1"/>
              <a:t>єві</a:t>
            </a:r>
            <a:r>
              <a:rPr lang="ru-RU" i="1" dirty="0"/>
              <a:t>) </a:t>
            </a:r>
            <a:r>
              <a:rPr lang="ru-RU" dirty="0"/>
              <a:t>та </a:t>
            </a:r>
            <a:r>
              <a:rPr lang="ru-RU" i="1" dirty="0"/>
              <a:t>–у, (-ю)</a:t>
            </a:r>
            <a:r>
              <a:rPr lang="ru-RU" dirty="0"/>
              <a:t>. </a:t>
            </a:r>
          </a:p>
          <a:p>
            <a:r>
              <a:rPr lang="ru-RU" dirty="0"/>
              <a:t>2. Адресант (без </a:t>
            </a:r>
            <a:r>
              <a:rPr lang="ru-RU" dirty="0" err="1"/>
              <a:t>прийменника</a:t>
            </a:r>
            <a:r>
              <a:rPr lang="ru-RU" dirty="0"/>
              <a:t> з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) – посада, </a:t>
            </a:r>
            <a:r>
              <a:rPr lang="ru-RU" dirty="0" err="1"/>
              <a:t>звання</a:t>
            </a:r>
            <a:r>
              <a:rPr lang="ru-RU" dirty="0"/>
              <a:t>, </a:t>
            </a:r>
            <a:r>
              <a:rPr lang="ru-RU" dirty="0" err="1"/>
              <a:t>назва</a:t>
            </a:r>
            <a:r>
              <a:rPr lang="ru-RU" dirty="0"/>
              <a:t> закладу (</a:t>
            </a:r>
            <a:r>
              <a:rPr lang="ru-RU" dirty="0" err="1"/>
              <a:t>підрозділу</a:t>
            </a:r>
            <a:r>
              <a:rPr lang="ru-RU" dirty="0"/>
              <a:t>), 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ім’я</a:t>
            </a:r>
            <a:r>
              <a:rPr lang="ru-RU" dirty="0"/>
              <a:t> та по </a:t>
            </a:r>
            <a:r>
              <a:rPr lang="ru-RU" dirty="0" err="1"/>
              <a:t>батькові</a:t>
            </a:r>
            <a:r>
              <a:rPr lang="ru-RU" dirty="0"/>
              <a:t> особи, яка </a:t>
            </a:r>
            <a:r>
              <a:rPr lang="ru-RU" dirty="0" err="1"/>
              <a:t>звертається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заявою</a:t>
            </a:r>
            <a:r>
              <a:rPr lang="ru-RU" dirty="0"/>
              <a:t>, у родовому </a:t>
            </a:r>
            <a:r>
              <a:rPr lang="ru-RU" dirty="0" err="1"/>
              <a:t>відмінку</a:t>
            </a:r>
            <a:r>
              <a:rPr lang="ru-RU" dirty="0"/>
              <a:t> (без </a:t>
            </a:r>
            <a:r>
              <a:rPr lang="ru-RU" dirty="0" err="1"/>
              <a:t>крапки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слова). </a:t>
            </a:r>
          </a:p>
          <a:p>
            <a:r>
              <a:rPr lang="ru-RU" dirty="0"/>
              <a:t>3. </a:t>
            </a:r>
            <a:r>
              <a:rPr lang="ru-RU" dirty="0" err="1"/>
              <a:t>Назва</a:t>
            </a:r>
            <a:r>
              <a:rPr lang="ru-RU" dirty="0"/>
              <a:t> виду документа (з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без </a:t>
            </a:r>
            <a:r>
              <a:rPr lang="ru-RU" dirty="0" err="1"/>
              <a:t>крапки</a:t>
            </a:r>
            <a:r>
              <a:rPr lang="ru-RU" dirty="0"/>
              <a:t> – </a:t>
            </a:r>
            <a:r>
              <a:rPr lang="ru-RU" dirty="0" err="1"/>
              <a:t>Заява</a:t>
            </a:r>
            <a:r>
              <a:rPr lang="ru-RU" dirty="0"/>
              <a:t>). </a:t>
            </a:r>
          </a:p>
          <a:p>
            <a:r>
              <a:rPr lang="ru-RU" dirty="0"/>
              <a:t>4. Текст. </a:t>
            </a:r>
          </a:p>
          <a:p>
            <a:r>
              <a:rPr lang="ru-RU" dirty="0"/>
              <a:t>5. </a:t>
            </a:r>
            <a:r>
              <a:rPr lang="ru-RU" dirty="0" err="1"/>
              <a:t>Підстава</a:t>
            </a:r>
            <a:r>
              <a:rPr lang="ru-RU" dirty="0"/>
              <a:t> (</a:t>
            </a:r>
            <a:r>
              <a:rPr lang="ru-RU" dirty="0" err="1"/>
              <a:t>додаток</a:t>
            </a:r>
            <a:r>
              <a:rPr lang="ru-RU" dirty="0"/>
              <a:t>):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доданих</a:t>
            </a:r>
            <a:r>
              <a:rPr lang="ru-RU" dirty="0"/>
              <a:t> до заяви на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правомірності</a:t>
            </a:r>
            <a:r>
              <a:rPr lang="ru-RU" dirty="0"/>
              <a:t>. </a:t>
            </a:r>
          </a:p>
          <a:p>
            <a:r>
              <a:rPr lang="ru-RU" dirty="0"/>
              <a:t>6. Дата (</a:t>
            </a:r>
            <a:r>
              <a:rPr lang="ru-RU" dirty="0" err="1"/>
              <a:t>переважно</a:t>
            </a:r>
            <a:r>
              <a:rPr lang="ru-RU" dirty="0"/>
              <a:t> словесно-</a:t>
            </a:r>
            <a:r>
              <a:rPr lang="ru-RU" dirty="0" err="1"/>
              <a:t>цифровим</a:t>
            </a:r>
            <a:r>
              <a:rPr lang="ru-RU" dirty="0"/>
              <a:t> способом). </a:t>
            </a:r>
          </a:p>
          <a:p>
            <a:r>
              <a:rPr lang="ru-RU" dirty="0"/>
              <a:t>7. </a:t>
            </a:r>
            <a:r>
              <a:rPr lang="ru-RU" dirty="0" err="1"/>
              <a:t>Підпис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Заява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пишеться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власноручно</a:t>
            </a:r>
            <a:r>
              <a:rPr lang="ru-RU" dirty="0">
                <a:solidFill>
                  <a:srgbClr val="FF0000"/>
                </a:solidFill>
              </a:rPr>
              <a:t> в одному </a:t>
            </a:r>
            <a:r>
              <a:rPr lang="ru-RU" dirty="0" err="1">
                <a:solidFill>
                  <a:srgbClr val="FF0000"/>
                </a:solidFill>
              </a:rPr>
              <a:t>примірнику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279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347713" cy="1320800"/>
          </a:xfrm>
        </p:spPr>
        <p:txBody>
          <a:bodyPr/>
          <a:lstStyle/>
          <a:p>
            <a:pPr algn="ctr"/>
            <a:r>
              <a:rPr lang="ru-RU" u="wavy" dirty="0" err="1">
                <a:solidFill>
                  <a:srgbClr val="FF0000"/>
                </a:solidFill>
              </a:rPr>
              <a:t>Різновидами</a:t>
            </a:r>
            <a:r>
              <a:rPr lang="ru-RU" u="wavy" dirty="0">
                <a:solidFill>
                  <a:srgbClr val="FF0000"/>
                </a:solidFill>
              </a:rPr>
              <a:t> заяви є: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809113"/>
              </p:ext>
            </p:extLst>
          </p:nvPr>
        </p:nvGraphicFramePr>
        <p:xfrm>
          <a:off x="1331640" y="1268760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261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Зразок заяви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85" y="1556792"/>
            <a:ext cx="75046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3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Ключові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UA" b="1" i="1" dirty="0"/>
              <a:t>Функці</a:t>
            </a:r>
            <a:r>
              <a:rPr lang="uk-UA" b="1" i="1" dirty="0"/>
              <a:t>й</a:t>
            </a:r>
            <a:r>
              <a:rPr lang="ru-UA" b="1" i="1" dirty="0"/>
              <a:t>ний стиль </a:t>
            </a:r>
            <a:r>
              <a:rPr lang="ru-UA" b="1" dirty="0"/>
              <a:t>– це різновид літературної мови, що має певне функці</a:t>
            </a:r>
            <a:r>
              <a:rPr lang="uk-UA" b="1" dirty="0"/>
              <a:t>й</a:t>
            </a:r>
            <a:r>
              <a:rPr lang="ru-UA" b="1" dirty="0"/>
              <a:t>не призначення, систему мовних елементів, способи їх добору, вживання, взаємного поєднання </a:t>
            </a:r>
            <a:r>
              <a:rPr lang="uk-UA" b="1" dirty="0"/>
              <a:t>та</a:t>
            </a:r>
            <a:r>
              <a:rPr lang="ru-UA" b="1" dirty="0"/>
              <a:t> зв’язку.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663236" cy="3880773"/>
          </a:xfrm>
        </p:spPr>
        <p:txBody>
          <a:bodyPr>
            <a:normAutofit/>
          </a:bodyPr>
          <a:lstStyle/>
          <a:p>
            <a:r>
              <a:rPr lang="ru-UA" b="1" i="1" dirty="0"/>
              <a:t>Експресивні стилі</a:t>
            </a:r>
            <a:r>
              <a:rPr lang="ru-UA" i="1" dirty="0"/>
              <a:t>  </a:t>
            </a:r>
            <a:r>
              <a:rPr lang="ru-UA" dirty="0"/>
              <a:t>в сучасному розумінні — це використання таких засобів мови, які або викликають у співрозмовників почуття піднесеності, урочистості, співвідносне з високим стилем, або становлять нейтральну інформацію, звичне спілкування (пор. середній стиль, нейтральний стиль) чи орієнтовані на досягнення ефекту іронії, зневаги (пор. низький стиль).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983220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13" y="495970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320800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Виправити </a:t>
            </a:r>
            <a:r>
              <a:rPr lang="uk-UA" sz="3200" i="1" dirty="0">
                <a:solidFill>
                  <a:srgbClr val="FF0000"/>
                </a:solidFill>
              </a:rPr>
              <a:t>помилки в оформленні </a:t>
            </a:r>
            <a:r>
              <a:rPr lang="uk-UA" sz="3200" i="1" dirty="0" smtClean="0">
                <a:solidFill>
                  <a:srgbClr val="FF0000"/>
                </a:solidFill>
              </a:rPr>
              <a:t>документа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9336"/>
              </p:ext>
            </p:extLst>
          </p:nvPr>
        </p:nvGraphicFramePr>
        <p:xfrm>
          <a:off x="656114" y="548681"/>
          <a:ext cx="8092350" cy="5259505"/>
        </p:xfrm>
        <a:graphic>
          <a:graphicData uri="http://schemas.openxmlformats.org/drawingml/2006/table">
            <a:tbl>
              <a:tblPr firstRow="1" firstCol="1" bandRow="1"/>
              <a:tblGrid>
                <a:gridCol w="3348332">
                  <a:extLst>
                    <a:ext uri="{9D8B030D-6E8A-4147-A177-3AD203B41FA5}">
                      <a16:colId xmlns:a16="http://schemas.microsoft.com/office/drawing/2014/main" val="2192476412"/>
                    </a:ext>
                  </a:extLst>
                </a:gridCol>
                <a:gridCol w="4744018">
                  <a:extLst>
                    <a:ext uri="{9D8B030D-6E8A-4147-A177-3AD203B41FA5}">
                      <a16:colId xmlns:a16="http://schemas.microsoft.com/office/drawing/2014/main" val="1272776717"/>
                    </a:ext>
                  </a:extLst>
                </a:gridCol>
              </a:tblGrid>
              <a:tr h="3615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Ректору ЗНУ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Фролову М.О.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студента 1-ого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курса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освітнього рівня бакалавр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гр.  6.0222  </a:t>
                      </a:r>
                      <a:r>
                        <a:rPr lang="uk-UA" sz="1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Факультету соціальної педагогіки та психології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освітньої програми «Дизайн»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денної форми навчання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контрактної основи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Потапенко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Андрія Івановича </a:t>
                      </a:r>
                      <a:endParaRPr lang="ru-RU" sz="1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419717"/>
                  </a:ext>
                </a:extLst>
              </a:tr>
              <a:tr h="328719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Заява.</a:t>
                      </a:r>
                      <a:endParaRPr lang="ru-RU" sz="2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88752"/>
                  </a:ext>
                </a:extLst>
              </a:tr>
              <a:tr h="65743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Прошу дозволити мені дострокову здачу екзаменаційної сесії в зв’язку з поїздкою за кордон по програмі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trаvel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53769"/>
                  </a:ext>
                </a:extLst>
              </a:tr>
              <a:tr h="657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     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підпис</a:t>
                      </a:r>
                      <a:endParaRPr lang="ru-RU" sz="1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А. І. </a:t>
                      </a:r>
                      <a:r>
                        <a:rPr lang="uk-UA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Потапенко</a:t>
                      </a:r>
                      <a:endParaRPr lang="ru-RU" sz="2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24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0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Функційні </a:t>
            </a:r>
            <a:r>
              <a:rPr lang="uk-UA" dirty="0">
                <a:solidFill>
                  <a:srgbClr val="FF0000"/>
                </a:solidFill>
              </a:rPr>
              <a:t>та </a:t>
            </a:r>
            <a:r>
              <a:rPr lang="uk-UA" dirty="0" smtClean="0">
                <a:solidFill>
                  <a:srgbClr val="FF0000"/>
                </a:solidFill>
              </a:rPr>
              <a:t>експресивні стилі реалізуються </a:t>
            </a:r>
            <a:r>
              <a:rPr lang="uk-UA" b="1" dirty="0">
                <a:solidFill>
                  <a:srgbClr val="FF0000"/>
                </a:solidFill>
              </a:rPr>
              <a:t>у двох формах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7982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1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В основу виділення сучасних стилів  покладено такі </a:t>
            </a:r>
            <a:r>
              <a:rPr lang="uk-UA" dirty="0" smtClean="0">
                <a:solidFill>
                  <a:srgbClr val="FF0000"/>
                </a:solidFill>
              </a:rPr>
              <a:t>критерії</a:t>
            </a:r>
            <a:r>
              <a:rPr lang="uk-UA" dirty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279420"/>
              </p:ext>
            </p:extLst>
          </p:nvPr>
        </p:nvGraphicFramePr>
        <p:xfrm>
          <a:off x="609600" y="2160588"/>
          <a:ext cx="6348413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48413">
                  <a:extLst>
                    <a:ext uri="{9D8B030D-6E8A-4147-A177-3AD203B41FA5}">
                      <a16:colId xmlns:a16="http://schemas.microsoft.com/office/drawing/2014/main" val="2694712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 мови, яка реалізується в тому чи тому стилі й його специфіці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мовних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мовленнєвих одиниць;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8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мовні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засоби створення й  оформлення стилів;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26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комунікативна функція;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1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мовного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спілкування;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0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екстралінгвістичні принципи + функція мови;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9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спеціального / неспеціального спілкування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3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354889" cy="13208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п’ять </a:t>
            </a:r>
            <a:r>
              <a:rPr lang="uk-UA" b="1" dirty="0" smtClean="0">
                <a:solidFill>
                  <a:srgbClr val="FF0000"/>
                </a:solidFill>
              </a:rPr>
              <a:t>головних </a:t>
            </a:r>
            <a:r>
              <a:rPr lang="uk-UA" b="1" dirty="0">
                <a:solidFill>
                  <a:srgbClr val="FF0000"/>
                </a:solidFill>
              </a:rPr>
              <a:t>стилів </a:t>
            </a:r>
            <a:r>
              <a:rPr lang="uk-UA" b="1" dirty="0" smtClean="0">
                <a:solidFill>
                  <a:srgbClr val="FF0000"/>
                </a:solidFill>
              </a:rPr>
              <a:t>нашої мови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76664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36296" y="5085184"/>
            <a:ext cx="1728192" cy="1562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конфесійний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2996952"/>
            <a:ext cx="1728192" cy="1562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епістолярний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2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Стилістична порада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582197"/>
              </p:ext>
            </p:extLst>
          </p:nvPr>
        </p:nvGraphicFramePr>
        <p:xfrm>
          <a:off x="609600" y="2132856"/>
          <a:ext cx="7922840" cy="390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8005266">
            <a:off x="2879998" y="4141127"/>
            <a:ext cx="920116" cy="29743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338943">
            <a:off x="6636568" y="4213038"/>
            <a:ext cx="989846" cy="3330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2996952"/>
            <a:ext cx="3240360" cy="23762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076056" y="2852936"/>
            <a:ext cx="1881256" cy="28083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49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</TotalTime>
  <Words>1906</Words>
  <Application>Microsoft Office PowerPoint</Application>
  <PresentationFormat>Экран (4:3)</PresentationFormat>
  <Paragraphs>264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Arial</vt:lpstr>
      <vt:lpstr>Calibri</vt:lpstr>
      <vt:lpstr>Courier New</vt:lpstr>
      <vt:lpstr>Mistral</vt:lpstr>
      <vt:lpstr>Monotype Corsiva</vt:lpstr>
      <vt:lpstr>Muli</vt:lpstr>
      <vt:lpstr>Times New Roman</vt:lpstr>
      <vt:lpstr>TimesNewRomanPSMT</vt:lpstr>
      <vt:lpstr>Trebuchet MS</vt:lpstr>
      <vt:lpstr>Wingdings 3</vt:lpstr>
      <vt:lpstr>Аспект</vt:lpstr>
      <vt:lpstr>  Тема 2 ОСОБЛИВОСТІ ПРОФЕСІЙНОГО СПІЛКУВАННЯ.  НОРМИ УКРАЇНСЬКОЇ МОВИ   </vt:lpstr>
      <vt:lpstr>Проблемні питання</vt:lpstr>
      <vt:lpstr>Питання 1</vt:lpstr>
      <vt:lpstr>Головні поняття: </vt:lpstr>
      <vt:lpstr>Ключові слова</vt:lpstr>
      <vt:lpstr>Функційні та експресивні стилі реалізуються у двох формах</vt:lpstr>
      <vt:lpstr>В основу виділення сучасних стилів  покладено такі критерії: </vt:lpstr>
      <vt:lpstr>п’ять головних стилів нашої мови</vt:lpstr>
      <vt:lpstr>Стилістична порада</vt:lpstr>
      <vt:lpstr>Експресивні стилі (регістри)</vt:lpstr>
      <vt:lpstr>Встановіть, до якого функційного стилю належить уривок, назвіть його риси, перетворіть цей уривок в інший стиль </vt:lpstr>
      <vt:lpstr>Встановіть, до якого функційного стилю належить уривок, назвіть його риси, перетворіть цей уривок в інший стиль </vt:lpstr>
      <vt:lpstr>Встановіть, до якого функційного стилю належить уривок, назвіть його риси, перетворіть цей уривок в інший стиль  </vt:lpstr>
      <vt:lpstr>Встановіть, до якого функційного стилю належить уривок, назвіть його риси, перетворіть цей уривок в інший стиль </vt:lpstr>
      <vt:lpstr>Офіційно-діловий стиль – функційний різновид української мови, що використовувався й використовується з інформативно-регулятивною метою; обслуговує сфери права, влади, адміністрування, комерції, міжнародних відносин.</vt:lpstr>
      <vt:lpstr>Підстилі офіційно-ділового стилю: </vt:lpstr>
      <vt:lpstr>ПУБЛІЦИСТИЧНИЙ СТИЛЬ Розглядуваний стиль також називають журналістським стилем, або офіційним стилем ЗМІ. Це такий стиль письма, який використовується для повідомлення нової інформації різними каналами. Таких каналів чотири: новини в газетах і журналах; телевізійні передачі; радіо; інтернет.</vt:lpstr>
      <vt:lpstr>Спільними рисами цього стилю є: </vt:lpstr>
      <vt:lpstr>Презентация PowerPoint</vt:lpstr>
      <vt:lpstr>Визначальними рисами публіцистичного стилю є: </vt:lpstr>
      <vt:lpstr>Підстилі публіцистичного стилю: </vt:lpstr>
      <vt:lpstr>Завдання 2. Стилі</vt:lpstr>
      <vt:lpstr>Стилістична порада </vt:lpstr>
      <vt:lpstr>Питання 2 Зміст понять «мовна норма», «загальнонаціональна мова», «літературна мова»,  «діалекти української мови». Суржик, сленг, жаргон і шляхи їх подолання </vt:lpstr>
      <vt:lpstr>ПИТАННЯ 3  Принципи українського правопису. Зміни до правопису 2019 р.  </vt:lpstr>
      <vt:lpstr>ПРИНЦИПИ нашого правопису</vt:lpstr>
      <vt:lpstr>Суть змін у правописі 2019</vt:lpstr>
      <vt:lpstr>Варіантність</vt:lpstr>
      <vt:lpstr>Варіантність</vt:lpstr>
      <vt:lpstr>Варіантність</vt:lpstr>
      <vt:lpstr>ЗМІНИ !</vt:lpstr>
      <vt:lpstr>ЗМІНИ !</vt:lpstr>
      <vt:lpstr>Презентация PowerPoint</vt:lpstr>
      <vt:lpstr>ЗМІНИ !</vt:lpstr>
      <vt:lpstr>ЗМІНИ !</vt:lpstr>
      <vt:lpstr>ФЕМІНІТИВИ: уживати чи знехтувати</vt:lpstr>
      <vt:lpstr>Питання 4 Чергування голосних і приголосних звуків</vt:lpstr>
      <vt:lpstr>Презентация PowerPoint</vt:lpstr>
      <vt:lpstr>О,Е у відкритому складі /І у закритому складі</vt:lpstr>
      <vt:lpstr>Завдання 3.</vt:lpstr>
      <vt:lpstr>Чергування приголосних </vt:lpstr>
      <vt:lpstr>ПОЗИЦІЙНІ ЧЕРГУВАННЯ</vt:lpstr>
      <vt:lpstr>У ВИПАДКУ З ТАКИМИ ЧЕРГУВАННЯМИ ДИВИМОСЯ НА ЗВУКОВЕ ОТОЧЕННЯ цих ЗВУКІВ</vt:lpstr>
      <vt:lpstr>І чи Й</vt:lpstr>
      <vt:lpstr>чергування У-В (закони милозвучності) </vt:lpstr>
      <vt:lpstr>СТИЛІСТИЧНА ПОРАДА </vt:lpstr>
      <vt:lpstr>Питання 5 Заява. Види заяв  </vt:lpstr>
      <vt:lpstr>Різновидами заяви є:  </vt:lpstr>
      <vt:lpstr>Зразок заяви</vt:lpstr>
      <vt:lpstr>Виправити помилки в оформленні документа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ІСТОРІЯ    УКРАЇНСЬКОГО  ОФІЦІЙНО-ДІЛОВОГО     СТИЛЮ </dc:title>
  <dc:creator>Светлана</dc:creator>
  <cp:lastModifiedBy>admin</cp:lastModifiedBy>
  <cp:revision>52</cp:revision>
  <dcterms:created xsi:type="dcterms:W3CDTF">2015-11-25T19:10:32Z</dcterms:created>
  <dcterms:modified xsi:type="dcterms:W3CDTF">2023-09-19T08:00:09Z</dcterms:modified>
</cp:coreProperties>
</file>