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11"/>
  </p:normalViewPr>
  <p:slideViewPr>
    <p:cSldViewPr>
      <p:cViewPr varScale="1">
        <p:scale>
          <a:sx n="109" d="100"/>
          <a:sy n="109" d="100"/>
        </p:scale>
        <p:origin x="1720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E5EA299-8116-45E7-A7A2-4CDA292BE1FD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DCA483C-E61E-4202-992E-2771BE0B9A91}">
      <dgm:prSet phldrT="[Текст]"/>
      <dgm:spPr/>
      <dgm:t>
        <a:bodyPr/>
        <a:lstStyle/>
        <a:p>
          <a:r>
            <a:rPr lang="ru-RU" b="1" dirty="0"/>
            <a:t>До </a:t>
          </a:r>
          <a:r>
            <a:rPr lang="ru-RU" b="1" dirty="0" err="1"/>
            <a:t>матеріальних</a:t>
          </a:r>
          <a:r>
            <a:rPr lang="ru-RU" b="1" dirty="0"/>
            <a:t> </a:t>
          </a:r>
          <a:r>
            <a:rPr lang="ru-RU" b="1" dirty="0" err="1"/>
            <a:t>цінностей</a:t>
          </a:r>
          <a:r>
            <a:rPr lang="ru-RU" b="1" dirty="0"/>
            <a:t> належать:</a:t>
          </a:r>
        </a:p>
      </dgm:t>
    </dgm:pt>
    <dgm:pt modelId="{5DFC2A8F-15D0-4138-AFD5-788AA73189DF}" type="parTrans" cxnId="{440DBCF6-2A58-42AA-8F7B-1DA62FD2FC85}">
      <dgm:prSet/>
      <dgm:spPr/>
      <dgm:t>
        <a:bodyPr/>
        <a:lstStyle/>
        <a:p>
          <a:endParaRPr lang="ru-RU"/>
        </a:p>
      </dgm:t>
    </dgm:pt>
    <dgm:pt modelId="{678A7BB0-E10E-4235-B886-57C34B793C08}" type="sibTrans" cxnId="{440DBCF6-2A58-42AA-8F7B-1DA62FD2FC85}">
      <dgm:prSet/>
      <dgm:spPr/>
      <dgm:t>
        <a:bodyPr/>
        <a:lstStyle/>
        <a:p>
          <a:endParaRPr lang="ru-RU"/>
        </a:p>
      </dgm:t>
    </dgm:pt>
    <dgm:pt modelId="{68381117-7C67-4DC5-BDDC-178AEB3C5FE5}">
      <dgm:prSet phldrT="[Текст]"/>
      <dgm:spPr/>
      <dgm:t>
        <a:bodyPr/>
        <a:lstStyle/>
        <a:p>
          <a:r>
            <a:rPr lang="ru-RU" dirty="0" err="1"/>
            <a:t>спортивні</a:t>
          </a:r>
          <a:r>
            <a:rPr lang="ru-RU" dirty="0"/>
            <a:t> </a:t>
          </a:r>
          <a:r>
            <a:rPr lang="ru-RU" dirty="0" err="1"/>
            <a:t>споруди</a:t>
          </a:r>
          <a:r>
            <a:rPr lang="ru-RU" dirty="0"/>
            <a:t> (</a:t>
          </a:r>
          <a:r>
            <a:rPr lang="ru-RU" dirty="0" err="1"/>
            <a:t>стадіони</a:t>
          </a:r>
          <a:r>
            <a:rPr lang="ru-RU" dirty="0"/>
            <a:t>, </a:t>
          </a:r>
          <a:r>
            <a:rPr lang="ru-RU" dirty="0" err="1"/>
            <a:t>спортивні</a:t>
          </a:r>
          <a:r>
            <a:rPr lang="ru-RU" dirty="0"/>
            <a:t> </a:t>
          </a:r>
          <a:r>
            <a:rPr lang="ru-RU" dirty="0" err="1"/>
            <a:t>зали</a:t>
          </a:r>
          <a:r>
            <a:rPr lang="ru-RU" dirty="0"/>
            <a:t>, </a:t>
          </a:r>
          <a:r>
            <a:rPr lang="ru-RU" dirty="0" err="1"/>
            <a:t>басейни</a:t>
          </a:r>
          <a:r>
            <a:rPr lang="ru-RU" dirty="0"/>
            <a:t>, </a:t>
          </a:r>
          <a:r>
            <a:rPr lang="ru-RU" dirty="0" err="1"/>
            <a:t>фізкуль­турні</a:t>
          </a:r>
          <a:r>
            <a:rPr lang="ru-RU" dirty="0"/>
            <a:t> </a:t>
          </a:r>
          <a:r>
            <a:rPr lang="ru-RU" dirty="0" err="1"/>
            <a:t>майданчики</a:t>
          </a:r>
          <a:r>
            <a:rPr lang="ru-RU" dirty="0"/>
            <a:t> та </a:t>
          </a:r>
          <a:r>
            <a:rPr lang="ru-RU" dirty="0" err="1"/>
            <a:t>ін</a:t>
          </a:r>
          <a:r>
            <a:rPr lang="ru-RU" dirty="0"/>
            <a:t>.)</a:t>
          </a:r>
        </a:p>
      </dgm:t>
    </dgm:pt>
    <dgm:pt modelId="{0B31695F-4301-4E4F-A078-45031CF4AF6A}" type="parTrans" cxnId="{0DE5733E-3547-4FD6-809E-6158E0F915E4}">
      <dgm:prSet/>
      <dgm:spPr/>
      <dgm:t>
        <a:bodyPr/>
        <a:lstStyle/>
        <a:p>
          <a:endParaRPr lang="ru-RU"/>
        </a:p>
      </dgm:t>
    </dgm:pt>
    <dgm:pt modelId="{F93D6CE4-15EA-478C-AA7B-B16BC224F570}" type="sibTrans" cxnId="{0DE5733E-3547-4FD6-809E-6158E0F915E4}">
      <dgm:prSet/>
      <dgm:spPr/>
      <dgm:t>
        <a:bodyPr/>
        <a:lstStyle/>
        <a:p>
          <a:endParaRPr lang="ru-RU"/>
        </a:p>
      </dgm:t>
    </dgm:pt>
    <dgm:pt modelId="{8EE8915D-437A-4841-8A29-1697C007A65A}">
      <dgm:prSet phldrT="[Текст]"/>
      <dgm:spPr/>
      <dgm:t>
        <a:bodyPr/>
        <a:lstStyle/>
        <a:p>
          <a:r>
            <a:rPr lang="ru-RU" dirty="0" err="1"/>
            <a:t>фізкультурне</a:t>
          </a:r>
          <a:r>
            <a:rPr lang="ru-RU" dirty="0"/>
            <a:t> </a:t>
          </a:r>
          <a:r>
            <a:rPr lang="ru-RU" dirty="0" err="1"/>
            <a:t>обладнання</a:t>
          </a:r>
          <a:r>
            <a:rPr lang="ru-RU" dirty="0"/>
            <a:t> та </a:t>
          </a:r>
          <a:r>
            <a:rPr lang="ru-RU" dirty="0" err="1"/>
            <a:t>інвентар</a:t>
          </a:r>
          <a:endParaRPr lang="ru-RU" dirty="0"/>
        </a:p>
      </dgm:t>
    </dgm:pt>
    <dgm:pt modelId="{89126E4A-7DDB-4C61-8B52-9837A240A5CE}" type="parTrans" cxnId="{E3C41546-BDAA-4C87-8993-C73B37882CF2}">
      <dgm:prSet/>
      <dgm:spPr/>
      <dgm:t>
        <a:bodyPr/>
        <a:lstStyle/>
        <a:p>
          <a:endParaRPr lang="ru-RU"/>
        </a:p>
      </dgm:t>
    </dgm:pt>
    <dgm:pt modelId="{F36D87C7-A9FF-470B-ACD8-1490906E1CC4}" type="sibTrans" cxnId="{E3C41546-BDAA-4C87-8993-C73B37882CF2}">
      <dgm:prSet/>
      <dgm:spPr/>
      <dgm:t>
        <a:bodyPr/>
        <a:lstStyle/>
        <a:p>
          <a:endParaRPr lang="ru-RU"/>
        </a:p>
      </dgm:t>
    </dgm:pt>
    <dgm:pt modelId="{9E91FF4F-1EB5-4DD1-B86A-EEDE7DA37B29}">
      <dgm:prSet phldrT="[Текст]"/>
      <dgm:spPr/>
      <dgm:t>
        <a:bodyPr/>
        <a:lstStyle/>
        <a:p>
          <a:r>
            <a:rPr lang="ru-RU" dirty="0" err="1"/>
            <a:t>рівень</a:t>
          </a:r>
          <a:r>
            <a:rPr lang="ru-RU" dirty="0"/>
            <a:t> </a:t>
          </a:r>
          <a:r>
            <a:rPr lang="ru-RU" dirty="0" err="1"/>
            <a:t>фізичної</a:t>
          </a:r>
          <a:r>
            <a:rPr lang="ru-RU" dirty="0"/>
            <a:t> </a:t>
          </a:r>
          <a:r>
            <a:rPr lang="ru-RU" dirty="0" err="1"/>
            <a:t>досконалості</a:t>
          </a:r>
          <a:r>
            <a:rPr lang="ru-RU" dirty="0"/>
            <a:t> </a:t>
          </a:r>
          <a:r>
            <a:rPr lang="ru-RU" dirty="0" err="1"/>
            <a:t>дитячого</a:t>
          </a:r>
          <a:r>
            <a:rPr lang="ru-RU" dirty="0"/>
            <a:t> та </a:t>
          </a:r>
          <a:r>
            <a:rPr lang="ru-RU" dirty="0" err="1"/>
            <a:t>дорослого</a:t>
          </a:r>
          <a:r>
            <a:rPr lang="ru-RU" dirty="0"/>
            <a:t> </a:t>
          </a:r>
          <a:r>
            <a:rPr lang="ru-RU" dirty="0" err="1"/>
            <a:t>насе­лення</a:t>
          </a:r>
          <a:r>
            <a:rPr lang="ru-RU" dirty="0"/>
            <a:t>, </a:t>
          </a:r>
          <a:r>
            <a:rPr lang="ru-RU" dirty="0" err="1"/>
            <a:t>включаючи</a:t>
          </a:r>
          <a:r>
            <a:rPr lang="ru-RU" dirty="0"/>
            <a:t> </a:t>
          </a:r>
          <a:r>
            <a:rPr lang="ru-RU" dirty="0" err="1"/>
            <a:t>їх</a:t>
          </a:r>
          <a:r>
            <a:rPr lang="ru-RU" dirty="0"/>
            <a:t> </a:t>
          </a:r>
          <a:r>
            <a:rPr lang="ru-RU" dirty="0" err="1"/>
            <a:t>спортивні</a:t>
          </a:r>
          <a:r>
            <a:rPr lang="ru-RU" dirty="0"/>
            <a:t> </a:t>
          </a:r>
          <a:r>
            <a:rPr lang="ru-RU" dirty="0" err="1"/>
            <a:t>досягнення</a:t>
          </a:r>
          <a:r>
            <a:rPr lang="ru-RU" dirty="0"/>
            <a:t> </a:t>
          </a:r>
        </a:p>
      </dgm:t>
    </dgm:pt>
    <dgm:pt modelId="{E312BB82-127B-4C31-B96C-DB638E075040}" type="parTrans" cxnId="{74B2BE8B-64D7-4896-B701-81B3ECB704AD}">
      <dgm:prSet/>
      <dgm:spPr/>
      <dgm:t>
        <a:bodyPr/>
        <a:lstStyle/>
        <a:p>
          <a:endParaRPr lang="ru-RU"/>
        </a:p>
      </dgm:t>
    </dgm:pt>
    <dgm:pt modelId="{4644B700-1CC6-4EDD-AF0D-8979D7AF5E6D}" type="sibTrans" cxnId="{74B2BE8B-64D7-4896-B701-81B3ECB704AD}">
      <dgm:prSet/>
      <dgm:spPr/>
      <dgm:t>
        <a:bodyPr/>
        <a:lstStyle/>
        <a:p>
          <a:endParaRPr lang="ru-RU"/>
        </a:p>
      </dgm:t>
    </dgm:pt>
    <dgm:pt modelId="{14054BC0-03E4-49F9-9CEF-63B5972C55F4}" type="pres">
      <dgm:prSet presAssocID="{DE5EA299-8116-45E7-A7A2-4CDA292BE1FD}" presName="vert0" presStyleCnt="0">
        <dgm:presLayoutVars>
          <dgm:dir/>
          <dgm:animOne val="branch"/>
          <dgm:animLvl val="lvl"/>
        </dgm:presLayoutVars>
      </dgm:prSet>
      <dgm:spPr/>
    </dgm:pt>
    <dgm:pt modelId="{85FB4C55-F942-4542-8DED-922203DACB09}" type="pres">
      <dgm:prSet presAssocID="{BDCA483C-E61E-4202-992E-2771BE0B9A91}" presName="thickLine" presStyleLbl="alignNode1" presStyleIdx="0" presStyleCnt="1"/>
      <dgm:spPr/>
    </dgm:pt>
    <dgm:pt modelId="{8EF9C2F9-8345-4C8D-8899-6A885E139007}" type="pres">
      <dgm:prSet presAssocID="{BDCA483C-E61E-4202-992E-2771BE0B9A91}" presName="horz1" presStyleCnt="0"/>
      <dgm:spPr/>
    </dgm:pt>
    <dgm:pt modelId="{C9850736-B026-44D2-B21E-441B51D7CC5A}" type="pres">
      <dgm:prSet presAssocID="{BDCA483C-E61E-4202-992E-2771BE0B9A91}" presName="tx1" presStyleLbl="revTx" presStyleIdx="0" presStyleCnt="4"/>
      <dgm:spPr/>
    </dgm:pt>
    <dgm:pt modelId="{D1602DEA-AD47-4F2E-9A5E-0A2C800CAAA0}" type="pres">
      <dgm:prSet presAssocID="{BDCA483C-E61E-4202-992E-2771BE0B9A91}" presName="vert1" presStyleCnt="0"/>
      <dgm:spPr/>
    </dgm:pt>
    <dgm:pt modelId="{3B3D5435-5F14-4980-A60F-ADA1BCA6A0DB}" type="pres">
      <dgm:prSet presAssocID="{68381117-7C67-4DC5-BDDC-178AEB3C5FE5}" presName="vertSpace2a" presStyleCnt="0"/>
      <dgm:spPr/>
    </dgm:pt>
    <dgm:pt modelId="{A357A623-559C-4765-8C8E-66CDCB6EA927}" type="pres">
      <dgm:prSet presAssocID="{68381117-7C67-4DC5-BDDC-178AEB3C5FE5}" presName="horz2" presStyleCnt="0"/>
      <dgm:spPr/>
    </dgm:pt>
    <dgm:pt modelId="{4E2F239E-C881-4353-B343-9668FB8E7040}" type="pres">
      <dgm:prSet presAssocID="{68381117-7C67-4DC5-BDDC-178AEB3C5FE5}" presName="horzSpace2" presStyleCnt="0"/>
      <dgm:spPr/>
    </dgm:pt>
    <dgm:pt modelId="{D6C5E5CA-39E7-438B-AE8A-8D0FA2A1C950}" type="pres">
      <dgm:prSet presAssocID="{68381117-7C67-4DC5-BDDC-178AEB3C5FE5}" presName="tx2" presStyleLbl="revTx" presStyleIdx="1" presStyleCnt="4" custScaleY="28598"/>
      <dgm:spPr/>
    </dgm:pt>
    <dgm:pt modelId="{913260CF-88C9-4F16-AB9C-C0B0E18050A6}" type="pres">
      <dgm:prSet presAssocID="{68381117-7C67-4DC5-BDDC-178AEB3C5FE5}" presName="vert2" presStyleCnt="0"/>
      <dgm:spPr/>
    </dgm:pt>
    <dgm:pt modelId="{E5A0A074-C35A-45AA-9781-25783E42345F}" type="pres">
      <dgm:prSet presAssocID="{68381117-7C67-4DC5-BDDC-178AEB3C5FE5}" presName="thinLine2b" presStyleLbl="callout" presStyleIdx="0" presStyleCnt="3"/>
      <dgm:spPr/>
    </dgm:pt>
    <dgm:pt modelId="{EFC54CD3-FCE5-4872-BF23-29DFB03D553C}" type="pres">
      <dgm:prSet presAssocID="{68381117-7C67-4DC5-BDDC-178AEB3C5FE5}" presName="vertSpace2b" presStyleCnt="0"/>
      <dgm:spPr/>
    </dgm:pt>
    <dgm:pt modelId="{2039DD3E-319D-4CE2-9DCE-517FF13733E9}" type="pres">
      <dgm:prSet presAssocID="{8EE8915D-437A-4841-8A29-1697C007A65A}" presName="horz2" presStyleCnt="0"/>
      <dgm:spPr/>
    </dgm:pt>
    <dgm:pt modelId="{0B7C59D5-FA2D-477B-83E5-CDC57A22F5F7}" type="pres">
      <dgm:prSet presAssocID="{8EE8915D-437A-4841-8A29-1697C007A65A}" presName="horzSpace2" presStyleCnt="0"/>
      <dgm:spPr/>
    </dgm:pt>
    <dgm:pt modelId="{B19909FA-8279-4574-8F9F-DA5F5CB7ED6C}" type="pres">
      <dgm:prSet presAssocID="{8EE8915D-437A-4841-8A29-1697C007A65A}" presName="tx2" presStyleLbl="revTx" presStyleIdx="2" presStyleCnt="4" custScaleY="30246"/>
      <dgm:spPr/>
    </dgm:pt>
    <dgm:pt modelId="{B192E03C-6B23-40C5-86EF-5BED3999EAEC}" type="pres">
      <dgm:prSet presAssocID="{8EE8915D-437A-4841-8A29-1697C007A65A}" presName="vert2" presStyleCnt="0"/>
      <dgm:spPr/>
    </dgm:pt>
    <dgm:pt modelId="{1D848026-436D-464C-8E97-3EDD4BD45AA0}" type="pres">
      <dgm:prSet presAssocID="{8EE8915D-437A-4841-8A29-1697C007A65A}" presName="thinLine2b" presStyleLbl="callout" presStyleIdx="1" presStyleCnt="3"/>
      <dgm:spPr/>
    </dgm:pt>
    <dgm:pt modelId="{5B52071F-F2F7-4BA1-A11C-6E2619329075}" type="pres">
      <dgm:prSet presAssocID="{8EE8915D-437A-4841-8A29-1697C007A65A}" presName="vertSpace2b" presStyleCnt="0"/>
      <dgm:spPr/>
    </dgm:pt>
    <dgm:pt modelId="{CC1078D4-96AA-4749-AFC4-C586317AD5FD}" type="pres">
      <dgm:prSet presAssocID="{9E91FF4F-1EB5-4DD1-B86A-EEDE7DA37B29}" presName="horz2" presStyleCnt="0"/>
      <dgm:spPr/>
    </dgm:pt>
    <dgm:pt modelId="{8D92051A-9E8B-40D3-B66C-83ADF752FC52}" type="pres">
      <dgm:prSet presAssocID="{9E91FF4F-1EB5-4DD1-B86A-EEDE7DA37B29}" presName="horzSpace2" presStyleCnt="0"/>
      <dgm:spPr/>
    </dgm:pt>
    <dgm:pt modelId="{BDB0661B-53F4-40EB-9FC0-7975FD644276}" type="pres">
      <dgm:prSet presAssocID="{9E91FF4F-1EB5-4DD1-B86A-EEDE7DA37B29}" presName="tx2" presStyleLbl="revTx" presStyleIdx="3" presStyleCnt="4" custScaleY="28004"/>
      <dgm:spPr/>
    </dgm:pt>
    <dgm:pt modelId="{A27B0C1A-ABD0-4D22-AFE0-610A5EC24A69}" type="pres">
      <dgm:prSet presAssocID="{9E91FF4F-1EB5-4DD1-B86A-EEDE7DA37B29}" presName="vert2" presStyleCnt="0"/>
      <dgm:spPr/>
    </dgm:pt>
    <dgm:pt modelId="{B1CB08EA-4533-4847-AE2C-CC754BF2CC47}" type="pres">
      <dgm:prSet presAssocID="{9E91FF4F-1EB5-4DD1-B86A-EEDE7DA37B29}" presName="thinLine2b" presStyleLbl="callout" presStyleIdx="2" presStyleCnt="3"/>
      <dgm:spPr/>
    </dgm:pt>
    <dgm:pt modelId="{25C9D454-FB67-4041-8905-84EAE7FE2632}" type="pres">
      <dgm:prSet presAssocID="{9E91FF4F-1EB5-4DD1-B86A-EEDE7DA37B29}" presName="vertSpace2b" presStyleCnt="0"/>
      <dgm:spPr/>
    </dgm:pt>
  </dgm:ptLst>
  <dgm:cxnLst>
    <dgm:cxn modelId="{02F56420-3CCA-4F40-BBA4-21278A4BDF3D}" type="presOf" srcId="{68381117-7C67-4DC5-BDDC-178AEB3C5FE5}" destId="{D6C5E5CA-39E7-438B-AE8A-8D0FA2A1C950}" srcOrd="0" destOrd="0" presId="urn:microsoft.com/office/officeart/2008/layout/LinedList"/>
    <dgm:cxn modelId="{0DE5733E-3547-4FD6-809E-6158E0F915E4}" srcId="{BDCA483C-E61E-4202-992E-2771BE0B9A91}" destId="{68381117-7C67-4DC5-BDDC-178AEB3C5FE5}" srcOrd="0" destOrd="0" parTransId="{0B31695F-4301-4E4F-A078-45031CF4AF6A}" sibTransId="{F93D6CE4-15EA-478C-AA7B-B16BC224F570}"/>
    <dgm:cxn modelId="{E3C41546-BDAA-4C87-8993-C73B37882CF2}" srcId="{BDCA483C-E61E-4202-992E-2771BE0B9A91}" destId="{8EE8915D-437A-4841-8A29-1697C007A65A}" srcOrd="1" destOrd="0" parTransId="{89126E4A-7DDB-4C61-8B52-9837A240A5CE}" sibTransId="{F36D87C7-A9FF-470B-ACD8-1490906E1CC4}"/>
    <dgm:cxn modelId="{5694EE5C-F35D-4FC8-A568-2E14E67328AC}" type="presOf" srcId="{9E91FF4F-1EB5-4DD1-B86A-EEDE7DA37B29}" destId="{BDB0661B-53F4-40EB-9FC0-7975FD644276}" srcOrd="0" destOrd="0" presId="urn:microsoft.com/office/officeart/2008/layout/LinedList"/>
    <dgm:cxn modelId="{F29E8A6B-36E3-4944-8486-153130BC83C1}" type="presOf" srcId="{DE5EA299-8116-45E7-A7A2-4CDA292BE1FD}" destId="{14054BC0-03E4-49F9-9CEF-63B5972C55F4}" srcOrd="0" destOrd="0" presId="urn:microsoft.com/office/officeart/2008/layout/LinedList"/>
    <dgm:cxn modelId="{74B2BE8B-64D7-4896-B701-81B3ECB704AD}" srcId="{BDCA483C-E61E-4202-992E-2771BE0B9A91}" destId="{9E91FF4F-1EB5-4DD1-B86A-EEDE7DA37B29}" srcOrd="2" destOrd="0" parTransId="{E312BB82-127B-4C31-B96C-DB638E075040}" sibTransId="{4644B700-1CC6-4EDD-AF0D-8979D7AF5E6D}"/>
    <dgm:cxn modelId="{4B190FB0-59BE-4B6A-A755-2C0B4A77FC5E}" type="presOf" srcId="{BDCA483C-E61E-4202-992E-2771BE0B9A91}" destId="{C9850736-B026-44D2-B21E-441B51D7CC5A}" srcOrd="0" destOrd="0" presId="urn:microsoft.com/office/officeart/2008/layout/LinedList"/>
    <dgm:cxn modelId="{440DBCF6-2A58-42AA-8F7B-1DA62FD2FC85}" srcId="{DE5EA299-8116-45E7-A7A2-4CDA292BE1FD}" destId="{BDCA483C-E61E-4202-992E-2771BE0B9A91}" srcOrd="0" destOrd="0" parTransId="{5DFC2A8F-15D0-4138-AFD5-788AA73189DF}" sibTransId="{678A7BB0-E10E-4235-B886-57C34B793C08}"/>
    <dgm:cxn modelId="{EDE511F7-5FCB-4651-AEC3-800CD070F610}" type="presOf" srcId="{8EE8915D-437A-4841-8A29-1697C007A65A}" destId="{B19909FA-8279-4574-8F9F-DA5F5CB7ED6C}" srcOrd="0" destOrd="0" presId="urn:microsoft.com/office/officeart/2008/layout/LinedList"/>
    <dgm:cxn modelId="{9DCE91BF-6323-47A6-83D5-0173A0A4BD31}" type="presParOf" srcId="{14054BC0-03E4-49F9-9CEF-63B5972C55F4}" destId="{85FB4C55-F942-4542-8DED-922203DACB09}" srcOrd="0" destOrd="0" presId="urn:microsoft.com/office/officeart/2008/layout/LinedList"/>
    <dgm:cxn modelId="{BD863D40-98CB-43D8-8846-A4EAE000F489}" type="presParOf" srcId="{14054BC0-03E4-49F9-9CEF-63B5972C55F4}" destId="{8EF9C2F9-8345-4C8D-8899-6A885E139007}" srcOrd="1" destOrd="0" presId="urn:microsoft.com/office/officeart/2008/layout/LinedList"/>
    <dgm:cxn modelId="{9ACBB60F-FEA2-4EF8-ABE8-8DADAAEFFCA1}" type="presParOf" srcId="{8EF9C2F9-8345-4C8D-8899-6A885E139007}" destId="{C9850736-B026-44D2-B21E-441B51D7CC5A}" srcOrd="0" destOrd="0" presId="urn:microsoft.com/office/officeart/2008/layout/LinedList"/>
    <dgm:cxn modelId="{88953B32-25FE-4EAB-8FF4-0AEC0AEAE219}" type="presParOf" srcId="{8EF9C2F9-8345-4C8D-8899-6A885E139007}" destId="{D1602DEA-AD47-4F2E-9A5E-0A2C800CAAA0}" srcOrd="1" destOrd="0" presId="urn:microsoft.com/office/officeart/2008/layout/LinedList"/>
    <dgm:cxn modelId="{8B0D3C1F-D826-4DE8-B90A-D83E13EDAB1B}" type="presParOf" srcId="{D1602DEA-AD47-4F2E-9A5E-0A2C800CAAA0}" destId="{3B3D5435-5F14-4980-A60F-ADA1BCA6A0DB}" srcOrd="0" destOrd="0" presId="urn:microsoft.com/office/officeart/2008/layout/LinedList"/>
    <dgm:cxn modelId="{52752996-B6F1-44C9-ACFB-1A7015A3E726}" type="presParOf" srcId="{D1602DEA-AD47-4F2E-9A5E-0A2C800CAAA0}" destId="{A357A623-559C-4765-8C8E-66CDCB6EA927}" srcOrd="1" destOrd="0" presId="urn:microsoft.com/office/officeart/2008/layout/LinedList"/>
    <dgm:cxn modelId="{4B1312B9-9CC6-4E86-B708-26A7F846477C}" type="presParOf" srcId="{A357A623-559C-4765-8C8E-66CDCB6EA927}" destId="{4E2F239E-C881-4353-B343-9668FB8E7040}" srcOrd="0" destOrd="0" presId="urn:microsoft.com/office/officeart/2008/layout/LinedList"/>
    <dgm:cxn modelId="{28A74975-3860-40D1-B41D-7EAEE4BC0ACD}" type="presParOf" srcId="{A357A623-559C-4765-8C8E-66CDCB6EA927}" destId="{D6C5E5CA-39E7-438B-AE8A-8D0FA2A1C950}" srcOrd="1" destOrd="0" presId="urn:microsoft.com/office/officeart/2008/layout/LinedList"/>
    <dgm:cxn modelId="{0BF9ECA3-4DC9-48FC-B192-51D6BE96F1A5}" type="presParOf" srcId="{A357A623-559C-4765-8C8E-66CDCB6EA927}" destId="{913260CF-88C9-4F16-AB9C-C0B0E18050A6}" srcOrd="2" destOrd="0" presId="urn:microsoft.com/office/officeart/2008/layout/LinedList"/>
    <dgm:cxn modelId="{4D92BE8D-1F1E-4CD4-A1B8-C2C1E42FB734}" type="presParOf" srcId="{D1602DEA-AD47-4F2E-9A5E-0A2C800CAAA0}" destId="{E5A0A074-C35A-45AA-9781-25783E42345F}" srcOrd="2" destOrd="0" presId="urn:microsoft.com/office/officeart/2008/layout/LinedList"/>
    <dgm:cxn modelId="{B01F07D8-8F33-49C6-BCA2-8DF60F221DEF}" type="presParOf" srcId="{D1602DEA-AD47-4F2E-9A5E-0A2C800CAAA0}" destId="{EFC54CD3-FCE5-4872-BF23-29DFB03D553C}" srcOrd="3" destOrd="0" presId="urn:microsoft.com/office/officeart/2008/layout/LinedList"/>
    <dgm:cxn modelId="{72A967FE-67C8-4F18-BE8F-6B181A761D78}" type="presParOf" srcId="{D1602DEA-AD47-4F2E-9A5E-0A2C800CAAA0}" destId="{2039DD3E-319D-4CE2-9DCE-517FF13733E9}" srcOrd="4" destOrd="0" presId="urn:microsoft.com/office/officeart/2008/layout/LinedList"/>
    <dgm:cxn modelId="{EC7E07A6-F91F-428F-B0C7-9D7692D39073}" type="presParOf" srcId="{2039DD3E-319D-4CE2-9DCE-517FF13733E9}" destId="{0B7C59D5-FA2D-477B-83E5-CDC57A22F5F7}" srcOrd="0" destOrd="0" presId="urn:microsoft.com/office/officeart/2008/layout/LinedList"/>
    <dgm:cxn modelId="{6AEDD073-8606-49C8-AE9F-A33B89F18F21}" type="presParOf" srcId="{2039DD3E-319D-4CE2-9DCE-517FF13733E9}" destId="{B19909FA-8279-4574-8F9F-DA5F5CB7ED6C}" srcOrd="1" destOrd="0" presId="urn:microsoft.com/office/officeart/2008/layout/LinedList"/>
    <dgm:cxn modelId="{BDD473C7-A97E-426B-A832-3BCFEF992FF6}" type="presParOf" srcId="{2039DD3E-319D-4CE2-9DCE-517FF13733E9}" destId="{B192E03C-6B23-40C5-86EF-5BED3999EAEC}" srcOrd="2" destOrd="0" presId="urn:microsoft.com/office/officeart/2008/layout/LinedList"/>
    <dgm:cxn modelId="{FA17E099-3EC3-4867-A185-FAA5AFEF05F9}" type="presParOf" srcId="{D1602DEA-AD47-4F2E-9A5E-0A2C800CAAA0}" destId="{1D848026-436D-464C-8E97-3EDD4BD45AA0}" srcOrd="5" destOrd="0" presId="urn:microsoft.com/office/officeart/2008/layout/LinedList"/>
    <dgm:cxn modelId="{CE785EAE-EF00-4314-A134-DF9D431CEB5A}" type="presParOf" srcId="{D1602DEA-AD47-4F2E-9A5E-0A2C800CAAA0}" destId="{5B52071F-F2F7-4BA1-A11C-6E2619329075}" srcOrd="6" destOrd="0" presId="urn:microsoft.com/office/officeart/2008/layout/LinedList"/>
    <dgm:cxn modelId="{257AB5A3-2B17-4654-8664-DD60B39FBB57}" type="presParOf" srcId="{D1602DEA-AD47-4F2E-9A5E-0A2C800CAAA0}" destId="{CC1078D4-96AA-4749-AFC4-C586317AD5FD}" srcOrd="7" destOrd="0" presId="urn:microsoft.com/office/officeart/2008/layout/LinedList"/>
    <dgm:cxn modelId="{9B912C88-2BD6-4667-95F0-1573BF6ED7C3}" type="presParOf" srcId="{CC1078D4-96AA-4749-AFC4-C586317AD5FD}" destId="{8D92051A-9E8B-40D3-B66C-83ADF752FC52}" srcOrd="0" destOrd="0" presId="urn:microsoft.com/office/officeart/2008/layout/LinedList"/>
    <dgm:cxn modelId="{5C5B1931-4415-4DEB-9BAE-E26F3A2B0FB2}" type="presParOf" srcId="{CC1078D4-96AA-4749-AFC4-C586317AD5FD}" destId="{BDB0661B-53F4-40EB-9FC0-7975FD644276}" srcOrd="1" destOrd="0" presId="urn:microsoft.com/office/officeart/2008/layout/LinedList"/>
    <dgm:cxn modelId="{7935AD62-ABAA-4CBF-97EB-6642310AD854}" type="presParOf" srcId="{CC1078D4-96AA-4749-AFC4-C586317AD5FD}" destId="{A27B0C1A-ABD0-4D22-AFE0-610A5EC24A69}" srcOrd="2" destOrd="0" presId="urn:microsoft.com/office/officeart/2008/layout/LinedList"/>
    <dgm:cxn modelId="{217C4E39-F814-4A95-810D-89DA6AB8F469}" type="presParOf" srcId="{D1602DEA-AD47-4F2E-9A5E-0A2C800CAAA0}" destId="{B1CB08EA-4533-4847-AE2C-CC754BF2CC47}" srcOrd="8" destOrd="0" presId="urn:microsoft.com/office/officeart/2008/layout/LinedList"/>
    <dgm:cxn modelId="{9C6CFBE5-1628-464C-9625-ACF83EA54CE5}" type="presParOf" srcId="{D1602DEA-AD47-4F2E-9A5E-0A2C800CAAA0}" destId="{25C9D454-FB67-4041-8905-84EAE7FE2632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E825BBE-FA15-4055-804A-FF154C06C0FF}" type="doc">
      <dgm:prSet loTypeId="urn:microsoft.com/office/officeart/2005/8/layout/list1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89F6D12-DA3F-494F-9E33-D73F1E4CEBE6}">
      <dgm:prSet phldrT="[Текст]"/>
      <dgm:spPr/>
      <dgm:t>
        <a:bodyPr/>
        <a:lstStyle/>
        <a:p>
          <a:r>
            <a:rPr lang="ru-RU" dirty="0"/>
            <a:t>нормативна</a:t>
          </a:r>
        </a:p>
      </dgm:t>
    </dgm:pt>
    <dgm:pt modelId="{261CD412-9778-4E0E-9864-603C606419C4}" type="parTrans" cxnId="{4E06A3EE-4FD4-482E-8592-E14BDDE9F178}">
      <dgm:prSet/>
      <dgm:spPr/>
      <dgm:t>
        <a:bodyPr/>
        <a:lstStyle/>
        <a:p>
          <a:endParaRPr lang="ru-RU"/>
        </a:p>
      </dgm:t>
    </dgm:pt>
    <dgm:pt modelId="{69DC2F54-4F0A-4B43-8750-E4CC5963CFA6}" type="sibTrans" cxnId="{4E06A3EE-4FD4-482E-8592-E14BDDE9F178}">
      <dgm:prSet/>
      <dgm:spPr/>
      <dgm:t>
        <a:bodyPr/>
        <a:lstStyle/>
        <a:p>
          <a:endParaRPr lang="ru-RU"/>
        </a:p>
      </dgm:t>
    </dgm:pt>
    <dgm:pt modelId="{7E05EE93-D56E-42B2-BE5B-CD9C1DDA4319}">
      <dgm:prSet phldrT="[Текст]"/>
      <dgm:spPr/>
      <dgm:t>
        <a:bodyPr/>
        <a:lstStyle/>
        <a:p>
          <a:r>
            <a:rPr lang="uk-UA" dirty="0"/>
            <a:t>комунікативна</a:t>
          </a:r>
          <a:endParaRPr lang="ru-RU" dirty="0"/>
        </a:p>
      </dgm:t>
    </dgm:pt>
    <dgm:pt modelId="{0837061A-5C64-4B28-9A31-8C1C52C86560}" type="parTrans" cxnId="{040CE144-1B18-4C4E-ABD3-111834EB0568}">
      <dgm:prSet/>
      <dgm:spPr/>
      <dgm:t>
        <a:bodyPr/>
        <a:lstStyle/>
        <a:p>
          <a:endParaRPr lang="ru-RU"/>
        </a:p>
      </dgm:t>
    </dgm:pt>
    <dgm:pt modelId="{00609BA2-680C-4EB0-985B-2510EFDB27DB}" type="sibTrans" cxnId="{040CE144-1B18-4C4E-ABD3-111834EB0568}">
      <dgm:prSet/>
      <dgm:spPr/>
      <dgm:t>
        <a:bodyPr/>
        <a:lstStyle/>
        <a:p>
          <a:endParaRPr lang="ru-RU"/>
        </a:p>
      </dgm:t>
    </dgm:pt>
    <dgm:pt modelId="{4D77733C-78A3-4CBD-9375-F6AC5B71B927}">
      <dgm:prSet phldrT="[Текст]"/>
      <dgm:spPr/>
      <dgm:t>
        <a:bodyPr/>
        <a:lstStyle/>
        <a:p>
          <a:r>
            <a:rPr lang="uk-UA" dirty="0"/>
            <a:t>естетична</a:t>
          </a:r>
          <a:endParaRPr lang="ru-RU" dirty="0"/>
        </a:p>
      </dgm:t>
    </dgm:pt>
    <dgm:pt modelId="{51470E9F-1642-42C7-A542-0BBDF9C3FEA1}" type="parTrans" cxnId="{42DBE134-59E8-4DBD-9E7A-9FCB71587615}">
      <dgm:prSet/>
      <dgm:spPr/>
      <dgm:t>
        <a:bodyPr/>
        <a:lstStyle/>
        <a:p>
          <a:endParaRPr lang="ru-RU"/>
        </a:p>
      </dgm:t>
    </dgm:pt>
    <dgm:pt modelId="{D398A2F1-EBD0-4D7D-8AE4-CAA7D0D8CB29}" type="sibTrans" cxnId="{42DBE134-59E8-4DBD-9E7A-9FCB71587615}">
      <dgm:prSet/>
      <dgm:spPr/>
      <dgm:t>
        <a:bodyPr/>
        <a:lstStyle/>
        <a:p>
          <a:endParaRPr lang="ru-RU"/>
        </a:p>
      </dgm:t>
    </dgm:pt>
    <dgm:pt modelId="{7A3F1FEC-CD00-4887-A3F8-EF975BD9DBA6}">
      <dgm:prSet/>
      <dgm:spPr/>
      <dgm:t>
        <a:bodyPr/>
        <a:lstStyle/>
        <a:p>
          <a:r>
            <a:rPr lang="uk-UA" dirty="0"/>
            <a:t>інформаційна</a:t>
          </a:r>
          <a:endParaRPr lang="ru-RU" dirty="0"/>
        </a:p>
      </dgm:t>
    </dgm:pt>
    <dgm:pt modelId="{5FE0088E-5964-459C-84CB-C6B8E04EE86E}" type="parTrans" cxnId="{9BCE6184-96E7-4B29-9F97-58DD6BC4359C}">
      <dgm:prSet/>
      <dgm:spPr/>
      <dgm:t>
        <a:bodyPr/>
        <a:lstStyle/>
        <a:p>
          <a:endParaRPr lang="ru-RU"/>
        </a:p>
      </dgm:t>
    </dgm:pt>
    <dgm:pt modelId="{E9BFB9E3-A75E-434A-A3E6-9511EECA7E36}" type="sibTrans" cxnId="{9BCE6184-96E7-4B29-9F97-58DD6BC4359C}">
      <dgm:prSet/>
      <dgm:spPr/>
      <dgm:t>
        <a:bodyPr/>
        <a:lstStyle/>
        <a:p>
          <a:endParaRPr lang="ru-RU"/>
        </a:p>
      </dgm:t>
    </dgm:pt>
    <dgm:pt modelId="{A46F40D2-44E9-4375-B8D5-D0B57861D3FA}">
      <dgm:prSet/>
      <dgm:spPr/>
      <dgm:t>
        <a:bodyPr/>
        <a:lstStyle/>
        <a:p>
          <a:r>
            <a:rPr lang="uk-UA" dirty="0"/>
            <a:t>біологічна</a:t>
          </a:r>
          <a:endParaRPr lang="ru-RU" dirty="0"/>
        </a:p>
      </dgm:t>
    </dgm:pt>
    <dgm:pt modelId="{FB3F1DAC-8E89-4DB8-9642-8791F96C9D5F}" type="parTrans" cxnId="{F2D80EB4-40BF-4D9B-A0B9-FBD8204E860A}">
      <dgm:prSet/>
      <dgm:spPr/>
      <dgm:t>
        <a:bodyPr/>
        <a:lstStyle/>
        <a:p>
          <a:endParaRPr lang="ru-RU"/>
        </a:p>
      </dgm:t>
    </dgm:pt>
    <dgm:pt modelId="{B6E1EE6B-D5C0-4003-A6CD-8EDBC530EF50}" type="sibTrans" cxnId="{F2D80EB4-40BF-4D9B-A0B9-FBD8204E860A}">
      <dgm:prSet/>
      <dgm:spPr/>
      <dgm:t>
        <a:bodyPr/>
        <a:lstStyle/>
        <a:p>
          <a:endParaRPr lang="ru-RU"/>
        </a:p>
      </dgm:t>
    </dgm:pt>
    <dgm:pt modelId="{5C9B7947-C28C-487F-A4F2-36BA0F4DA668}" type="pres">
      <dgm:prSet presAssocID="{7E825BBE-FA15-4055-804A-FF154C06C0FF}" presName="linear" presStyleCnt="0">
        <dgm:presLayoutVars>
          <dgm:dir/>
          <dgm:animLvl val="lvl"/>
          <dgm:resizeHandles val="exact"/>
        </dgm:presLayoutVars>
      </dgm:prSet>
      <dgm:spPr/>
    </dgm:pt>
    <dgm:pt modelId="{E38E44D4-E778-4DFB-81C4-0FD6C5055545}" type="pres">
      <dgm:prSet presAssocID="{489F6D12-DA3F-494F-9E33-D73F1E4CEBE6}" presName="parentLin" presStyleCnt="0"/>
      <dgm:spPr/>
    </dgm:pt>
    <dgm:pt modelId="{E16282A4-6ACF-4465-83ED-4628DBE526D5}" type="pres">
      <dgm:prSet presAssocID="{489F6D12-DA3F-494F-9E33-D73F1E4CEBE6}" presName="parentLeftMargin" presStyleLbl="node1" presStyleIdx="0" presStyleCnt="5"/>
      <dgm:spPr/>
    </dgm:pt>
    <dgm:pt modelId="{F478481E-3753-4180-A4C5-3206BF3197AF}" type="pres">
      <dgm:prSet presAssocID="{489F6D12-DA3F-494F-9E33-D73F1E4CEBE6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F0B6DD99-D7E0-477A-856D-58832B9DA134}" type="pres">
      <dgm:prSet presAssocID="{489F6D12-DA3F-494F-9E33-D73F1E4CEBE6}" presName="negativeSpace" presStyleCnt="0"/>
      <dgm:spPr/>
    </dgm:pt>
    <dgm:pt modelId="{3F48401A-44C8-4684-A2A2-85359B69CD87}" type="pres">
      <dgm:prSet presAssocID="{489F6D12-DA3F-494F-9E33-D73F1E4CEBE6}" presName="childText" presStyleLbl="conFgAcc1" presStyleIdx="0" presStyleCnt="5">
        <dgm:presLayoutVars>
          <dgm:bulletEnabled val="1"/>
        </dgm:presLayoutVars>
      </dgm:prSet>
      <dgm:spPr/>
    </dgm:pt>
    <dgm:pt modelId="{C340661C-8C5B-4296-8729-AB61787BBD88}" type="pres">
      <dgm:prSet presAssocID="{69DC2F54-4F0A-4B43-8750-E4CC5963CFA6}" presName="spaceBetweenRectangles" presStyleCnt="0"/>
      <dgm:spPr/>
    </dgm:pt>
    <dgm:pt modelId="{DBA1015C-2F9D-4FEE-98B3-F26253FC2C03}" type="pres">
      <dgm:prSet presAssocID="{7A3F1FEC-CD00-4887-A3F8-EF975BD9DBA6}" presName="parentLin" presStyleCnt="0"/>
      <dgm:spPr/>
    </dgm:pt>
    <dgm:pt modelId="{E3143C26-A734-4458-BC6E-CAAC99EA2F5F}" type="pres">
      <dgm:prSet presAssocID="{7A3F1FEC-CD00-4887-A3F8-EF975BD9DBA6}" presName="parentLeftMargin" presStyleLbl="node1" presStyleIdx="0" presStyleCnt="5"/>
      <dgm:spPr/>
    </dgm:pt>
    <dgm:pt modelId="{B66B3451-D806-41F1-B51D-8FF9A60C298A}" type="pres">
      <dgm:prSet presAssocID="{7A3F1FEC-CD00-4887-A3F8-EF975BD9DBA6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0AA7473B-B0AE-4F98-AB9D-01EAB551F979}" type="pres">
      <dgm:prSet presAssocID="{7A3F1FEC-CD00-4887-A3F8-EF975BD9DBA6}" presName="negativeSpace" presStyleCnt="0"/>
      <dgm:spPr/>
    </dgm:pt>
    <dgm:pt modelId="{49D85D1C-2E1F-44CF-8CC9-A8721D4BF8DD}" type="pres">
      <dgm:prSet presAssocID="{7A3F1FEC-CD00-4887-A3F8-EF975BD9DBA6}" presName="childText" presStyleLbl="conFgAcc1" presStyleIdx="1" presStyleCnt="5">
        <dgm:presLayoutVars>
          <dgm:bulletEnabled val="1"/>
        </dgm:presLayoutVars>
      </dgm:prSet>
      <dgm:spPr/>
    </dgm:pt>
    <dgm:pt modelId="{DA6528F8-026A-474F-843E-C0EB035B7221}" type="pres">
      <dgm:prSet presAssocID="{E9BFB9E3-A75E-434A-A3E6-9511EECA7E36}" presName="spaceBetweenRectangles" presStyleCnt="0"/>
      <dgm:spPr/>
    </dgm:pt>
    <dgm:pt modelId="{88A82F08-2597-48E1-A3FC-D58FAABB5D14}" type="pres">
      <dgm:prSet presAssocID="{7E05EE93-D56E-42B2-BE5B-CD9C1DDA4319}" presName="parentLin" presStyleCnt="0"/>
      <dgm:spPr/>
    </dgm:pt>
    <dgm:pt modelId="{63F662F1-B541-437C-901B-BD413D683EA8}" type="pres">
      <dgm:prSet presAssocID="{7E05EE93-D56E-42B2-BE5B-CD9C1DDA4319}" presName="parentLeftMargin" presStyleLbl="node1" presStyleIdx="1" presStyleCnt="5"/>
      <dgm:spPr/>
    </dgm:pt>
    <dgm:pt modelId="{4E149089-02D3-45DA-AD8D-89377A6AA4EF}" type="pres">
      <dgm:prSet presAssocID="{7E05EE93-D56E-42B2-BE5B-CD9C1DDA4319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05629657-AFD4-4313-A1E0-17D26067A9BF}" type="pres">
      <dgm:prSet presAssocID="{7E05EE93-D56E-42B2-BE5B-CD9C1DDA4319}" presName="negativeSpace" presStyleCnt="0"/>
      <dgm:spPr/>
    </dgm:pt>
    <dgm:pt modelId="{111ECAE2-75FA-46D8-A21E-BF9B77E9CEE5}" type="pres">
      <dgm:prSet presAssocID="{7E05EE93-D56E-42B2-BE5B-CD9C1DDA4319}" presName="childText" presStyleLbl="conFgAcc1" presStyleIdx="2" presStyleCnt="5">
        <dgm:presLayoutVars>
          <dgm:bulletEnabled val="1"/>
        </dgm:presLayoutVars>
      </dgm:prSet>
      <dgm:spPr/>
    </dgm:pt>
    <dgm:pt modelId="{F1666ECF-EE01-470A-8148-E4F896B01735}" type="pres">
      <dgm:prSet presAssocID="{00609BA2-680C-4EB0-985B-2510EFDB27DB}" presName="spaceBetweenRectangles" presStyleCnt="0"/>
      <dgm:spPr/>
    </dgm:pt>
    <dgm:pt modelId="{1484C924-417E-4262-8A71-6ABEDA20C480}" type="pres">
      <dgm:prSet presAssocID="{4D77733C-78A3-4CBD-9375-F6AC5B71B927}" presName="parentLin" presStyleCnt="0"/>
      <dgm:spPr/>
    </dgm:pt>
    <dgm:pt modelId="{D2A27339-DE70-4483-B158-6EF579B7CF03}" type="pres">
      <dgm:prSet presAssocID="{4D77733C-78A3-4CBD-9375-F6AC5B71B927}" presName="parentLeftMargin" presStyleLbl="node1" presStyleIdx="2" presStyleCnt="5"/>
      <dgm:spPr/>
    </dgm:pt>
    <dgm:pt modelId="{A28D8FB0-1F71-43D5-B233-604B9424E14C}" type="pres">
      <dgm:prSet presAssocID="{4D77733C-78A3-4CBD-9375-F6AC5B71B927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D022C98A-1B5D-4F43-A85A-4DB06CE8E32C}" type="pres">
      <dgm:prSet presAssocID="{4D77733C-78A3-4CBD-9375-F6AC5B71B927}" presName="negativeSpace" presStyleCnt="0"/>
      <dgm:spPr/>
    </dgm:pt>
    <dgm:pt modelId="{21DD9DE7-50BC-4A7E-9AB4-B666D0BF6827}" type="pres">
      <dgm:prSet presAssocID="{4D77733C-78A3-4CBD-9375-F6AC5B71B927}" presName="childText" presStyleLbl="conFgAcc1" presStyleIdx="3" presStyleCnt="5">
        <dgm:presLayoutVars>
          <dgm:bulletEnabled val="1"/>
        </dgm:presLayoutVars>
      </dgm:prSet>
      <dgm:spPr/>
    </dgm:pt>
    <dgm:pt modelId="{29CD5741-3679-456F-B1F0-6F270D0BB611}" type="pres">
      <dgm:prSet presAssocID="{D398A2F1-EBD0-4D7D-8AE4-CAA7D0D8CB29}" presName="spaceBetweenRectangles" presStyleCnt="0"/>
      <dgm:spPr/>
    </dgm:pt>
    <dgm:pt modelId="{34556D76-B747-420A-838B-19173F289C90}" type="pres">
      <dgm:prSet presAssocID="{A46F40D2-44E9-4375-B8D5-D0B57861D3FA}" presName="parentLin" presStyleCnt="0"/>
      <dgm:spPr/>
    </dgm:pt>
    <dgm:pt modelId="{AAB0D3EB-6DDD-449C-9EF2-002FCF519AF6}" type="pres">
      <dgm:prSet presAssocID="{A46F40D2-44E9-4375-B8D5-D0B57861D3FA}" presName="parentLeftMargin" presStyleLbl="node1" presStyleIdx="3" presStyleCnt="5"/>
      <dgm:spPr/>
    </dgm:pt>
    <dgm:pt modelId="{309104E4-1604-40AE-BB3C-26407F36BDA1}" type="pres">
      <dgm:prSet presAssocID="{A46F40D2-44E9-4375-B8D5-D0B57861D3FA}" presName="parentText" presStyleLbl="node1" presStyleIdx="4" presStyleCnt="5">
        <dgm:presLayoutVars>
          <dgm:chMax val="0"/>
          <dgm:bulletEnabled val="1"/>
        </dgm:presLayoutVars>
      </dgm:prSet>
      <dgm:spPr/>
    </dgm:pt>
    <dgm:pt modelId="{E9E15396-6A5D-40B5-A8B3-7F05BA804249}" type="pres">
      <dgm:prSet presAssocID="{A46F40D2-44E9-4375-B8D5-D0B57861D3FA}" presName="negativeSpace" presStyleCnt="0"/>
      <dgm:spPr/>
    </dgm:pt>
    <dgm:pt modelId="{F32FBD86-5456-4F61-AAD9-DD0C76315DBF}" type="pres">
      <dgm:prSet presAssocID="{A46F40D2-44E9-4375-B8D5-D0B57861D3FA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A2C4D503-59D8-49A1-A3ED-7A1147B3C923}" type="presOf" srcId="{4D77733C-78A3-4CBD-9375-F6AC5B71B927}" destId="{D2A27339-DE70-4483-B158-6EF579B7CF03}" srcOrd="0" destOrd="0" presId="urn:microsoft.com/office/officeart/2005/8/layout/list1"/>
    <dgm:cxn modelId="{3AAA162A-F995-4741-A00C-01975CB84A51}" type="presOf" srcId="{7A3F1FEC-CD00-4887-A3F8-EF975BD9DBA6}" destId="{B66B3451-D806-41F1-B51D-8FF9A60C298A}" srcOrd="1" destOrd="0" presId="urn:microsoft.com/office/officeart/2005/8/layout/list1"/>
    <dgm:cxn modelId="{42DBE134-59E8-4DBD-9E7A-9FCB71587615}" srcId="{7E825BBE-FA15-4055-804A-FF154C06C0FF}" destId="{4D77733C-78A3-4CBD-9375-F6AC5B71B927}" srcOrd="3" destOrd="0" parTransId="{51470E9F-1642-42C7-A542-0BBDF9C3FEA1}" sibTransId="{D398A2F1-EBD0-4D7D-8AE4-CAA7D0D8CB29}"/>
    <dgm:cxn modelId="{E887F43C-0C80-4598-A959-CF7ED8D4A1FB}" type="presOf" srcId="{7E05EE93-D56E-42B2-BE5B-CD9C1DDA4319}" destId="{63F662F1-B541-437C-901B-BD413D683EA8}" srcOrd="0" destOrd="0" presId="urn:microsoft.com/office/officeart/2005/8/layout/list1"/>
    <dgm:cxn modelId="{040CE144-1B18-4C4E-ABD3-111834EB0568}" srcId="{7E825BBE-FA15-4055-804A-FF154C06C0FF}" destId="{7E05EE93-D56E-42B2-BE5B-CD9C1DDA4319}" srcOrd="2" destOrd="0" parTransId="{0837061A-5C64-4B28-9A31-8C1C52C86560}" sibTransId="{00609BA2-680C-4EB0-985B-2510EFDB27DB}"/>
    <dgm:cxn modelId="{B3472A56-9A64-4770-9389-5025613ACE65}" type="presOf" srcId="{7E825BBE-FA15-4055-804A-FF154C06C0FF}" destId="{5C9B7947-C28C-487F-A4F2-36BA0F4DA668}" srcOrd="0" destOrd="0" presId="urn:microsoft.com/office/officeart/2005/8/layout/list1"/>
    <dgm:cxn modelId="{7A988F6F-BAFA-42D7-91DD-6B35125ACA49}" type="presOf" srcId="{A46F40D2-44E9-4375-B8D5-D0B57861D3FA}" destId="{309104E4-1604-40AE-BB3C-26407F36BDA1}" srcOrd="1" destOrd="0" presId="urn:microsoft.com/office/officeart/2005/8/layout/list1"/>
    <dgm:cxn modelId="{13E89674-7477-4875-A52D-3E6CE816A20D}" type="presOf" srcId="{7A3F1FEC-CD00-4887-A3F8-EF975BD9DBA6}" destId="{E3143C26-A734-4458-BC6E-CAAC99EA2F5F}" srcOrd="0" destOrd="0" presId="urn:microsoft.com/office/officeart/2005/8/layout/list1"/>
    <dgm:cxn modelId="{9BCE6184-96E7-4B29-9F97-58DD6BC4359C}" srcId="{7E825BBE-FA15-4055-804A-FF154C06C0FF}" destId="{7A3F1FEC-CD00-4887-A3F8-EF975BD9DBA6}" srcOrd="1" destOrd="0" parTransId="{5FE0088E-5964-459C-84CB-C6B8E04EE86E}" sibTransId="{E9BFB9E3-A75E-434A-A3E6-9511EECA7E36}"/>
    <dgm:cxn modelId="{F2D80EB4-40BF-4D9B-A0B9-FBD8204E860A}" srcId="{7E825BBE-FA15-4055-804A-FF154C06C0FF}" destId="{A46F40D2-44E9-4375-B8D5-D0B57861D3FA}" srcOrd="4" destOrd="0" parTransId="{FB3F1DAC-8E89-4DB8-9642-8791F96C9D5F}" sibTransId="{B6E1EE6B-D5C0-4003-A6CD-8EDBC530EF50}"/>
    <dgm:cxn modelId="{DC6E89CA-7981-4346-A7D8-91B2C7A4530D}" type="presOf" srcId="{A46F40D2-44E9-4375-B8D5-D0B57861D3FA}" destId="{AAB0D3EB-6DDD-449C-9EF2-002FCF519AF6}" srcOrd="0" destOrd="0" presId="urn:microsoft.com/office/officeart/2005/8/layout/list1"/>
    <dgm:cxn modelId="{AB52BBCC-1BA6-4F64-A1F1-013D1A28B526}" type="presOf" srcId="{489F6D12-DA3F-494F-9E33-D73F1E4CEBE6}" destId="{E16282A4-6ACF-4465-83ED-4628DBE526D5}" srcOrd="0" destOrd="0" presId="urn:microsoft.com/office/officeart/2005/8/layout/list1"/>
    <dgm:cxn modelId="{2EB8FAD4-2C2F-4FD9-A3D9-399642B3FEA0}" type="presOf" srcId="{4D77733C-78A3-4CBD-9375-F6AC5B71B927}" destId="{A28D8FB0-1F71-43D5-B233-604B9424E14C}" srcOrd="1" destOrd="0" presId="urn:microsoft.com/office/officeart/2005/8/layout/list1"/>
    <dgm:cxn modelId="{4C87B5EB-D19F-43FB-9481-9BAE38F881EA}" type="presOf" srcId="{7E05EE93-D56E-42B2-BE5B-CD9C1DDA4319}" destId="{4E149089-02D3-45DA-AD8D-89377A6AA4EF}" srcOrd="1" destOrd="0" presId="urn:microsoft.com/office/officeart/2005/8/layout/list1"/>
    <dgm:cxn modelId="{4E06A3EE-4FD4-482E-8592-E14BDDE9F178}" srcId="{7E825BBE-FA15-4055-804A-FF154C06C0FF}" destId="{489F6D12-DA3F-494F-9E33-D73F1E4CEBE6}" srcOrd="0" destOrd="0" parTransId="{261CD412-9778-4E0E-9864-603C606419C4}" sibTransId="{69DC2F54-4F0A-4B43-8750-E4CC5963CFA6}"/>
    <dgm:cxn modelId="{041D07F9-BBE4-4101-A1F1-0EFE91915B2E}" type="presOf" srcId="{489F6D12-DA3F-494F-9E33-D73F1E4CEBE6}" destId="{F478481E-3753-4180-A4C5-3206BF3197AF}" srcOrd="1" destOrd="0" presId="urn:microsoft.com/office/officeart/2005/8/layout/list1"/>
    <dgm:cxn modelId="{A9927B22-BD33-4A30-BC14-2E545B34C443}" type="presParOf" srcId="{5C9B7947-C28C-487F-A4F2-36BA0F4DA668}" destId="{E38E44D4-E778-4DFB-81C4-0FD6C5055545}" srcOrd="0" destOrd="0" presId="urn:microsoft.com/office/officeart/2005/8/layout/list1"/>
    <dgm:cxn modelId="{337812DE-3334-407A-A958-5A1C4D9C790E}" type="presParOf" srcId="{E38E44D4-E778-4DFB-81C4-0FD6C5055545}" destId="{E16282A4-6ACF-4465-83ED-4628DBE526D5}" srcOrd="0" destOrd="0" presId="urn:microsoft.com/office/officeart/2005/8/layout/list1"/>
    <dgm:cxn modelId="{311F24B3-E712-4EF3-B789-94C862709935}" type="presParOf" srcId="{E38E44D4-E778-4DFB-81C4-0FD6C5055545}" destId="{F478481E-3753-4180-A4C5-3206BF3197AF}" srcOrd="1" destOrd="0" presId="urn:microsoft.com/office/officeart/2005/8/layout/list1"/>
    <dgm:cxn modelId="{6EF476A5-695A-4BDD-AA73-A6E653177CE2}" type="presParOf" srcId="{5C9B7947-C28C-487F-A4F2-36BA0F4DA668}" destId="{F0B6DD99-D7E0-477A-856D-58832B9DA134}" srcOrd="1" destOrd="0" presId="urn:microsoft.com/office/officeart/2005/8/layout/list1"/>
    <dgm:cxn modelId="{36ED9946-6A86-475D-A76B-44A8C80F9F3D}" type="presParOf" srcId="{5C9B7947-C28C-487F-A4F2-36BA0F4DA668}" destId="{3F48401A-44C8-4684-A2A2-85359B69CD87}" srcOrd="2" destOrd="0" presId="urn:microsoft.com/office/officeart/2005/8/layout/list1"/>
    <dgm:cxn modelId="{403C2244-3F6A-4FF4-96BE-587FFFC8B2CC}" type="presParOf" srcId="{5C9B7947-C28C-487F-A4F2-36BA0F4DA668}" destId="{C340661C-8C5B-4296-8729-AB61787BBD88}" srcOrd="3" destOrd="0" presId="urn:microsoft.com/office/officeart/2005/8/layout/list1"/>
    <dgm:cxn modelId="{709101BA-7303-4F5F-BDB4-63DAB95E04B7}" type="presParOf" srcId="{5C9B7947-C28C-487F-A4F2-36BA0F4DA668}" destId="{DBA1015C-2F9D-4FEE-98B3-F26253FC2C03}" srcOrd="4" destOrd="0" presId="urn:microsoft.com/office/officeart/2005/8/layout/list1"/>
    <dgm:cxn modelId="{DAF527D3-4133-4A11-B7A4-95C99519C720}" type="presParOf" srcId="{DBA1015C-2F9D-4FEE-98B3-F26253FC2C03}" destId="{E3143C26-A734-4458-BC6E-CAAC99EA2F5F}" srcOrd="0" destOrd="0" presId="urn:microsoft.com/office/officeart/2005/8/layout/list1"/>
    <dgm:cxn modelId="{FADD5009-AE67-41B4-B5F1-800DBD50DA39}" type="presParOf" srcId="{DBA1015C-2F9D-4FEE-98B3-F26253FC2C03}" destId="{B66B3451-D806-41F1-B51D-8FF9A60C298A}" srcOrd="1" destOrd="0" presId="urn:microsoft.com/office/officeart/2005/8/layout/list1"/>
    <dgm:cxn modelId="{0C561611-3C56-417C-B234-E5B2017F0894}" type="presParOf" srcId="{5C9B7947-C28C-487F-A4F2-36BA0F4DA668}" destId="{0AA7473B-B0AE-4F98-AB9D-01EAB551F979}" srcOrd="5" destOrd="0" presId="urn:microsoft.com/office/officeart/2005/8/layout/list1"/>
    <dgm:cxn modelId="{EA3F4FDA-5A70-46A9-A45E-B33893080F8F}" type="presParOf" srcId="{5C9B7947-C28C-487F-A4F2-36BA0F4DA668}" destId="{49D85D1C-2E1F-44CF-8CC9-A8721D4BF8DD}" srcOrd="6" destOrd="0" presId="urn:microsoft.com/office/officeart/2005/8/layout/list1"/>
    <dgm:cxn modelId="{A5238FE4-A64C-4889-BA3F-529FCA49FF05}" type="presParOf" srcId="{5C9B7947-C28C-487F-A4F2-36BA0F4DA668}" destId="{DA6528F8-026A-474F-843E-C0EB035B7221}" srcOrd="7" destOrd="0" presId="urn:microsoft.com/office/officeart/2005/8/layout/list1"/>
    <dgm:cxn modelId="{5DADD339-B853-4878-83D6-94A0017C8262}" type="presParOf" srcId="{5C9B7947-C28C-487F-A4F2-36BA0F4DA668}" destId="{88A82F08-2597-48E1-A3FC-D58FAABB5D14}" srcOrd="8" destOrd="0" presId="urn:microsoft.com/office/officeart/2005/8/layout/list1"/>
    <dgm:cxn modelId="{66F5AA3F-55AD-4E46-BAF3-5605211CB60B}" type="presParOf" srcId="{88A82F08-2597-48E1-A3FC-D58FAABB5D14}" destId="{63F662F1-B541-437C-901B-BD413D683EA8}" srcOrd="0" destOrd="0" presId="urn:microsoft.com/office/officeart/2005/8/layout/list1"/>
    <dgm:cxn modelId="{3949A2B5-61DC-4A3A-92A1-AC5E7F40F700}" type="presParOf" srcId="{88A82F08-2597-48E1-A3FC-D58FAABB5D14}" destId="{4E149089-02D3-45DA-AD8D-89377A6AA4EF}" srcOrd="1" destOrd="0" presId="urn:microsoft.com/office/officeart/2005/8/layout/list1"/>
    <dgm:cxn modelId="{8C73B8A1-CEC1-4058-812F-513427CB51E6}" type="presParOf" srcId="{5C9B7947-C28C-487F-A4F2-36BA0F4DA668}" destId="{05629657-AFD4-4313-A1E0-17D26067A9BF}" srcOrd="9" destOrd="0" presId="urn:microsoft.com/office/officeart/2005/8/layout/list1"/>
    <dgm:cxn modelId="{436B455E-6CBD-4E15-B237-1533F252ED1C}" type="presParOf" srcId="{5C9B7947-C28C-487F-A4F2-36BA0F4DA668}" destId="{111ECAE2-75FA-46D8-A21E-BF9B77E9CEE5}" srcOrd="10" destOrd="0" presId="urn:microsoft.com/office/officeart/2005/8/layout/list1"/>
    <dgm:cxn modelId="{F8F39697-F818-4CFC-A2E9-4AB60E792EF5}" type="presParOf" srcId="{5C9B7947-C28C-487F-A4F2-36BA0F4DA668}" destId="{F1666ECF-EE01-470A-8148-E4F896B01735}" srcOrd="11" destOrd="0" presId="urn:microsoft.com/office/officeart/2005/8/layout/list1"/>
    <dgm:cxn modelId="{6B6888E6-DD2D-4B82-B2D3-9B6022B91F20}" type="presParOf" srcId="{5C9B7947-C28C-487F-A4F2-36BA0F4DA668}" destId="{1484C924-417E-4262-8A71-6ABEDA20C480}" srcOrd="12" destOrd="0" presId="urn:microsoft.com/office/officeart/2005/8/layout/list1"/>
    <dgm:cxn modelId="{8872BAF6-2419-4FBB-A337-AE067C1AE347}" type="presParOf" srcId="{1484C924-417E-4262-8A71-6ABEDA20C480}" destId="{D2A27339-DE70-4483-B158-6EF579B7CF03}" srcOrd="0" destOrd="0" presId="urn:microsoft.com/office/officeart/2005/8/layout/list1"/>
    <dgm:cxn modelId="{B5CB6519-C3B6-4EFF-9AD7-89E42961299F}" type="presParOf" srcId="{1484C924-417E-4262-8A71-6ABEDA20C480}" destId="{A28D8FB0-1F71-43D5-B233-604B9424E14C}" srcOrd="1" destOrd="0" presId="urn:microsoft.com/office/officeart/2005/8/layout/list1"/>
    <dgm:cxn modelId="{E5DCCC66-0500-4C31-8B3E-4146DC0831CE}" type="presParOf" srcId="{5C9B7947-C28C-487F-A4F2-36BA0F4DA668}" destId="{D022C98A-1B5D-4F43-A85A-4DB06CE8E32C}" srcOrd="13" destOrd="0" presId="urn:microsoft.com/office/officeart/2005/8/layout/list1"/>
    <dgm:cxn modelId="{65240670-CC57-44BC-B902-03CFA48AC8BC}" type="presParOf" srcId="{5C9B7947-C28C-487F-A4F2-36BA0F4DA668}" destId="{21DD9DE7-50BC-4A7E-9AB4-B666D0BF6827}" srcOrd="14" destOrd="0" presId="urn:microsoft.com/office/officeart/2005/8/layout/list1"/>
    <dgm:cxn modelId="{2D2E86FE-7B7C-478A-B003-E0E8341FEFEA}" type="presParOf" srcId="{5C9B7947-C28C-487F-A4F2-36BA0F4DA668}" destId="{29CD5741-3679-456F-B1F0-6F270D0BB611}" srcOrd="15" destOrd="0" presId="urn:microsoft.com/office/officeart/2005/8/layout/list1"/>
    <dgm:cxn modelId="{68CD9E47-F5BF-4B5F-98BD-635D16C2D013}" type="presParOf" srcId="{5C9B7947-C28C-487F-A4F2-36BA0F4DA668}" destId="{34556D76-B747-420A-838B-19173F289C90}" srcOrd="16" destOrd="0" presId="urn:microsoft.com/office/officeart/2005/8/layout/list1"/>
    <dgm:cxn modelId="{46ACC36C-61E7-49D1-A29D-14C2927A6C67}" type="presParOf" srcId="{34556D76-B747-420A-838B-19173F289C90}" destId="{AAB0D3EB-6DDD-449C-9EF2-002FCF519AF6}" srcOrd="0" destOrd="0" presId="urn:microsoft.com/office/officeart/2005/8/layout/list1"/>
    <dgm:cxn modelId="{77DDCCF9-2D8E-45DA-841E-2CA81EFCC037}" type="presParOf" srcId="{34556D76-B747-420A-838B-19173F289C90}" destId="{309104E4-1604-40AE-BB3C-26407F36BDA1}" srcOrd="1" destOrd="0" presId="urn:microsoft.com/office/officeart/2005/8/layout/list1"/>
    <dgm:cxn modelId="{DA3EAB1C-A484-4A34-9813-151E51B4093A}" type="presParOf" srcId="{5C9B7947-C28C-487F-A4F2-36BA0F4DA668}" destId="{E9E15396-6A5D-40B5-A8B3-7F05BA804249}" srcOrd="17" destOrd="0" presId="urn:microsoft.com/office/officeart/2005/8/layout/list1"/>
    <dgm:cxn modelId="{FFCE788F-6FDD-4835-9AF9-E18D7EE8BF79}" type="presParOf" srcId="{5C9B7947-C28C-487F-A4F2-36BA0F4DA668}" destId="{F32FBD86-5456-4F61-AAD9-DD0C76315DBF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EF2505A-D25C-49C9-A05A-D6EB241C2167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B063606-1E7E-4162-8380-14F29AFC8E9F}">
      <dgm:prSet custT="1"/>
      <dgm:spPr/>
      <dgm:t>
        <a:bodyPr/>
        <a:lstStyle/>
        <a:p>
          <a:pPr algn="ctr"/>
          <a:r>
            <a:rPr lang="ru-RU" sz="1400" b="1" dirty="0" err="1">
              <a:solidFill>
                <a:schemeClr val="tx1"/>
              </a:solidFill>
            </a:rPr>
            <a:t>Організація</a:t>
          </a:r>
          <a:r>
            <a:rPr lang="ru-RU" sz="1400" b="1" dirty="0">
              <a:solidFill>
                <a:schemeClr val="tx1"/>
              </a:solidFill>
            </a:rPr>
            <a:t> та </a:t>
          </a:r>
          <a:r>
            <a:rPr lang="ru-RU" sz="1400" b="1" dirty="0" err="1">
              <a:solidFill>
                <a:schemeClr val="tx1"/>
              </a:solidFill>
            </a:rPr>
            <a:t>етапи</a:t>
          </a:r>
          <a:r>
            <a:rPr lang="ru-RU" sz="1400" b="1" dirty="0">
              <a:solidFill>
                <a:schemeClr val="tx1"/>
              </a:solidFill>
            </a:rPr>
            <a:t> </a:t>
          </a:r>
          <a:r>
            <a:rPr lang="ru-RU" sz="1400" b="1" dirty="0" err="1">
              <a:solidFill>
                <a:schemeClr val="tx1"/>
              </a:solidFill>
            </a:rPr>
            <a:t>дослідження</a:t>
          </a:r>
          <a:r>
            <a:rPr lang="ru-RU" sz="1400" b="1" dirty="0">
              <a:solidFill>
                <a:schemeClr val="tx1"/>
              </a:solidFill>
            </a:rPr>
            <a:t>. </a:t>
          </a:r>
          <a:r>
            <a:rPr lang="ru-RU" sz="1400" dirty="0" err="1"/>
            <a:t>Основна</a:t>
          </a:r>
          <a:r>
            <a:rPr lang="ru-RU" sz="1400" dirty="0"/>
            <a:t> мета </a:t>
          </a:r>
          <a:r>
            <a:rPr lang="ru-RU" sz="1400" dirty="0" err="1"/>
            <a:t>досліджень</a:t>
          </a:r>
          <a:r>
            <a:rPr lang="ru-RU" sz="1400" dirty="0"/>
            <a:t> в </a:t>
          </a:r>
          <a:r>
            <a:rPr lang="ru-RU" sz="1400" dirty="0" err="1"/>
            <a:t>теорії</a:t>
          </a:r>
          <a:r>
            <a:rPr lang="ru-RU" sz="1400" dirty="0"/>
            <a:t> </a:t>
          </a:r>
          <a:r>
            <a:rPr lang="ru-RU" sz="1400" dirty="0" err="1"/>
            <a:t>фізичного</a:t>
          </a:r>
          <a:r>
            <a:rPr lang="ru-RU" sz="1400" dirty="0"/>
            <a:t> </a:t>
          </a:r>
          <a:r>
            <a:rPr lang="ru-RU" sz="1400" dirty="0" err="1"/>
            <a:t>виховання</a:t>
          </a:r>
          <a:r>
            <a:rPr lang="ru-RU" sz="1400" dirty="0"/>
            <a:t> – </a:t>
          </a:r>
          <a:r>
            <a:rPr lang="ru-RU" sz="1400" dirty="0" err="1"/>
            <a:t>розкриття</a:t>
          </a:r>
          <a:r>
            <a:rPr lang="ru-RU" sz="1400" dirty="0"/>
            <a:t> </a:t>
          </a:r>
          <a:r>
            <a:rPr lang="ru-RU" sz="1400" dirty="0" err="1"/>
            <a:t>закономірностей</a:t>
          </a:r>
          <a:r>
            <a:rPr lang="ru-RU" sz="1400" dirty="0"/>
            <a:t> у </a:t>
          </a:r>
          <a:r>
            <a:rPr lang="ru-RU" sz="1400" dirty="0" err="1"/>
            <a:t>формуванні</a:t>
          </a:r>
          <a:r>
            <a:rPr lang="ru-RU" sz="1400" dirty="0"/>
            <a:t> </a:t>
          </a:r>
          <a:r>
            <a:rPr lang="ru-RU" sz="1400" dirty="0" err="1"/>
            <a:t>всебічно</a:t>
          </a:r>
          <a:r>
            <a:rPr lang="ru-RU" sz="1400" dirty="0"/>
            <a:t> </a:t>
          </a:r>
          <a:r>
            <a:rPr lang="ru-RU" sz="1400" dirty="0" err="1"/>
            <a:t>розвиненої</a:t>
          </a:r>
          <a:r>
            <a:rPr lang="ru-RU" sz="1400" dirty="0"/>
            <a:t> </a:t>
          </a:r>
          <a:r>
            <a:rPr lang="ru-RU" sz="1400" dirty="0" err="1"/>
            <a:t>особистості</a:t>
          </a:r>
          <a:r>
            <a:rPr lang="ru-RU" sz="1400" dirty="0"/>
            <a:t>, </a:t>
          </a:r>
          <a:r>
            <a:rPr lang="ru-RU" sz="1400" dirty="0" err="1"/>
            <a:t>наукове</a:t>
          </a:r>
          <a:r>
            <a:rPr lang="ru-RU" sz="1400" dirty="0"/>
            <a:t> </a:t>
          </a:r>
          <a:r>
            <a:rPr lang="ru-RU" sz="1400" dirty="0" err="1"/>
            <a:t>обґрунтування</a:t>
          </a:r>
          <a:r>
            <a:rPr lang="ru-RU" sz="1400" dirty="0"/>
            <a:t> </a:t>
          </a:r>
          <a:r>
            <a:rPr lang="ru-RU" sz="1400" dirty="0" err="1"/>
            <a:t>найбільш</a:t>
          </a:r>
          <a:r>
            <a:rPr lang="ru-RU" sz="1400" dirty="0"/>
            <a:t> </a:t>
          </a:r>
          <a:r>
            <a:rPr lang="ru-RU" sz="1400" dirty="0" err="1"/>
            <a:t>раціональних</a:t>
          </a:r>
          <a:r>
            <a:rPr lang="ru-RU" sz="1400" dirty="0"/>
            <a:t> </a:t>
          </a:r>
          <a:r>
            <a:rPr lang="ru-RU" sz="1400" dirty="0" err="1"/>
            <a:t>засобів</a:t>
          </a:r>
          <a:r>
            <a:rPr lang="ru-RU" sz="1400" dirty="0"/>
            <a:t>, </a:t>
          </a:r>
          <a:r>
            <a:rPr lang="ru-RU" sz="1400" dirty="0" err="1"/>
            <a:t>принципів</a:t>
          </a:r>
          <a:r>
            <a:rPr lang="ru-RU" sz="1400" dirty="0"/>
            <a:t> та </a:t>
          </a:r>
          <a:r>
            <a:rPr lang="ru-RU" sz="1400" dirty="0" err="1"/>
            <a:t>методів</a:t>
          </a:r>
          <a:r>
            <a:rPr lang="ru-RU" sz="1400" dirty="0"/>
            <a:t> </a:t>
          </a:r>
          <a:r>
            <a:rPr lang="ru-RU" sz="1400" dirty="0" err="1"/>
            <a:t>навчання</a:t>
          </a:r>
          <a:r>
            <a:rPr lang="ru-RU" sz="1400" dirty="0"/>
            <a:t>; </a:t>
          </a:r>
          <a:r>
            <a:rPr lang="ru-RU" sz="1400" dirty="0" err="1"/>
            <a:t>оптимальних</a:t>
          </a:r>
          <a:r>
            <a:rPr lang="ru-RU" sz="1400" dirty="0"/>
            <a:t> </a:t>
          </a:r>
          <a:r>
            <a:rPr lang="ru-RU" sz="1400" dirty="0" err="1"/>
            <a:t>організаційних</a:t>
          </a:r>
          <a:r>
            <a:rPr lang="ru-RU" sz="1400" dirty="0"/>
            <a:t> форм </a:t>
          </a:r>
          <a:r>
            <a:rPr lang="ru-RU" sz="1400" dirty="0" err="1"/>
            <a:t>фізичної</a:t>
          </a:r>
          <a:r>
            <a:rPr lang="ru-RU" sz="1400" dirty="0"/>
            <a:t> </a:t>
          </a:r>
          <a:r>
            <a:rPr lang="ru-RU" sz="1400" dirty="0" err="1"/>
            <a:t>культури</a:t>
          </a:r>
          <a:r>
            <a:rPr lang="ru-RU" sz="1400" dirty="0"/>
            <a:t>, </a:t>
          </a:r>
          <a:r>
            <a:rPr lang="ru-RU" sz="1400" dirty="0" err="1"/>
            <a:t>спрямованих</a:t>
          </a:r>
          <a:r>
            <a:rPr lang="ru-RU" sz="1400" dirty="0"/>
            <a:t> на </a:t>
          </a:r>
          <a:r>
            <a:rPr lang="ru-RU" sz="1400" dirty="0" err="1"/>
            <a:t>зміцнення</a:t>
          </a:r>
          <a:r>
            <a:rPr lang="ru-RU" sz="1400" dirty="0"/>
            <a:t> </a:t>
          </a:r>
          <a:r>
            <a:rPr lang="ru-RU" sz="1400" dirty="0" err="1"/>
            <a:t>здоров'я</a:t>
          </a:r>
          <a:r>
            <a:rPr lang="ru-RU" sz="1400" dirty="0"/>
            <a:t>, </a:t>
          </a:r>
          <a:r>
            <a:rPr lang="ru-RU" sz="1400" dirty="0" err="1"/>
            <a:t>покращання</a:t>
          </a:r>
          <a:r>
            <a:rPr lang="ru-RU" sz="1400" dirty="0"/>
            <a:t> </a:t>
          </a:r>
          <a:r>
            <a:rPr lang="ru-RU" sz="1400" dirty="0" err="1"/>
            <a:t>фізичного</a:t>
          </a:r>
          <a:r>
            <a:rPr lang="ru-RU" sz="1400" dirty="0"/>
            <a:t> </a:t>
          </a:r>
          <a:r>
            <a:rPr lang="ru-RU" sz="1400" dirty="0" err="1"/>
            <a:t>розвитку</a:t>
          </a:r>
          <a:r>
            <a:rPr lang="ru-RU" sz="1400" dirty="0"/>
            <a:t>, </a:t>
          </a:r>
          <a:r>
            <a:rPr lang="ru-RU" sz="1400" dirty="0" err="1"/>
            <a:t>виховання</a:t>
          </a:r>
          <a:r>
            <a:rPr lang="ru-RU" sz="1400" dirty="0"/>
            <a:t> </a:t>
          </a:r>
          <a:r>
            <a:rPr lang="ru-RU" sz="1400" dirty="0" err="1"/>
            <a:t>моральних</a:t>
          </a:r>
          <a:r>
            <a:rPr lang="ru-RU" sz="1400" dirty="0"/>
            <a:t> та </a:t>
          </a:r>
          <a:r>
            <a:rPr lang="ru-RU" sz="1400" dirty="0" err="1"/>
            <a:t>вольових</a:t>
          </a:r>
          <a:r>
            <a:rPr lang="ru-RU" sz="1400" dirty="0"/>
            <a:t> рис характеру, </a:t>
          </a:r>
          <a:r>
            <a:rPr lang="ru-RU" sz="1400" dirty="0" err="1"/>
            <a:t>рухову</a:t>
          </a:r>
          <a:r>
            <a:rPr lang="ru-RU" sz="1400" dirty="0"/>
            <a:t> </a:t>
          </a:r>
          <a:r>
            <a:rPr lang="ru-RU" sz="1400" dirty="0" err="1"/>
            <a:t>підготовленість</a:t>
          </a:r>
          <a:r>
            <a:rPr lang="ru-RU" sz="1400" dirty="0"/>
            <a:t> </a:t>
          </a:r>
          <a:r>
            <a:rPr lang="ru-RU" sz="1400" dirty="0" err="1"/>
            <a:t>людини</a:t>
          </a:r>
          <a:r>
            <a:rPr lang="ru-RU" sz="1400" dirty="0"/>
            <a:t> на </a:t>
          </a:r>
          <a:r>
            <a:rPr lang="ru-RU" sz="1400" dirty="0" err="1"/>
            <a:t>різних</a:t>
          </a:r>
          <a:r>
            <a:rPr lang="ru-RU" sz="1400" dirty="0"/>
            <a:t> </a:t>
          </a:r>
          <a:r>
            <a:rPr lang="ru-RU" sz="1400" dirty="0" err="1"/>
            <a:t>етапах</a:t>
          </a:r>
          <a:r>
            <a:rPr lang="ru-RU" sz="1400" dirty="0"/>
            <a:t> </a:t>
          </a:r>
          <a:r>
            <a:rPr lang="ru-RU" sz="1400" dirty="0" err="1"/>
            <a:t>її</a:t>
          </a:r>
          <a:r>
            <a:rPr lang="ru-RU" sz="1400" dirty="0"/>
            <a:t> </a:t>
          </a:r>
          <a:r>
            <a:rPr lang="ru-RU" sz="1400" dirty="0" err="1"/>
            <a:t>життя</a:t>
          </a:r>
          <a:r>
            <a:rPr lang="ru-RU" sz="1400" dirty="0"/>
            <a:t>. </a:t>
          </a:r>
          <a:r>
            <a:rPr lang="ru-RU" sz="1400" dirty="0" err="1"/>
            <a:t>Дослідження</a:t>
          </a:r>
          <a:r>
            <a:rPr lang="ru-RU" sz="1400" dirty="0"/>
            <a:t> </a:t>
          </a:r>
          <a:r>
            <a:rPr lang="ru-RU" sz="1400" dirty="0" err="1"/>
            <a:t>можуть</a:t>
          </a:r>
          <a:r>
            <a:rPr lang="ru-RU" sz="1400" dirty="0"/>
            <a:t> </a:t>
          </a:r>
          <a:r>
            <a:rPr lang="ru-RU" sz="1400" dirty="0" err="1"/>
            <a:t>проводитися</a:t>
          </a:r>
          <a:r>
            <a:rPr lang="ru-RU" sz="1400" dirty="0"/>
            <a:t> на </a:t>
          </a:r>
          <a:r>
            <a:rPr lang="ru-RU" sz="1400" dirty="0" err="1"/>
            <a:t>різних</a:t>
          </a:r>
          <a:r>
            <a:rPr lang="ru-RU" sz="1400" dirty="0"/>
            <a:t> </a:t>
          </a:r>
          <a:r>
            <a:rPr lang="ru-RU" sz="1400" dirty="0" err="1"/>
            <a:t>рівнях</a:t>
          </a:r>
          <a:r>
            <a:rPr lang="ru-RU" sz="1400" dirty="0"/>
            <a:t>.</a:t>
          </a:r>
        </a:p>
      </dgm:t>
    </dgm:pt>
    <dgm:pt modelId="{63D0307C-3524-4EE2-BE36-3095CF2B5FD9}" type="parTrans" cxnId="{94F84E97-4E8C-4E27-BAB7-8347CDA47102}">
      <dgm:prSet/>
      <dgm:spPr/>
      <dgm:t>
        <a:bodyPr/>
        <a:lstStyle/>
        <a:p>
          <a:endParaRPr lang="ru-RU"/>
        </a:p>
      </dgm:t>
    </dgm:pt>
    <dgm:pt modelId="{7D720109-0B47-41C3-826A-241B85A66B47}" type="sibTrans" cxnId="{94F84E97-4E8C-4E27-BAB7-8347CDA47102}">
      <dgm:prSet/>
      <dgm:spPr/>
      <dgm:t>
        <a:bodyPr/>
        <a:lstStyle/>
        <a:p>
          <a:endParaRPr lang="ru-RU"/>
        </a:p>
      </dgm:t>
    </dgm:pt>
    <dgm:pt modelId="{DE33FFE1-0673-4E44-811D-0230C791579C}">
      <dgm:prSet custT="1"/>
      <dgm:spPr/>
      <dgm:t>
        <a:bodyPr/>
        <a:lstStyle/>
        <a:p>
          <a:r>
            <a:rPr lang="ru-RU" sz="1400" b="1" dirty="0" err="1">
              <a:solidFill>
                <a:schemeClr val="tx1"/>
              </a:solidFill>
            </a:rPr>
            <a:t>Емпіричний</a:t>
          </a:r>
          <a:r>
            <a:rPr lang="ru-RU" sz="1400" b="1" dirty="0">
              <a:solidFill>
                <a:schemeClr val="tx1"/>
              </a:solidFill>
            </a:rPr>
            <a:t> </a:t>
          </a:r>
          <a:r>
            <a:rPr lang="ru-RU" sz="1400" b="1" dirty="0" err="1">
              <a:solidFill>
                <a:schemeClr val="tx1"/>
              </a:solidFill>
            </a:rPr>
            <a:t>рівень</a:t>
          </a:r>
          <a:r>
            <a:rPr lang="ru-RU" sz="1400" b="1" dirty="0">
              <a:solidFill>
                <a:schemeClr val="tx1"/>
              </a:solidFill>
            </a:rPr>
            <a:t> </a:t>
          </a:r>
          <a:r>
            <a:rPr lang="ru-RU" sz="1400" b="1" dirty="0" err="1">
              <a:solidFill>
                <a:schemeClr val="tx1"/>
              </a:solidFill>
            </a:rPr>
            <a:t>дослідження</a:t>
          </a:r>
          <a:r>
            <a:rPr lang="ru-RU" sz="1400" b="1" dirty="0">
              <a:solidFill>
                <a:schemeClr val="tx1"/>
              </a:solidFill>
            </a:rPr>
            <a:t> </a:t>
          </a:r>
          <a:r>
            <a:rPr lang="ru-RU" sz="1400" dirty="0" err="1"/>
            <a:t>пов’язаний</a:t>
          </a:r>
          <a:r>
            <a:rPr lang="ru-RU" sz="1400" dirty="0"/>
            <a:t> </a:t>
          </a:r>
          <a:r>
            <a:rPr lang="ru-RU" sz="1400" dirty="0" err="1"/>
            <a:t>із</a:t>
          </a:r>
          <a:r>
            <a:rPr lang="ru-RU" sz="1400" dirty="0"/>
            <a:t> </a:t>
          </a:r>
          <a:r>
            <a:rPr lang="ru-RU" sz="1400" dirty="0" err="1"/>
            <a:t>збиранням</a:t>
          </a:r>
          <a:r>
            <a:rPr lang="ru-RU" sz="1400" dirty="0"/>
            <a:t> фактичного </a:t>
          </a:r>
          <a:r>
            <a:rPr lang="ru-RU" sz="1400" dirty="0" err="1"/>
            <a:t>матеріалу</a:t>
          </a:r>
          <a:r>
            <a:rPr lang="ru-RU" sz="1400" dirty="0"/>
            <a:t>, </a:t>
          </a:r>
          <a:r>
            <a:rPr lang="ru-RU" sz="1400" dirty="0" err="1"/>
            <a:t>його</a:t>
          </a:r>
          <a:r>
            <a:rPr lang="ru-RU" sz="1400" dirty="0"/>
            <a:t> </a:t>
          </a:r>
          <a:r>
            <a:rPr lang="ru-RU" sz="1400" dirty="0" err="1"/>
            <a:t>аналізом</a:t>
          </a:r>
          <a:r>
            <a:rPr lang="ru-RU" sz="1400" dirty="0"/>
            <a:t>, </a:t>
          </a:r>
          <a:r>
            <a:rPr lang="ru-RU" sz="1400" dirty="0" err="1"/>
            <a:t>описанням</a:t>
          </a:r>
          <a:r>
            <a:rPr lang="ru-RU" sz="1400" dirty="0"/>
            <a:t> </a:t>
          </a:r>
          <a:r>
            <a:rPr lang="ru-RU" sz="1400" dirty="0" err="1"/>
            <a:t>отриманих</a:t>
          </a:r>
          <a:r>
            <a:rPr lang="ru-RU" sz="1400" dirty="0"/>
            <a:t> </a:t>
          </a:r>
          <a:r>
            <a:rPr lang="ru-RU" sz="1400" dirty="0" err="1"/>
            <a:t>інформаційних</a:t>
          </a:r>
          <a:r>
            <a:rPr lang="ru-RU" sz="1400" dirty="0"/>
            <a:t> </a:t>
          </a:r>
          <a:r>
            <a:rPr lang="ru-RU" sz="1400" dirty="0" err="1"/>
            <a:t>матеріалів</a:t>
          </a:r>
          <a:r>
            <a:rPr lang="ru-RU" sz="1400" dirty="0"/>
            <a:t>, </a:t>
          </a:r>
          <a:r>
            <a:rPr lang="ru-RU" sz="1400" dirty="0" err="1"/>
            <a:t>встановленням</a:t>
          </a:r>
          <a:r>
            <a:rPr lang="ru-RU" sz="1400" dirty="0"/>
            <a:t> </a:t>
          </a:r>
          <a:r>
            <a:rPr lang="ru-RU" sz="1400" dirty="0" err="1"/>
            <a:t>певних</a:t>
          </a:r>
          <a:r>
            <a:rPr lang="ru-RU" sz="1400" dirty="0"/>
            <a:t> </a:t>
          </a:r>
          <a:r>
            <a:rPr lang="ru-RU" sz="1400" dirty="0" err="1"/>
            <a:t>об'єктивних</a:t>
          </a:r>
          <a:r>
            <a:rPr lang="ru-RU" sz="1400" dirty="0"/>
            <a:t> </a:t>
          </a:r>
          <a:r>
            <a:rPr lang="ru-RU" sz="1400" dirty="0" err="1"/>
            <a:t>зв'язків</a:t>
          </a:r>
          <a:r>
            <a:rPr lang="ru-RU" sz="1400" dirty="0"/>
            <a:t>, </a:t>
          </a:r>
          <a:r>
            <a:rPr lang="ru-RU" sz="1400" dirty="0" err="1"/>
            <a:t>всебічним</a:t>
          </a:r>
          <a:r>
            <a:rPr lang="ru-RU" sz="1400" dirty="0"/>
            <a:t> </a:t>
          </a:r>
          <a:r>
            <a:rPr lang="ru-RU" sz="1400" dirty="0" err="1"/>
            <a:t>вивченням</a:t>
          </a:r>
          <a:r>
            <a:rPr lang="ru-RU" sz="1400" dirty="0"/>
            <a:t> </a:t>
          </a:r>
          <a:r>
            <a:rPr lang="ru-RU" sz="1400" dirty="0" err="1"/>
            <a:t>питань</a:t>
          </a:r>
          <a:r>
            <a:rPr lang="ru-RU" sz="1400" dirty="0"/>
            <a:t>, </a:t>
          </a:r>
          <a:r>
            <a:rPr lang="ru-RU" sz="1400" dirty="0" err="1"/>
            <a:t>які</a:t>
          </a:r>
          <a:r>
            <a:rPr lang="ru-RU" sz="1400" dirty="0"/>
            <a:t> </a:t>
          </a:r>
          <a:r>
            <a:rPr lang="ru-RU" sz="1400" dirty="0" err="1"/>
            <a:t>цікавлять</a:t>
          </a:r>
          <a:r>
            <a:rPr lang="ru-RU" sz="1400" dirty="0"/>
            <a:t> </a:t>
          </a:r>
          <a:r>
            <a:rPr lang="ru-RU" sz="1400" dirty="0" err="1"/>
            <a:t>дослідника</a:t>
          </a:r>
          <a:r>
            <a:rPr lang="ru-RU" sz="1400" dirty="0"/>
            <a:t>. </a:t>
          </a:r>
          <a:r>
            <a:rPr lang="ru-RU" sz="1400" dirty="0" err="1"/>
            <a:t>Однак</a:t>
          </a:r>
          <a:r>
            <a:rPr lang="ru-RU" sz="1400" dirty="0"/>
            <a:t> для </a:t>
          </a:r>
          <a:r>
            <a:rPr lang="ru-RU" sz="1400" dirty="0" err="1"/>
            <a:t>теорії</a:t>
          </a:r>
          <a:r>
            <a:rPr lang="ru-RU" sz="1400" dirty="0"/>
            <a:t> </a:t>
          </a:r>
          <a:r>
            <a:rPr lang="ru-RU" sz="1400" dirty="0" err="1"/>
            <a:t>фізичного</a:t>
          </a:r>
          <a:r>
            <a:rPr lang="ru-RU" sz="1400" dirty="0"/>
            <a:t> </a:t>
          </a:r>
          <a:r>
            <a:rPr lang="ru-RU" sz="1400" dirty="0" err="1"/>
            <a:t>виховання</a:t>
          </a:r>
          <a:r>
            <a:rPr lang="ru-RU" sz="1400" dirty="0"/>
            <a:t> </a:t>
          </a:r>
          <a:r>
            <a:rPr lang="ru-RU" sz="1400" dirty="0" err="1"/>
            <a:t>недостатньо</a:t>
          </a:r>
          <a:r>
            <a:rPr lang="ru-RU" sz="1400" dirty="0"/>
            <a:t> </a:t>
          </a:r>
          <a:r>
            <a:rPr lang="ru-RU" sz="1400" dirty="0" err="1"/>
            <a:t>опису</a:t>
          </a:r>
          <a:r>
            <a:rPr lang="ru-RU" sz="1400" dirty="0"/>
            <a:t> </a:t>
          </a:r>
          <a:r>
            <a:rPr lang="ru-RU" sz="1400" dirty="0" err="1"/>
            <a:t>або</a:t>
          </a:r>
          <a:r>
            <a:rPr lang="ru-RU" sz="1400" dirty="0"/>
            <a:t> </a:t>
          </a:r>
          <a:r>
            <a:rPr lang="ru-RU" sz="1400" dirty="0" err="1"/>
            <a:t>класифікації</a:t>
          </a:r>
          <a:r>
            <a:rPr lang="ru-RU" sz="1400" dirty="0"/>
            <a:t> </a:t>
          </a:r>
          <a:r>
            <a:rPr lang="ru-RU" sz="1400" dirty="0" err="1"/>
            <a:t>емпіричних</a:t>
          </a:r>
          <a:r>
            <a:rPr lang="ru-RU" sz="1400" dirty="0"/>
            <a:t> </a:t>
          </a:r>
          <a:r>
            <a:rPr lang="ru-RU" sz="1400" dirty="0" err="1"/>
            <a:t>фактів</a:t>
          </a:r>
          <a:r>
            <a:rPr lang="ru-RU" sz="1400" dirty="0"/>
            <a:t>. </a:t>
          </a:r>
          <a:r>
            <a:rPr lang="ru-RU" sz="1400" dirty="0" err="1"/>
            <a:t>Необхідне</a:t>
          </a:r>
          <a:r>
            <a:rPr lang="ru-RU" sz="1400" dirty="0"/>
            <a:t> </a:t>
          </a:r>
          <a:r>
            <a:rPr lang="ru-RU" sz="1400" dirty="0" err="1"/>
            <a:t>розроблення</a:t>
          </a:r>
          <a:r>
            <a:rPr lang="ru-RU" sz="1400" dirty="0"/>
            <a:t> </a:t>
          </a:r>
          <a:r>
            <a:rPr lang="ru-RU" sz="1400" dirty="0" err="1"/>
            <a:t>концептуальних</a:t>
          </a:r>
          <a:r>
            <a:rPr lang="ru-RU" sz="1400" dirty="0"/>
            <a:t> </a:t>
          </a:r>
          <a:r>
            <a:rPr lang="ru-RU" sz="1400" dirty="0" err="1"/>
            <a:t>положень</a:t>
          </a:r>
          <a:r>
            <a:rPr lang="ru-RU" sz="1400" dirty="0"/>
            <a:t>, </a:t>
          </a:r>
          <a:r>
            <a:rPr lang="ru-RU" sz="1400" dirty="0" err="1"/>
            <a:t>які</a:t>
          </a:r>
          <a:r>
            <a:rPr lang="ru-RU" sz="1400" dirty="0"/>
            <a:t> </a:t>
          </a:r>
          <a:r>
            <a:rPr lang="ru-RU" sz="1400" dirty="0" err="1"/>
            <a:t>відображають</a:t>
          </a:r>
          <a:r>
            <a:rPr lang="ru-RU" sz="1400" dirty="0"/>
            <a:t> </a:t>
          </a:r>
          <a:r>
            <a:rPr lang="ru-RU" sz="1400" dirty="0" err="1"/>
            <a:t>сутність</a:t>
          </a:r>
          <a:r>
            <a:rPr lang="ru-RU" sz="1400" dirty="0"/>
            <a:t> </a:t>
          </a:r>
          <a:r>
            <a:rPr lang="ru-RU" sz="1400" dirty="0" err="1"/>
            <a:t>фізичної</a:t>
          </a:r>
          <a:r>
            <a:rPr lang="ru-RU" sz="1400" dirty="0"/>
            <a:t> </a:t>
          </a:r>
          <a:r>
            <a:rPr lang="ru-RU" sz="1400" dirty="0" err="1"/>
            <a:t>культури</a:t>
          </a:r>
          <a:r>
            <a:rPr lang="ru-RU" sz="1400" dirty="0"/>
            <a:t>, </a:t>
          </a:r>
          <a:r>
            <a:rPr lang="ru-RU" sz="1400" dirty="0" err="1"/>
            <a:t>взає­мозв'язок</a:t>
          </a:r>
          <a:r>
            <a:rPr lang="ru-RU" sz="1400" dirty="0"/>
            <a:t> </a:t>
          </a:r>
          <a:r>
            <a:rPr lang="ru-RU" sz="1400" dirty="0" err="1"/>
            <a:t>її</a:t>
          </a:r>
          <a:r>
            <a:rPr lang="ru-RU" sz="1400" dirty="0"/>
            <a:t> </a:t>
          </a:r>
          <a:r>
            <a:rPr lang="ru-RU" sz="1400" dirty="0" err="1"/>
            <a:t>сторін</a:t>
          </a:r>
          <a:r>
            <a:rPr lang="ru-RU" sz="1400" dirty="0"/>
            <a:t>, </a:t>
          </a:r>
          <a:r>
            <a:rPr lang="ru-RU" sz="1400" dirty="0" err="1"/>
            <a:t>загальні</a:t>
          </a:r>
          <a:r>
            <a:rPr lang="ru-RU" sz="1400" dirty="0"/>
            <a:t> </a:t>
          </a:r>
          <a:r>
            <a:rPr lang="ru-RU" sz="1400" dirty="0" err="1"/>
            <a:t>закономірності</a:t>
          </a:r>
          <a:r>
            <a:rPr lang="ru-RU" sz="1400" dirty="0"/>
            <a:t> </a:t>
          </a:r>
          <a:r>
            <a:rPr lang="ru-RU" sz="1400" dirty="0" err="1"/>
            <a:t>її</a:t>
          </a:r>
          <a:r>
            <a:rPr lang="ru-RU" sz="1400" dirty="0"/>
            <a:t> </a:t>
          </a:r>
          <a:r>
            <a:rPr lang="ru-RU" sz="1400" dirty="0" err="1"/>
            <a:t>функціонування</a:t>
          </a:r>
          <a:r>
            <a:rPr lang="ru-RU" sz="1400" dirty="0"/>
            <a:t>. Тому </a:t>
          </a:r>
          <a:r>
            <a:rPr lang="ru-RU" sz="1400" dirty="0" err="1"/>
            <a:t>більш</a:t>
          </a:r>
          <a:r>
            <a:rPr lang="ru-RU" sz="1400" dirty="0"/>
            <a:t> </a:t>
          </a:r>
          <a:r>
            <a:rPr lang="ru-RU" sz="1400" dirty="0" err="1"/>
            <a:t>досконале</a:t>
          </a:r>
          <a:r>
            <a:rPr lang="ru-RU" sz="1400" dirty="0"/>
            <a:t> </a:t>
          </a:r>
          <a:r>
            <a:rPr lang="ru-RU" sz="1400" dirty="0" err="1"/>
            <a:t>вивчення</a:t>
          </a:r>
          <a:r>
            <a:rPr lang="ru-RU" sz="1400" dirty="0"/>
            <a:t> предмета </a:t>
          </a:r>
          <a:r>
            <a:rPr lang="ru-RU" sz="1400" dirty="0" err="1"/>
            <a:t>дослідження</a:t>
          </a:r>
          <a:r>
            <a:rPr lang="ru-RU" sz="1400" dirty="0"/>
            <a:t> </a:t>
          </a:r>
          <a:r>
            <a:rPr lang="ru-RU" sz="1400" dirty="0" err="1"/>
            <a:t>потребує</a:t>
          </a:r>
          <a:r>
            <a:rPr lang="ru-RU" sz="1400" dirty="0"/>
            <a:t> </a:t>
          </a:r>
          <a:r>
            <a:rPr lang="ru-RU" sz="1400" dirty="0" err="1"/>
            <a:t>проведення</a:t>
          </a:r>
          <a:r>
            <a:rPr lang="ru-RU" sz="1400" dirty="0"/>
            <a:t> </a:t>
          </a:r>
          <a:r>
            <a:rPr lang="ru-RU" sz="1400" dirty="0" err="1"/>
            <a:t>його</a:t>
          </a:r>
          <a:r>
            <a:rPr lang="ru-RU" sz="1400" dirty="0"/>
            <a:t> на </a:t>
          </a:r>
          <a:r>
            <a:rPr lang="ru-RU" sz="1400" dirty="0" err="1"/>
            <a:t>іншому</a:t>
          </a:r>
          <a:r>
            <a:rPr lang="ru-RU" sz="1400" dirty="0"/>
            <a:t> </a:t>
          </a:r>
          <a:r>
            <a:rPr lang="ru-RU" sz="1400" dirty="0" err="1"/>
            <a:t>рівні</a:t>
          </a:r>
          <a:r>
            <a:rPr lang="ru-RU" sz="1400" dirty="0"/>
            <a:t>.</a:t>
          </a:r>
        </a:p>
      </dgm:t>
    </dgm:pt>
    <dgm:pt modelId="{F9623F91-6C03-40BE-97DF-9EEDD98027FF}" type="parTrans" cxnId="{7AC09AE0-BFF8-4726-8EDE-359C664FDDFC}">
      <dgm:prSet/>
      <dgm:spPr/>
      <dgm:t>
        <a:bodyPr/>
        <a:lstStyle/>
        <a:p>
          <a:endParaRPr lang="ru-RU"/>
        </a:p>
      </dgm:t>
    </dgm:pt>
    <dgm:pt modelId="{1127DB36-A1F3-41E7-BA5D-6B96A58BA86B}" type="sibTrans" cxnId="{7AC09AE0-BFF8-4726-8EDE-359C664FDDFC}">
      <dgm:prSet/>
      <dgm:spPr/>
      <dgm:t>
        <a:bodyPr/>
        <a:lstStyle/>
        <a:p>
          <a:endParaRPr lang="ru-RU"/>
        </a:p>
      </dgm:t>
    </dgm:pt>
    <dgm:pt modelId="{4AC014C4-7B22-4EA2-B4AB-A8DB9E0105DC}">
      <dgm:prSet custT="1"/>
      <dgm:spPr/>
      <dgm:t>
        <a:bodyPr/>
        <a:lstStyle/>
        <a:p>
          <a:pPr algn="ctr"/>
          <a:r>
            <a:rPr lang="ru-RU" sz="1400" b="1" dirty="0" err="1">
              <a:solidFill>
                <a:schemeClr val="tx1"/>
              </a:solidFill>
            </a:rPr>
            <a:t>Теоретичний</a:t>
          </a:r>
          <a:r>
            <a:rPr lang="ru-RU" sz="1400" b="1" dirty="0">
              <a:solidFill>
                <a:schemeClr val="tx1"/>
              </a:solidFill>
            </a:rPr>
            <a:t> </a:t>
          </a:r>
          <a:r>
            <a:rPr lang="ru-RU" sz="1400" b="1" dirty="0" err="1">
              <a:solidFill>
                <a:schemeClr val="tx1"/>
              </a:solidFill>
            </a:rPr>
            <a:t>рівень</a:t>
          </a:r>
          <a:r>
            <a:rPr lang="ru-RU" sz="1400" b="1" dirty="0">
              <a:solidFill>
                <a:schemeClr val="tx1"/>
              </a:solidFill>
            </a:rPr>
            <a:t> </a:t>
          </a:r>
          <a:r>
            <a:rPr lang="ru-RU" sz="1400" b="1" dirty="0" err="1">
              <a:solidFill>
                <a:schemeClr val="tx1"/>
              </a:solidFill>
            </a:rPr>
            <a:t>дослідження</a:t>
          </a:r>
          <a:r>
            <a:rPr lang="ru-RU" sz="1400" dirty="0"/>
            <a:t> </a:t>
          </a:r>
          <a:r>
            <a:rPr lang="ru-RU" sz="1400" dirty="0" err="1"/>
            <a:t>спирається</a:t>
          </a:r>
          <a:r>
            <a:rPr lang="ru-RU" sz="1400" dirty="0"/>
            <a:t> на </a:t>
          </a:r>
          <a:r>
            <a:rPr lang="ru-RU" sz="1400" dirty="0" err="1"/>
            <a:t>більш</a:t>
          </a:r>
          <a:r>
            <a:rPr lang="ru-RU" sz="1400" dirty="0"/>
            <a:t> </a:t>
          </a:r>
          <a:r>
            <a:rPr lang="ru-RU" sz="1400" dirty="0" err="1"/>
            <a:t>глибоке</a:t>
          </a:r>
          <a:r>
            <a:rPr lang="ru-RU" sz="1400" dirty="0"/>
            <a:t> </a:t>
          </a:r>
          <a:r>
            <a:rPr lang="ru-RU" sz="1400" dirty="0" err="1"/>
            <a:t>вивчення</a:t>
          </a:r>
          <a:r>
            <a:rPr lang="ru-RU" sz="1400" dirty="0"/>
            <a:t> </a:t>
          </a:r>
          <a:r>
            <a:rPr lang="ru-RU" sz="1400" dirty="0" err="1"/>
            <a:t>питань</a:t>
          </a:r>
          <a:r>
            <a:rPr lang="ru-RU" sz="1400" dirty="0"/>
            <a:t> </a:t>
          </a:r>
          <a:r>
            <a:rPr lang="ru-RU" sz="1400" dirty="0" err="1"/>
            <a:t>фізичного</a:t>
          </a:r>
          <a:r>
            <a:rPr lang="ru-RU" sz="1400" dirty="0"/>
            <a:t> </a:t>
          </a:r>
          <a:r>
            <a:rPr lang="ru-RU" sz="1400" dirty="0" err="1"/>
            <a:t>виховання</a:t>
          </a:r>
          <a:r>
            <a:rPr lang="ru-RU" sz="1400" dirty="0"/>
            <a:t> з </a:t>
          </a:r>
          <a:r>
            <a:rPr lang="ru-RU" sz="1400" dirty="0" err="1"/>
            <a:t>застосуванням</a:t>
          </a:r>
          <a:r>
            <a:rPr lang="ru-RU" sz="1400" dirty="0"/>
            <a:t> комплексу </a:t>
          </a:r>
          <a:r>
            <a:rPr lang="ru-RU" sz="1400" dirty="0" err="1"/>
            <a:t>певних</a:t>
          </a:r>
          <a:r>
            <a:rPr lang="ru-RU" sz="1400" dirty="0"/>
            <a:t> </a:t>
          </a:r>
          <a:r>
            <a:rPr lang="ru-RU" sz="1400" dirty="0" err="1"/>
            <a:t>методів</a:t>
          </a:r>
          <a:r>
            <a:rPr lang="ru-RU" sz="1400" dirty="0"/>
            <a:t> </a:t>
          </a:r>
          <a:r>
            <a:rPr lang="ru-RU" sz="1400" dirty="0" err="1"/>
            <a:t>дослідження</a:t>
          </a:r>
          <a:r>
            <a:rPr lang="ru-RU" sz="1400" dirty="0"/>
            <a:t>, </a:t>
          </a:r>
          <a:r>
            <a:rPr lang="ru-RU" sz="1400" dirty="0" err="1"/>
            <a:t>аналізом</a:t>
          </a:r>
          <a:r>
            <a:rPr lang="ru-RU" sz="1400" dirty="0"/>
            <a:t> та </a:t>
          </a:r>
          <a:r>
            <a:rPr lang="ru-RU" sz="1400" dirty="0" err="1"/>
            <a:t>систематизацією</a:t>
          </a:r>
          <a:r>
            <a:rPr lang="ru-RU" sz="1400" dirty="0"/>
            <a:t> </a:t>
          </a:r>
          <a:r>
            <a:rPr lang="ru-RU" sz="1400" dirty="0" err="1"/>
            <a:t>отриманих</a:t>
          </a:r>
          <a:r>
            <a:rPr lang="ru-RU" sz="1400" dirty="0"/>
            <a:t> </a:t>
          </a:r>
          <a:r>
            <a:rPr lang="ru-RU" sz="1400" dirty="0" err="1"/>
            <a:t>фактів</a:t>
          </a:r>
          <a:r>
            <a:rPr lang="ru-RU" sz="1400" dirty="0"/>
            <a:t>. </a:t>
          </a:r>
          <a:r>
            <a:rPr lang="ru-RU" sz="1400" dirty="0" err="1"/>
            <a:t>Дослідження</a:t>
          </a:r>
          <a:r>
            <a:rPr lang="ru-RU" sz="1400" dirty="0"/>
            <a:t> на теоретичному </a:t>
          </a:r>
          <a:r>
            <a:rPr lang="ru-RU" sz="1400" dirty="0" err="1"/>
            <a:t>рівні</a:t>
          </a:r>
          <a:r>
            <a:rPr lang="ru-RU" sz="1400" dirty="0"/>
            <a:t> </a:t>
          </a:r>
          <a:r>
            <a:rPr lang="ru-RU" sz="1400" dirty="0" err="1"/>
            <a:t>вирішує</a:t>
          </a:r>
          <a:r>
            <a:rPr lang="ru-RU" sz="1400" dirty="0"/>
            <a:t> </a:t>
          </a:r>
          <a:r>
            <a:rPr lang="ru-RU" sz="1400" dirty="0" err="1"/>
            <a:t>найбільш</a:t>
          </a:r>
          <a:r>
            <a:rPr lang="ru-RU" sz="1400" dirty="0"/>
            <a:t> </a:t>
          </a:r>
          <a:r>
            <a:rPr lang="ru-RU" sz="1400" dirty="0" err="1"/>
            <a:t>важливі</a:t>
          </a:r>
          <a:r>
            <a:rPr lang="ru-RU" sz="1400" dirty="0"/>
            <a:t> та </a:t>
          </a:r>
          <a:r>
            <a:rPr lang="ru-RU" sz="1400" dirty="0" err="1"/>
            <a:t>актуальні</a:t>
          </a:r>
          <a:r>
            <a:rPr lang="ru-RU" sz="1400" dirty="0"/>
            <a:t> </a:t>
          </a:r>
          <a:r>
            <a:rPr lang="ru-RU" sz="1400" dirty="0" err="1"/>
            <a:t>проблеми</a:t>
          </a:r>
          <a:r>
            <a:rPr lang="ru-RU" sz="1400" dirty="0"/>
            <a:t> </a:t>
          </a:r>
          <a:r>
            <a:rPr lang="ru-RU" sz="1400" dirty="0" err="1"/>
            <a:t>фізичного</a:t>
          </a:r>
          <a:r>
            <a:rPr lang="ru-RU" sz="1400" dirty="0"/>
            <a:t> </a:t>
          </a:r>
          <a:r>
            <a:rPr lang="ru-RU" sz="1400" dirty="0" err="1"/>
            <a:t>виховання</a:t>
          </a:r>
          <a:r>
            <a:rPr lang="ru-RU" sz="1400" dirty="0"/>
            <a:t> і </a:t>
          </a:r>
          <a:r>
            <a:rPr lang="ru-RU" sz="1400" dirty="0" err="1"/>
            <a:t>розробляє</a:t>
          </a:r>
          <a:r>
            <a:rPr lang="ru-RU" sz="1400" dirty="0"/>
            <a:t> </a:t>
          </a:r>
          <a:r>
            <a:rPr lang="ru-RU" sz="1400" dirty="0" err="1"/>
            <a:t>оригінальні</a:t>
          </a:r>
          <a:r>
            <a:rPr lang="ru-RU" sz="1400" dirty="0"/>
            <a:t> </a:t>
          </a:r>
          <a:r>
            <a:rPr lang="ru-RU" sz="1400" dirty="0" err="1"/>
            <a:t>системи</a:t>
          </a:r>
          <a:r>
            <a:rPr lang="ru-RU" sz="1400" dirty="0"/>
            <a:t> </a:t>
          </a:r>
          <a:r>
            <a:rPr lang="ru-RU" sz="1400" dirty="0" err="1"/>
            <a:t>навчання</a:t>
          </a:r>
          <a:r>
            <a:rPr lang="ru-RU" sz="1400" dirty="0"/>
            <a:t>, </a:t>
          </a:r>
          <a:r>
            <a:rPr lang="ru-RU" sz="1400" dirty="0" err="1"/>
            <a:t>розвитку</a:t>
          </a:r>
          <a:r>
            <a:rPr lang="ru-RU" sz="1400" dirty="0"/>
            <a:t> та </a:t>
          </a:r>
          <a:r>
            <a:rPr lang="ru-RU" sz="1400" dirty="0" err="1"/>
            <a:t>виховання</a:t>
          </a:r>
          <a:r>
            <a:rPr lang="ru-RU" sz="1400" dirty="0"/>
            <a:t> </a:t>
          </a:r>
          <a:r>
            <a:rPr lang="ru-RU" sz="1400" dirty="0" err="1"/>
            <a:t>різних</a:t>
          </a:r>
          <a:r>
            <a:rPr lang="ru-RU" sz="1400" dirty="0"/>
            <a:t> </a:t>
          </a:r>
          <a:r>
            <a:rPr lang="ru-RU" sz="1400" dirty="0" err="1"/>
            <a:t>вікових</a:t>
          </a:r>
          <a:r>
            <a:rPr lang="ru-RU" sz="1400" dirty="0"/>
            <a:t> </a:t>
          </a:r>
          <a:r>
            <a:rPr lang="ru-RU" sz="1400" dirty="0" err="1"/>
            <a:t>груп</a:t>
          </a:r>
          <a:r>
            <a:rPr lang="ru-RU" sz="1400" dirty="0"/>
            <a:t> </a:t>
          </a:r>
          <a:r>
            <a:rPr lang="ru-RU" sz="1400" dirty="0" err="1"/>
            <a:t>населення</a:t>
          </a:r>
          <a:r>
            <a:rPr lang="ru-RU" sz="1400" dirty="0"/>
            <a:t> </a:t>
          </a:r>
          <a:r>
            <a:rPr lang="ru-RU" sz="1400" dirty="0" err="1"/>
            <a:t>України</a:t>
          </a:r>
          <a:r>
            <a:rPr lang="ru-RU" sz="1400" dirty="0"/>
            <a:t>.</a:t>
          </a:r>
        </a:p>
      </dgm:t>
    </dgm:pt>
    <dgm:pt modelId="{1F5AC2A2-2954-4CED-A8FF-F988CA2ADDA9}" type="parTrans" cxnId="{BF9F40FF-F784-4DB9-A9C9-4683C9C0CE81}">
      <dgm:prSet/>
      <dgm:spPr/>
      <dgm:t>
        <a:bodyPr/>
        <a:lstStyle/>
        <a:p>
          <a:endParaRPr lang="ru-RU"/>
        </a:p>
      </dgm:t>
    </dgm:pt>
    <dgm:pt modelId="{10B5FF91-193D-4B38-AB5B-C6F977D6E441}" type="sibTrans" cxnId="{BF9F40FF-F784-4DB9-A9C9-4683C9C0CE81}">
      <dgm:prSet/>
      <dgm:spPr/>
      <dgm:t>
        <a:bodyPr/>
        <a:lstStyle/>
        <a:p>
          <a:endParaRPr lang="ru-RU"/>
        </a:p>
      </dgm:t>
    </dgm:pt>
    <dgm:pt modelId="{91BC28D6-DF80-400E-BFFF-4352CF1C2BBD}" type="pres">
      <dgm:prSet presAssocID="{7EF2505A-D25C-49C9-A05A-D6EB241C2167}" presName="diagram" presStyleCnt="0">
        <dgm:presLayoutVars>
          <dgm:dir/>
          <dgm:resizeHandles val="exact"/>
        </dgm:presLayoutVars>
      </dgm:prSet>
      <dgm:spPr/>
    </dgm:pt>
    <dgm:pt modelId="{9CCC5B80-33AF-4390-928E-63071AA22AE2}" type="pres">
      <dgm:prSet presAssocID="{8B063606-1E7E-4162-8380-14F29AFC8E9F}" presName="node" presStyleLbl="node1" presStyleIdx="0" presStyleCnt="3" custScaleX="221166" custScaleY="64748" custLinFactNeighborX="0" custLinFactNeighborY="4008">
        <dgm:presLayoutVars>
          <dgm:bulletEnabled val="1"/>
        </dgm:presLayoutVars>
      </dgm:prSet>
      <dgm:spPr/>
    </dgm:pt>
    <dgm:pt modelId="{FA90604F-C0A1-4D70-922B-08A85160D0AB}" type="pres">
      <dgm:prSet presAssocID="{7D720109-0B47-41C3-826A-241B85A66B47}" presName="sibTrans" presStyleCnt="0"/>
      <dgm:spPr/>
    </dgm:pt>
    <dgm:pt modelId="{BA7D3CD4-78AA-4E99-9176-A81A24829B99}" type="pres">
      <dgm:prSet presAssocID="{DE33FFE1-0673-4E44-811D-0230C791579C}" presName="node" presStyleLbl="node1" presStyleIdx="1" presStyleCnt="3" custScaleY="149146">
        <dgm:presLayoutVars>
          <dgm:bulletEnabled val="1"/>
        </dgm:presLayoutVars>
      </dgm:prSet>
      <dgm:spPr/>
    </dgm:pt>
    <dgm:pt modelId="{ABF6B16E-215F-4719-910A-B80AD54D8C23}" type="pres">
      <dgm:prSet presAssocID="{1127DB36-A1F3-41E7-BA5D-6B96A58BA86B}" presName="sibTrans" presStyleCnt="0"/>
      <dgm:spPr/>
    </dgm:pt>
    <dgm:pt modelId="{E2112F7A-E5EE-49BC-8196-1EF59BDDED22}" type="pres">
      <dgm:prSet presAssocID="{4AC014C4-7B22-4EA2-B4AB-A8DB9E0105DC}" presName="node" presStyleLbl="node1" presStyleIdx="2" presStyleCnt="3" custScaleY="149146">
        <dgm:presLayoutVars>
          <dgm:bulletEnabled val="1"/>
        </dgm:presLayoutVars>
      </dgm:prSet>
      <dgm:spPr/>
    </dgm:pt>
  </dgm:ptLst>
  <dgm:cxnLst>
    <dgm:cxn modelId="{34323D0D-0D69-42C3-8F4A-6C7C36450A19}" type="presOf" srcId="{DE33FFE1-0673-4E44-811D-0230C791579C}" destId="{BA7D3CD4-78AA-4E99-9176-A81A24829B99}" srcOrd="0" destOrd="0" presId="urn:microsoft.com/office/officeart/2005/8/layout/default"/>
    <dgm:cxn modelId="{811B8112-7ED6-467C-9B0E-39F0672D3D54}" type="presOf" srcId="{7EF2505A-D25C-49C9-A05A-D6EB241C2167}" destId="{91BC28D6-DF80-400E-BFFF-4352CF1C2BBD}" srcOrd="0" destOrd="0" presId="urn:microsoft.com/office/officeart/2005/8/layout/default"/>
    <dgm:cxn modelId="{52B58383-A9CA-42A9-865C-A9AB844836B8}" type="presOf" srcId="{8B063606-1E7E-4162-8380-14F29AFC8E9F}" destId="{9CCC5B80-33AF-4390-928E-63071AA22AE2}" srcOrd="0" destOrd="0" presId="urn:microsoft.com/office/officeart/2005/8/layout/default"/>
    <dgm:cxn modelId="{94F84E97-4E8C-4E27-BAB7-8347CDA47102}" srcId="{7EF2505A-D25C-49C9-A05A-D6EB241C2167}" destId="{8B063606-1E7E-4162-8380-14F29AFC8E9F}" srcOrd="0" destOrd="0" parTransId="{63D0307C-3524-4EE2-BE36-3095CF2B5FD9}" sibTransId="{7D720109-0B47-41C3-826A-241B85A66B47}"/>
    <dgm:cxn modelId="{485CE3AB-C188-4CE7-8529-7DDD5EB2846A}" type="presOf" srcId="{4AC014C4-7B22-4EA2-B4AB-A8DB9E0105DC}" destId="{E2112F7A-E5EE-49BC-8196-1EF59BDDED22}" srcOrd="0" destOrd="0" presId="urn:microsoft.com/office/officeart/2005/8/layout/default"/>
    <dgm:cxn modelId="{7AC09AE0-BFF8-4726-8EDE-359C664FDDFC}" srcId="{7EF2505A-D25C-49C9-A05A-D6EB241C2167}" destId="{DE33FFE1-0673-4E44-811D-0230C791579C}" srcOrd="1" destOrd="0" parTransId="{F9623F91-6C03-40BE-97DF-9EEDD98027FF}" sibTransId="{1127DB36-A1F3-41E7-BA5D-6B96A58BA86B}"/>
    <dgm:cxn modelId="{BF9F40FF-F784-4DB9-A9C9-4683C9C0CE81}" srcId="{7EF2505A-D25C-49C9-A05A-D6EB241C2167}" destId="{4AC014C4-7B22-4EA2-B4AB-A8DB9E0105DC}" srcOrd="2" destOrd="0" parTransId="{1F5AC2A2-2954-4CED-A8FF-F988CA2ADDA9}" sibTransId="{10B5FF91-193D-4B38-AB5B-C6F977D6E441}"/>
    <dgm:cxn modelId="{0E2F80A4-3946-43B0-A13E-1650C92693B9}" type="presParOf" srcId="{91BC28D6-DF80-400E-BFFF-4352CF1C2BBD}" destId="{9CCC5B80-33AF-4390-928E-63071AA22AE2}" srcOrd="0" destOrd="0" presId="urn:microsoft.com/office/officeart/2005/8/layout/default"/>
    <dgm:cxn modelId="{2D0305B7-2CCD-44A3-A0FE-59FFB41DC781}" type="presParOf" srcId="{91BC28D6-DF80-400E-BFFF-4352CF1C2BBD}" destId="{FA90604F-C0A1-4D70-922B-08A85160D0AB}" srcOrd="1" destOrd="0" presId="urn:microsoft.com/office/officeart/2005/8/layout/default"/>
    <dgm:cxn modelId="{8FC4BC19-3308-4F30-B064-690F45BE551B}" type="presParOf" srcId="{91BC28D6-DF80-400E-BFFF-4352CF1C2BBD}" destId="{BA7D3CD4-78AA-4E99-9176-A81A24829B99}" srcOrd="2" destOrd="0" presId="urn:microsoft.com/office/officeart/2005/8/layout/default"/>
    <dgm:cxn modelId="{62EF39CD-20C7-407C-9CF6-2B846B99BB41}" type="presParOf" srcId="{91BC28D6-DF80-400E-BFFF-4352CF1C2BBD}" destId="{ABF6B16E-215F-4719-910A-B80AD54D8C23}" srcOrd="3" destOrd="0" presId="urn:microsoft.com/office/officeart/2005/8/layout/default"/>
    <dgm:cxn modelId="{E84BDEF5-04BD-4B5E-81F7-FC25208AB2CD}" type="presParOf" srcId="{91BC28D6-DF80-400E-BFFF-4352CF1C2BBD}" destId="{E2112F7A-E5EE-49BC-8196-1EF59BDDED22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FB4C55-F942-4542-8DED-922203DACB09}">
      <dsp:nvSpPr>
        <dsp:cNvPr id="0" name=""/>
        <dsp:cNvSpPr/>
      </dsp:nvSpPr>
      <dsp:spPr>
        <a:xfrm>
          <a:off x="0" y="0"/>
          <a:ext cx="756084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850736-B026-44D2-B21E-441B51D7CC5A}">
      <dsp:nvSpPr>
        <dsp:cNvPr id="0" name=""/>
        <dsp:cNvSpPr/>
      </dsp:nvSpPr>
      <dsp:spPr>
        <a:xfrm>
          <a:off x="0" y="0"/>
          <a:ext cx="1512168" cy="36618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/>
            <a:t>До </a:t>
          </a:r>
          <a:r>
            <a:rPr lang="ru-RU" sz="1800" b="1" kern="1200" dirty="0" err="1"/>
            <a:t>матеріальних</a:t>
          </a:r>
          <a:r>
            <a:rPr lang="ru-RU" sz="1800" b="1" kern="1200" dirty="0"/>
            <a:t> </a:t>
          </a:r>
          <a:r>
            <a:rPr lang="ru-RU" sz="1800" b="1" kern="1200" dirty="0" err="1"/>
            <a:t>цінностей</a:t>
          </a:r>
          <a:r>
            <a:rPr lang="ru-RU" sz="1800" b="1" kern="1200" dirty="0"/>
            <a:t> належать:</a:t>
          </a:r>
        </a:p>
      </dsp:txBody>
      <dsp:txXfrm>
        <a:off x="0" y="0"/>
        <a:ext cx="1512168" cy="3661867"/>
      </dsp:txXfrm>
    </dsp:sp>
    <dsp:sp modelId="{D6C5E5CA-39E7-438B-AE8A-8D0FA2A1C950}">
      <dsp:nvSpPr>
        <dsp:cNvPr id="0" name=""/>
        <dsp:cNvSpPr/>
      </dsp:nvSpPr>
      <dsp:spPr>
        <a:xfrm>
          <a:off x="1625580" y="171292"/>
          <a:ext cx="5935259" cy="9797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 err="1"/>
            <a:t>спортивні</a:t>
          </a:r>
          <a:r>
            <a:rPr lang="ru-RU" sz="2000" kern="1200" dirty="0"/>
            <a:t> </a:t>
          </a:r>
          <a:r>
            <a:rPr lang="ru-RU" sz="2000" kern="1200" dirty="0" err="1"/>
            <a:t>споруди</a:t>
          </a:r>
          <a:r>
            <a:rPr lang="ru-RU" sz="2000" kern="1200" dirty="0"/>
            <a:t> (</a:t>
          </a:r>
          <a:r>
            <a:rPr lang="ru-RU" sz="2000" kern="1200" dirty="0" err="1"/>
            <a:t>стадіони</a:t>
          </a:r>
          <a:r>
            <a:rPr lang="ru-RU" sz="2000" kern="1200" dirty="0"/>
            <a:t>, </a:t>
          </a:r>
          <a:r>
            <a:rPr lang="ru-RU" sz="2000" kern="1200" dirty="0" err="1"/>
            <a:t>спортивні</a:t>
          </a:r>
          <a:r>
            <a:rPr lang="ru-RU" sz="2000" kern="1200" dirty="0"/>
            <a:t> </a:t>
          </a:r>
          <a:r>
            <a:rPr lang="ru-RU" sz="2000" kern="1200" dirty="0" err="1"/>
            <a:t>зали</a:t>
          </a:r>
          <a:r>
            <a:rPr lang="ru-RU" sz="2000" kern="1200" dirty="0"/>
            <a:t>, </a:t>
          </a:r>
          <a:r>
            <a:rPr lang="ru-RU" sz="2000" kern="1200" dirty="0" err="1"/>
            <a:t>басейни</a:t>
          </a:r>
          <a:r>
            <a:rPr lang="ru-RU" sz="2000" kern="1200" dirty="0"/>
            <a:t>, </a:t>
          </a:r>
          <a:r>
            <a:rPr lang="ru-RU" sz="2000" kern="1200" dirty="0" err="1"/>
            <a:t>фізкуль­турні</a:t>
          </a:r>
          <a:r>
            <a:rPr lang="ru-RU" sz="2000" kern="1200" dirty="0"/>
            <a:t> </a:t>
          </a:r>
          <a:r>
            <a:rPr lang="ru-RU" sz="2000" kern="1200" dirty="0" err="1"/>
            <a:t>майданчики</a:t>
          </a:r>
          <a:r>
            <a:rPr lang="ru-RU" sz="2000" kern="1200" dirty="0"/>
            <a:t> та </a:t>
          </a:r>
          <a:r>
            <a:rPr lang="ru-RU" sz="2000" kern="1200" dirty="0" err="1"/>
            <a:t>ін</a:t>
          </a:r>
          <a:r>
            <a:rPr lang="ru-RU" sz="2000" kern="1200" dirty="0"/>
            <a:t>.)</a:t>
          </a:r>
        </a:p>
      </dsp:txBody>
      <dsp:txXfrm>
        <a:off x="1625580" y="171292"/>
        <a:ext cx="5935259" cy="979724"/>
      </dsp:txXfrm>
    </dsp:sp>
    <dsp:sp modelId="{E5A0A074-C35A-45AA-9781-25783E42345F}">
      <dsp:nvSpPr>
        <dsp:cNvPr id="0" name=""/>
        <dsp:cNvSpPr/>
      </dsp:nvSpPr>
      <dsp:spPr>
        <a:xfrm>
          <a:off x="1512168" y="1151016"/>
          <a:ext cx="604867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9909FA-8279-4574-8F9F-DA5F5CB7ED6C}">
      <dsp:nvSpPr>
        <dsp:cNvPr id="0" name=""/>
        <dsp:cNvSpPr/>
      </dsp:nvSpPr>
      <dsp:spPr>
        <a:xfrm>
          <a:off x="1625580" y="1322308"/>
          <a:ext cx="5935259" cy="10361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 err="1"/>
            <a:t>фізкультурне</a:t>
          </a:r>
          <a:r>
            <a:rPr lang="ru-RU" sz="2000" kern="1200" dirty="0"/>
            <a:t> </a:t>
          </a:r>
          <a:r>
            <a:rPr lang="ru-RU" sz="2000" kern="1200" dirty="0" err="1"/>
            <a:t>обладнання</a:t>
          </a:r>
          <a:r>
            <a:rPr lang="ru-RU" sz="2000" kern="1200" dirty="0"/>
            <a:t> та </a:t>
          </a:r>
          <a:r>
            <a:rPr lang="ru-RU" sz="2000" kern="1200" dirty="0" err="1"/>
            <a:t>інвентар</a:t>
          </a:r>
          <a:endParaRPr lang="ru-RU" sz="2000" kern="1200" dirty="0"/>
        </a:p>
      </dsp:txBody>
      <dsp:txXfrm>
        <a:off x="1625580" y="1322308"/>
        <a:ext cx="5935259" cy="1036182"/>
      </dsp:txXfrm>
    </dsp:sp>
    <dsp:sp modelId="{1D848026-436D-464C-8E97-3EDD4BD45AA0}">
      <dsp:nvSpPr>
        <dsp:cNvPr id="0" name=""/>
        <dsp:cNvSpPr/>
      </dsp:nvSpPr>
      <dsp:spPr>
        <a:xfrm>
          <a:off x="1512168" y="2358490"/>
          <a:ext cx="604867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B0661B-53F4-40EB-9FC0-7975FD644276}">
      <dsp:nvSpPr>
        <dsp:cNvPr id="0" name=""/>
        <dsp:cNvSpPr/>
      </dsp:nvSpPr>
      <dsp:spPr>
        <a:xfrm>
          <a:off x="1625580" y="2529783"/>
          <a:ext cx="5935259" cy="9593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 err="1"/>
            <a:t>рівень</a:t>
          </a:r>
          <a:r>
            <a:rPr lang="ru-RU" sz="2000" kern="1200" dirty="0"/>
            <a:t> </a:t>
          </a:r>
          <a:r>
            <a:rPr lang="ru-RU" sz="2000" kern="1200" dirty="0" err="1"/>
            <a:t>фізичної</a:t>
          </a:r>
          <a:r>
            <a:rPr lang="ru-RU" sz="2000" kern="1200" dirty="0"/>
            <a:t> </a:t>
          </a:r>
          <a:r>
            <a:rPr lang="ru-RU" sz="2000" kern="1200" dirty="0" err="1"/>
            <a:t>досконалості</a:t>
          </a:r>
          <a:r>
            <a:rPr lang="ru-RU" sz="2000" kern="1200" dirty="0"/>
            <a:t> </a:t>
          </a:r>
          <a:r>
            <a:rPr lang="ru-RU" sz="2000" kern="1200" dirty="0" err="1"/>
            <a:t>дитячого</a:t>
          </a:r>
          <a:r>
            <a:rPr lang="ru-RU" sz="2000" kern="1200" dirty="0"/>
            <a:t> та </a:t>
          </a:r>
          <a:r>
            <a:rPr lang="ru-RU" sz="2000" kern="1200" dirty="0" err="1"/>
            <a:t>дорослого</a:t>
          </a:r>
          <a:r>
            <a:rPr lang="ru-RU" sz="2000" kern="1200" dirty="0"/>
            <a:t> </a:t>
          </a:r>
          <a:r>
            <a:rPr lang="ru-RU" sz="2000" kern="1200" dirty="0" err="1"/>
            <a:t>насе­лення</a:t>
          </a:r>
          <a:r>
            <a:rPr lang="ru-RU" sz="2000" kern="1200" dirty="0"/>
            <a:t>, </a:t>
          </a:r>
          <a:r>
            <a:rPr lang="ru-RU" sz="2000" kern="1200" dirty="0" err="1"/>
            <a:t>включаючи</a:t>
          </a:r>
          <a:r>
            <a:rPr lang="ru-RU" sz="2000" kern="1200" dirty="0"/>
            <a:t> </a:t>
          </a:r>
          <a:r>
            <a:rPr lang="ru-RU" sz="2000" kern="1200" dirty="0" err="1"/>
            <a:t>їх</a:t>
          </a:r>
          <a:r>
            <a:rPr lang="ru-RU" sz="2000" kern="1200" dirty="0"/>
            <a:t> </a:t>
          </a:r>
          <a:r>
            <a:rPr lang="ru-RU" sz="2000" kern="1200" dirty="0" err="1"/>
            <a:t>спортивні</a:t>
          </a:r>
          <a:r>
            <a:rPr lang="ru-RU" sz="2000" kern="1200" dirty="0"/>
            <a:t> </a:t>
          </a:r>
          <a:r>
            <a:rPr lang="ru-RU" sz="2000" kern="1200" dirty="0" err="1"/>
            <a:t>досягнення</a:t>
          </a:r>
          <a:r>
            <a:rPr lang="ru-RU" sz="2000" kern="1200" dirty="0"/>
            <a:t> </a:t>
          </a:r>
        </a:p>
      </dsp:txBody>
      <dsp:txXfrm>
        <a:off x="1625580" y="2529783"/>
        <a:ext cx="5935259" cy="959374"/>
      </dsp:txXfrm>
    </dsp:sp>
    <dsp:sp modelId="{B1CB08EA-4533-4847-AE2C-CC754BF2CC47}">
      <dsp:nvSpPr>
        <dsp:cNvPr id="0" name=""/>
        <dsp:cNvSpPr/>
      </dsp:nvSpPr>
      <dsp:spPr>
        <a:xfrm>
          <a:off x="1512168" y="3489157"/>
          <a:ext cx="604867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48401A-44C8-4684-A2A2-85359B69CD87}">
      <dsp:nvSpPr>
        <dsp:cNvPr id="0" name=""/>
        <dsp:cNvSpPr/>
      </dsp:nvSpPr>
      <dsp:spPr>
        <a:xfrm>
          <a:off x="0" y="253088"/>
          <a:ext cx="6096000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78481E-3753-4180-A4C5-3206BF3197AF}">
      <dsp:nvSpPr>
        <dsp:cNvPr id="0" name=""/>
        <dsp:cNvSpPr/>
      </dsp:nvSpPr>
      <dsp:spPr>
        <a:xfrm>
          <a:off x="304800" y="31688"/>
          <a:ext cx="4267200" cy="4428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/>
            <a:t>нормативна</a:t>
          </a:r>
        </a:p>
      </dsp:txBody>
      <dsp:txXfrm>
        <a:off x="326416" y="53304"/>
        <a:ext cx="4223968" cy="399568"/>
      </dsp:txXfrm>
    </dsp:sp>
    <dsp:sp modelId="{49D85D1C-2E1F-44CF-8CC9-A8721D4BF8DD}">
      <dsp:nvSpPr>
        <dsp:cNvPr id="0" name=""/>
        <dsp:cNvSpPr/>
      </dsp:nvSpPr>
      <dsp:spPr>
        <a:xfrm>
          <a:off x="0" y="933488"/>
          <a:ext cx="6096000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6B3451-D806-41F1-B51D-8FF9A60C298A}">
      <dsp:nvSpPr>
        <dsp:cNvPr id="0" name=""/>
        <dsp:cNvSpPr/>
      </dsp:nvSpPr>
      <dsp:spPr>
        <a:xfrm>
          <a:off x="304800" y="712088"/>
          <a:ext cx="4267200" cy="4428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500" kern="1200" dirty="0"/>
            <a:t>інформаційна</a:t>
          </a:r>
          <a:endParaRPr lang="ru-RU" sz="1500" kern="1200" dirty="0"/>
        </a:p>
      </dsp:txBody>
      <dsp:txXfrm>
        <a:off x="326416" y="733704"/>
        <a:ext cx="4223968" cy="399568"/>
      </dsp:txXfrm>
    </dsp:sp>
    <dsp:sp modelId="{111ECAE2-75FA-46D8-A21E-BF9B77E9CEE5}">
      <dsp:nvSpPr>
        <dsp:cNvPr id="0" name=""/>
        <dsp:cNvSpPr/>
      </dsp:nvSpPr>
      <dsp:spPr>
        <a:xfrm>
          <a:off x="0" y="1613888"/>
          <a:ext cx="6096000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149089-02D3-45DA-AD8D-89377A6AA4EF}">
      <dsp:nvSpPr>
        <dsp:cNvPr id="0" name=""/>
        <dsp:cNvSpPr/>
      </dsp:nvSpPr>
      <dsp:spPr>
        <a:xfrm>
          <a:off x="304800" y="1392488"/>
          <a:ext cx="4267200" cy="4428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500" kern="1200" dirty="0"/>
            <a:t>комунікативна</a:t>
          </a:r>
          <a:endParaRPr lang="ru-RU" sz="1500" kern="1200" dirty="0"/>
        </a:p>
      </dsp:txBody>
      <dsp:txXfrm>
        <a:off x="326416" y="1414104"/>
        <a:ext cx="4223968" cy="399568"/>
      </dsp:txXfrm>
    </dsp:sp>
    <dsp:sp modelId="{21DD9DE7-50BC-4A7E-9AB4-B666D0BF6827}">
      <dsp:nvSpPr>
        <dsp:cNvPr id="0" name=""/>
        <dsp:cNvSpPr/>
      </dsp:nvSpPr>
      <dsp:spPr>
        <a:xfrm>
          <a:off x="0" y="2294288"/>
          <a:ext cx="6096000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8D8FB0-1F71-43D5-B233-604B9424E14C}">
      <dsp:nvSpPr>
        <dsp:cNvPr id="0" name=""/>
        <dsp:cNvSpPr/>
      </dsp:nvSpPr>
      <dsp:spPr>
        <a:xfrm>
          <a:off x="304800" y="2072888"/>
          <a:ext cx="4267200" cy="4428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500" kern="1200" dirty="0"/>
            <a:t>естетична</a:t>
          </a:r>
          <a:endParaRPr lang="ru-RU" sz="1500" kern="1200" dirty="0"/>
        </a:p>
      </dsp:txBody>
      <dsp:txXfrm>
        <a:off x="326416" y="2094504"/>
        <a:ext cx="4223968" cy="399568"/>
      </dsp:txXfrm>
    </dsp:sp>
    <dsp:sp modelId="{F32FBD86-5456-4F61-AAD9-DD0C76315DBF}">
      <dsp:nvSpPr>
        <dsp:cNvPr id="0" name=""/>
        <dsp:cNvSpPr/>
      </dsp:nvSpPr>
      <dsp:spPr>
        <a:xfrm>
          <a:off x="0" y="2974687"/>
          <a:ext cx="6096000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9104E4-1604-40AE-BB3C-26407F36BDA1}">
      <dsp:nvSpPr>
        <dsp:cNvPr id="0" name=""/>
        <dsp:cNvSpPr/>
      </dsp:nvSpPr>
      <dsp:spPr>
        <a:xfrm>
          <a:off x="304800" y="2753288"/>
          <a:ext cx="4267200" cy="4428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500" kern="1200" dirty="0"/>
            <a:t>біологічна</a:t>
          </a:r>
          <a:endParaRPr lang="ru-RU" sz="1500" kern="1200" dirty="0"/>
        </a:p>
      </dsp:txBody>
      <dsp:txXfrm>
        <a:off x="326416" y="2774904"/>
        <a:ext cx="4223968" cy="39956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CC5B80-33AF-4390-928E-63071AA22AE2}">
      <dsp:nvSpPr>
        <dsp:cNvPr id="0" name=""/>
        <dsp:cNvSpPr/>
      </dsp:nvSpPr>
      <dsp:spPr>
        <a:xfrm>
          <a:off x="5" y="288041"/>
          <a:ext cx="8229588" cy="144556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 err="1">
              <a:solidFill>
                <a:schemeClr val="tx1"/>
              </a:solidFill>
            </a:rPr>
            <a:t>Організація</a:t>
          </a:r>
          <a:r>
            <a:rPr lang="ru-RU" sz="1400" b="1" kern="1200" dirty="0">
              <a:solidFill>
                <a:schemeClr val="tx1"/>
              </a:solidFill>
            </a:rPr>
            <a:t> та </a:t>
          </a:r>
          <a:r>
            <a:rPr lang="ru-RU" sz="1400" b="1" kern="1200" dirty="0" err="1">
              <a:solidFill>
                <a:schemeClr val="tx1"/>
              </a:solidFill>
            </a:rPr>
            <a:t>етапи</a:t>
          </a:r>
          <a:r>
            <a:rPr lang="ru-RU" sz="1400" b="1" kern="1200" dirty="0">
              <a:solidFill>
                <a:schemeClr val="tx1"/>
              </a:solidFill>
            </a:rPr>
            <a:t> </a:t>
          </a:r>
          <a:r>
            <a:rPr lang="ru-RU" sz="1400" b="1" kern="1200" dirty="0" err="1">
              <a:solidFill>
                <a:schemeClr val="tx1"/>
              </a:solidFill>
            </a:rPr>
            <a:t>дослідження</a:t>
          </a:r>
          <a:r>
            <a:rPr lang="ru-RU" sz="1400" b="1" kern="1200" dirty="0">
              <a:solidFill>
                <a:schemeClr val="tx1"/>
              </a:solidFill>
            </a:rPr>
            <a:t>. </a:t>
          </a:r>
          <a:r>
            <a:rPr lang="ru-RU" sz="1400" kern="1200" dirty="0" err="1"/>
            <a:t>Основна</a:t>
          </a:r>
          <a:r>
            <a:rPr lang="ru-RU" sz="1400" kern="1200" dirty="0"/>
            <a:t> мета </a:t>
          </a:r>
          <a:r>
            <a:rPr lang="ru-RU" sz="1400" kern="1200" dirty="0" err="1"/>
            <a:t>досліджень</a:t>
          </a:r>
          <a:r>
            <a:rPr lang="ru-RU" sz="1400" kern="1200" dirty="0"/>
            <a:t> в </a:t>
          </a:r>
          <a:r>
            <a:rPr lang="ru-RU" sz="1400" kern="1200" dirty="0" err="1"/>
            <a:t>теорії</a:t>
          </a:r>
          <a:r>
            <a:rPr lang="ru-RU" sz="1400" kern="1200" dirty="0"/>
            <a:t> </a:t>
          </a:r>
          <a:r>
            <a:rPr lang="ru-RU" sz="1400" kern="1200" dirty="0" err="1"/>
            <a:t>фізичного</a:t>
          </a:r>
          <a:r>
            <a:rPr lang="ru-RU" sz="1400" kern="1200" dirty="0"/>
            <a:t> </a:t>
          </a:r>
          <a:r>
            <a:rPr lang="ru-RU" sz="1400" kern="1200" dirty="0" err="1"/>
            <a:t>виховання</a:t>
          </a:r>
          <a:r>
            <a:rPr lang="ru-RU" sz="1400" kern="1200" dirty="0"/>
            <a:t> – </a:t>
          </a:r>
          <a:r>
            <a:rPr lang="ru-RU" sz="1400" kern="1200" dirty="0" err="1"/>
            <a:t>розкриття</a:t>
          </a:r>
          <a:r>
            <a:rPr lang="ru-RU" sz="1400" kern="1200" dirty="0"/>
            <a:t> </a:t>
          </a:r>
          <a:r>
            <a:rPr lang="ru-RU" sz="1400" kern="1200" dirty="0" err="1"/>
            <a:t>закономірностей</a:t>
          </a:r>
          <a:r>
            <a:rPr lang="ru-RU" sz="1400" kern="1200" dirty="0"/>
            <a:t> у </a:t>
          </a:r>
          <a:r>
            <a:rPr lang="ru-RU" sz="1400" kern="1200" dirty="0" err="1"/>
            <a:t>формуванні</a:t>
          </a:r>
          <a:r>
            <a:rPr lang="ru-RU" sz="1400" kern="1200" dirty="0"/>
            <a:t> </a:t>
          </a:r>
          <a:r>
            <a:rPr lang="ru-RU" sz="1400" kern="1200" dirty="0" err="1"/>
            <a:t>всебічно</a:t>
          </a:r>
          <a:r>
            <a:rPr lang="ru-RU" sz="1400" kern="1200" dirty="0"/>
            <a:t> </a:t>
          </a:r>
          <a:r>
            <a:rPr lang="ru-RU" sz="1400" kern="1200" dirty="0" err="1"/>
            <a:t>розвиненої</a:t>
          </a:r>
          <a:r>
            <a:rPr lang="ru-RU" sz="1400" kern="1200" dirty="0"/>
            <a:t> </a:t>
          </a:r>
          <a:r>
            <a:rPr lang="ru-RU" sz="1400" kern="1200" dirty="0" err="1"/>
            <a:t>особистості</a:t>
          </a:r>
          <a:r>
            <a:rPr lang="ru-RU" sz="1400" kern="1200" dirty="0"/>
            <a:t>, </a:t>
          </a:r>
          <a:r>
            <a:rPr lang="ru-RU" sz="1400" kern="1200" dirty="0" err="1"/>
            <a:t>наукове</a:t>
          </a:r>
          <a:r>
            <a:rPr lang="ru-RU" sz="1400" kern="1200" dirty="0"/>
            <a:t> </a:t>
          </a:r>
          <a:r>
            <a:rPr lang="ru-RU" sz="1400" kern="1200" dirty="0" err="1"/>
            <a:t>обґрунтування</a:t>
          </a:r>
          <a:r>
            <a:rPr lang="ru-RU" sz="1400" kern="1200" dirty="0"/>
            <a:t> </a:t>
          </a:r>
          <a:r>
            <a:rPr lang="ru-RU" sz="1400" kern="1200" dirty="0" err="1"/>
            <a:t>найбільш</a:t>
          </a:r>
          <a:r>
            <a:rPr lang="ru-RU" sz="1400" kern="1200" dirty="0"/>
            <a:t> </a:t>
          </a:r>
          <a:r>
            <a:rPr lang="ru-RU" sz="1400" kern="1200" dirty="0" err="1"/>
            <a:t>раціональних</a:t>
          </a:r>
          <a:r>
            <a:rPr lang="ru-RU" sz="1400" kern="1200" dirty="0"/>
            <a:t> </a:t>
          </a:r>
          <a:r>
            <a:rPr lang="ru-RU" sz="1400" kern="1200" dirty="0" err="1"/>
            <a:t>засобів</a:t>
          </a:r>
          <a:r>
            <a:rPr lang="ru-RU" sz="1400" kern="1200" dirty="0"/>
            <a:t>, </a:t>
          </a:r>
          <a:r>
            <a:rPr lang="ru-RU" sz="1400" kern="1200" dirty="0" err="1"/>
            <a:t>принципів</a:t>
          </a:r>
          <a:r>
            <a:rPr lang="ru-RU" sz="1400" kern="1200" dirty="0"/>
            <a:t> та </a:t>
          </a:r>
          <a:r>
            <a:rPr lang="ru-RU" sz="1400" kern="1200" dirty="0" err="1"/>
            <a:t>методів</a:t>
          </a:r>
          <a:r>
            <a:rPr lang="ru-RU" sz="1400" kern="1200" dirty="0"/>
            <a:t> </a:t>
          </a:r>
          <a:r>
            <a:rPr lang="ru-RU" sz="1400" kern="1200" dirty="0" err="1"/>
            <a:t>навчання</a:t>
          </a:r>
          <a:r>
            <a:rPr lang="ru-RU" sz="1400" kern="1200" dirty="0"/>
            <a:t>; </a:t>
          </a:r>
          <a:r>
            <a:rPr lang="ru-RU" sz="1400" kern="1200" dirty="0" err="1"/>
            <a:t>оптимальних</a:t>
          </a:r>
          <a:r>
            <a:rPr lang="ru-RU" sz="1400" kern="1200" dirty="0"/>
            <a:t> </a:t>
          </a:r>
          <a:r>
            <a:rPr lang="ru-RU" sz="1400" kern="1200" dirty="0" err="1"/>
            <a:t>організаційних</a:t>
          </a:r>
          <a:r>
            <a:rPr lang="ru-RU" sz="1400" kern="1200" dirty="0"/>
            <a:t> форм </a:t>
          </a:r>
          <a:r>
            <a:rPr lang="ru-RU" sz="1400" kern="1200" dirty="0" err="1"/>
            <a:t>фізичної</a:t>
          </a:r>
          <a:r>
            <a:rPr lang="ru-RU" sz="1400" kern="1200" dirty="0"/>
            <a:t> </a:t>
          </a:r>
          <a:r>
            <a:rPr lang="ru-RU" sz="1400" kern="1200" dirty="0" err="1"/>
            <a:t>культури</a:t>
          </a:r>
          <a:r>
            <a:rPr lang="ru-RU" sz="1400" kern="1200" dirty="0"/>
            <a:t>, </a:t>
          </a:r>
          <a:r>
            <a:rPr lang="ru-RU" sz="1400" kern="1200" dirty="0" err="1"/>
            <a:t>спрямованих</a:t>
          </a:r>
          <a:r>
            <a:rPr lang="ru-RU" sz="1400" kern="1200" dirty="0"/>
            <a:t> на </a:t>
          </a:r>
          <a:r>
            <a:rPr lang="ru-RU" sz="1400" kern="1200" dirty="0" err="1"/>
            <a:t>зміцнення</a:t>
          </a:r>
          <a:r>
            <a:rPr lang="ru-RU" sz="1400" kern="1200" dirty="0"/>
            <a:t> </a:t>
          </a:r>
          <a:r>
            <a:rPr lang="ru-RU" sz="1400" kern="1200" dirty="0" err="1"/>
            <a:t>здоров'я</a:t>
          </a:r>
          <a:r>
            <a:rPr lang="ru-RU" sz="1400" kern="1200" dirty="0"/>
            <a:t>, </a:t>
          </a:r>
          <a:r>
            <a:rPr lang="ru-RU" sz="1400" kern="1200" dirty="0" err="1"/>
            <a:t>покращання</a:t>
          </a:r>
          <a:r>
            <a:rPr lang="ru-RU" sz="1400" kern="1200" dirty="0"/>
            <a:t> </a:t>
          </a:r>
          <a:r>
            <a:rPr lang="ru-RU" sz="1400" kern="1200" dirty="0" err="1"/>
            <a:t>фізичного</a:t>
          </a:r>
          <a:r>
            <a:rPr lang="ru-RU" sz="1400" kern="1200" dirty="0"/>
            <a:t> </a:t>
          </a:r>
          <a:r>
            <a:rPr lang="ru-RU" sz="1400" kern="1200" dirty="0" err="1"/>
            <a:t>розвитку</a:t>
          </a:r>
          <a:r>
            <a:rPr lang="ru-RU" sz="1400" kern="1200" dirty="0"/>
            <a:t>, </a:t>
          </a:r>
          <a:r>
            <a:rPr lang="ru-RU" sz="1400" kern="1200" dirty="0" err="1"/>
            <a:t>виховання</a:t>
          </a:r>
          <a:r>
            <a:rPr lang="ru-RU" sz="1400" kern="1200" dirty="0"/>
            <a:t> </a:t>
          </a:r>
          <a:r>
            <a:rPr lang="ru-RU" sz="1400" kern="1200" dirty="0" err="1"/>
            <a:t>моральних</a:t>
          </a:r>
          <a:r>
            <a:rPr lang="ru-RU" sz="1400" kern="1200" dirty="0"/>
            <a:t> та </a:t>
          </a:r>
          <a:r>
            <a:rPr lang="ru-RU" sz="1400" kern="1200" dirty="0" err="1"/>
            <a:t>вольових</a:t>
          </a:r>
          <a:r>
            <a:rPr lang="ru-RU" sz="1400" kern="1200" dirty="0"/>
            <a:t> рис характеру, </a:t>
          </a:r>
          <a:r>
            <a:rPr lang="ru-RU" sz="1400" kern="1200" dirty="0" err="1"/>
            <a:t>рухову</a:t>
          </a:r>
          <a:r>
            <a:rPr lang="ru-RU" sz="1400" kern="1200" dirty="0"/>
            <a:t> </a:t>
          </a:r>
          <a:r>
            <a:rPr lang="ru-RU" sz="1400" kern="1200" dirty="0" err="1"/>
            <a:t>підготовленість</a:t>
          </a:r>
          <a:r>
            <a:rPr lang="ru-RU" sz="1400" kern="1200" dirty="0"/>
            <a:t> </a:t>
          </a:r>
          <a:r>
            <a:rPr lang="ru-RU" sz="1400" kern="1200" dirty="0" err="1"/>
            <a:t>людини</a:t>
          </a:r>
          <a:r>
            <a:rPr lang="ru-RU" sz="1400" kern="1200" dirty="0"/>
            <a:t> на </a:t>
          </a:r>
          <a:r>
            <a:rPr lang="ru-RU" sz="1400" kern="1200" dirty="0" err="1"/>
            <a:t>різних</a:t>
          </a:r>
          <a:r>
            <a:rPr lang="ru-RU" sz="1400" kern="1200" dirty="0"/>
            <a:t> </a:t>
          </a:r>
          <a:r>
            <a:rPr lang="ru-RU" sz="1400" kern="1200" dirty="0" err="1"/>
            <a:t>етапах</a:t>
          </a:r>
          <a:r>
            <a:rPr lang="ru-RU" sz="1400" kern="1200" dirty="0"/>
            <a:t> </a:t>
          </a:r>
          <a:r>
            <a:rPr lang="ru-RU" sz="1400" kern="1200" dirty="0" err="1"/>
            <a:t>її</a:t>
          </a:r>
          <a:r>
            <a:rPr lang="ru-RU" sz="1400" kern="1200" dirty="0"/>
            <a:t> </a:t>
          </a:r>
          <a:r>
            <a:rPr lang="ru-RU" sz="1400" kern="1200" dirty="0" err="1"/>
            <a:t>життя</a:t>
          </a:r>
          <a:r>
            <a:rPr lang="ru-RU" sz="1400" kern="1200" dirty="0"/>
            <a:t>. </a:t>
          </a:r>
          <a:r>
            <a:rPr lang="ru-RU" sz="1400" kern="1200" dirty="0" err="1"/>
            <a:t>Дослідження</a:t>
          </a:r>
          <a:r>
            <a:rPr lang="ru-RU" sz="1400" kern="1200" dirty="0"/>
            <a:t> </a:t>
          </a:r>
          <a:r>
            <a:rPr lang="ru-RU" sz="1400" kern="1200" dirty="0" err="1"/>
            <a:t>можуть</a:t>
          </a:r>
          <a:r>
            <a:rPr lang="ru-RU" sz="1400" kern="1200" dirty="0"/>
            <a:t> </a:t>
          </a:r>
          <a:r>
            <a:rPr lang="ru-RU" sz="1400" kern="1200" dirty="0" err="1"/>
            <a:t>проводитися</a:t>
          </a:r>
          <a:r>
            <a:rPr lang="ru-RU" sz="1400" kern="1200" dirty="0"/>
            <a:t> на </a:t>
          </a:r>
          <a:r>
            <a:rPr lang="ru-RU" sz="1400" kern="1200" dirty="0" err="1"/>
            <a:t>різних</a:t>
          </a:r>
          <a:r>
            <a:rPr lang="ru-RU" sz="1400" kern="1200" dirty="0"/>
            <a:t> </a:t>
          </a:r>
          <a:r>
            <a:rPr lang="ru-RU" sz="1400" kern="1200" dirty="0" err="1"/>
            <a:t>рівнях</a:t>
          </a:r>
          <a:r>
            <a:rPr lang="ru-RU" sz="1400" kern="1200" dirty="0"/>
            <a:t>.</a:t>
          </a:r>
        </a:p>
      </dsp:txBody>
      <dsp:txXfrm>
        <a:off x="5" y="288041"/>
        <a:ext cx="8229588" cy="1445564"/>
      </dsp:txXfrm>
    </dsp:sp>
    <dsp:sp modelId="{BA7D3CD4-78AA-4E99-9176-A81A24829B99}">
      <dsp:nvSpPr>
        <dsp:cNvPr id="0" name=""/>
        <dsp:cNvSpPr/>
      </dsp:nvSpPr>
      <dsp:spPr>
        <a:xfrm>
          <a:off x="207749" y="2016222"/>
          <a:ext cx="3721000" cy="332983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 err="1">
              <a:solidFill>
                <a:schemeClr val="tx1"/>
              </a:solidFill>
            </a:rPr>
            <a:t>Емпіричний</a:t>
          </a:r>
          <a:r>
            <a:rPr lang="ru-RU" sz="1400" b="1" kern="1200" dirty="0">
              <a:solidFill>
                <a:schemeClr val="tx1"/>
              </a:solidFill>
            </a:rPr>
            <a:t> </a:t>
          </a:r>
          <a:r>
            <a:rPr lang="ru-RU" sz="1400" b="1" kern="1200" dirty="0" err="1">
              <a:solidFill>
                <a:schemeClr val="tx1"/>
              </a:solidFill>
            </a:rPr>
            <a:t>рівень</a:t>
          </a:r>
          <a:r>
            <a:rPr lang="ru-RU" sz="1400" b="1" kern="1200" dirty="0">
              <a:solidFill>
                <a:schemeClr val="tx1"/>
              </a:solidFill>
            </a:rPr>
            <a:t> </a:t>
          </a:r>
          <a:r>
            <a:rPr lang="ru-RU" sz="1400" b="1" kern="1200" dirty="0" err="1">
              <a:solidFill>
                <a:schemeClr val="tx1"/>
              </a:solidFill>
            </a:rPr>
            <a:t>дослідження</a:t>
          </a:r>
          <a:r>
            <a:rPr lang="ru-RU" sz="1400" b="1" kern="1200" dirty="0">
              <a:solidFill>
                <a:schemeClr val="tx1"/>
              </a:solidFill>
            </a:rPr>
            <a:t> </a:t>
          </a:r>
          <a:r>
            <a:rPr lang="ru-RU" sz="1400" kern="1200" dirty="0" err="1"/>
            <a:t>пов’язаний</a:t>
          </a:r>
          <a:r>
            <a:rPr lang="ru-RU" sz="1400" kern="1200" dirty="0"/>
            <a:t> </a:t>
          </a:r>
          <a:r>
            <a:rPr lang="ru-RU" sz="1400" kern="1200" dirty="0" err="1"/>
            <a:t>із</a:t>
          </a:r>
          <a:r>
            <a:rPr lang="ru-RU" sz="1400" kern="1200" dirty="0"/>
            <a:t> </a:t>
          </a:r>
          <a:r>
            <a:rPr lang="ru-RU" sz="1400" kern="1200" dirty="0" err="1"/>
            <a:t>збиранням</a:t>
          </a:r>
          <a:r>
            <a:rPr lang="ru-RU" sz="1400" kern="1200" dirty="0"/>
            <a:t> фактичного </a:t>
          </a:r>
          <a:r>
            <a:rPr lang="ru-RU" sz="1400" kern="1200" dirty="0" err="1"/>
            <a:t>матеріалу</a:t>
          </a:r>
          <a:r>
            <a:rPr lang="ru-RU" sz="1400" kern="1200" dirty="0"/>
            <a:t>, </a:t>
          </a:r>
          <a:r>
            <a:rPr lang="ru-RU" sz="1400" kern="1200" dirty="0" err="1"/>
            <a:t>його</a:t>
          </a:r>
          <a:r>
            <a:rPr lang="ru-RU" sz="1400" kern="1200" dirty="0"/>
            <a:t> </a:t>
          </a:r>
          <a:r>
            <a:rPr lang="ru-RU" sz="1400" kern="1200" dirty="0" err="1"/>
            <a:t>аналізом</a:t>
          </a:r>
          <a:r>
            <a:rPr lang="ru-RU" sz="1400" kern="1200" dirty="0"/>
            <a:t>, </a:t>
          </a:r>
          <a:r>
            <a:rPr lang="ru-RU" sz="1400" kern="1200" dirty="0" err="1"/>
            <a:t>описанням</a:t>
          </a:r>
          <a:r>
            <a:rPr lang="ru-RU" sz="1400" kern="1200" dirty="0"/>
            <a:t> </a:t>
          </a:r>
          <a:r>
            <a:rPr lang="ru-RU" sz="1400" kern="1200" dirty="0" err="1"/>
            <a:t>отриманих</a:t>
          </a:r>
          <a:r>
            <a:rPr lang="ru-RU" sz="1400" kern="1200" dirty="0"/>
            <a:t> </a:t>
          </a:r>
          <a:r>
            <a:rPr lang="ru-RU" sz="1400" kern="1200" dirty="0" err="1"/>
            <a:t>інформаційних</a:t>
          </a:r>
          <a:r>
            <a:rPr lang="ru-RU" sz="1400" kern="1200" dirty="0"/>
            <a:t> </a:t>
          </a:r>
          <a:r>
            <a:rPr lang="ru-RU" sz="1400" kern="1200" dirty="0" err="1"/>
            <a:t>матеріалів</a:t>
          </a:r>
          <a:r>
            <a:rPr lang="ru-RU" sz="1400" kern="1200" dirty="0"/>
            <a:t>, </a:t>
          </a:r>
          <a:r>
            <a:rPr lang="ru-RU" sz="1400" kern="1200" dirty="0" err="1"/>
            <a:t>встановленням</a:t>
          </a:r>
          <a:r>
            <a:rPr lang="ru-RU" sz="1400" kern="1200" dirty="0"/>
            <a:t> </a:t>
          </a:r>
          <a:r>
            <a:rPr lang="ru-RU" sz="1400" kern="1200" dirty="0" err="1"/>
            <a:t>певних</a:t>
          </a:r>
          <a:r>
            <a:rPr lang="ru-RU" sz="1400" kern="1200" dirty="0"/>
            <a:t> </a:t>
          </a:r>
          <a:r>
            <a:rPr lang="ru-RU" sz="1400" kern="1200" dirty="0" err="1"/>
            <a:t>об'єктивних</a:t>
          </a:r>
          <a:r>
            <a:rPr lang="ru-RU" sz="1400" kern="1200" dirty="0"/>
            <a:t> </a:t>
          </a:r>
          <a:r>
            <a:rPr lang="ru-RU" sz="1400" kern="1200" dirty="0" err="1"/>
            <a:t>зв'язків</a:t>
          </a:r>
          <a:r>
            <a:rPr lang="ru-RU" sz="1400" kern="1200" dirty="0"/>
            <a:t>, </a:t>
          </a:r>
          <a:r>
            <a:rPr lang="ru-RU" sz="1400" kern="1200" dirty="0" err="1"/>
            <a:t>всебічним</a:t>
          </a:r>
          <a:r>
            <a:rPr lang="ru-RU" sz="1400" kern="1200" dirty="0"/>
            <a:t> </a:t>
          </a:r>
          <a:r>
            <a:rPr lang="ru-RU" sz="1400" kern="1200" dirty="0" err="1"/>
            <a:t>вивченням</a:t>
          </a:r>
          <a:r>
            <a:rPr lang="ru-RU" sz="1400" kern="1200" dirty="0"/>
            <a:t> </a:t>
          </a:r>
          <a:r>
            <a:rPr lang="ru-RU" sz="1400" kern="1200" dirty="0" err="1"/>
            <a:t>питань</a:t>
          </a:r>
          <a:r>
            <a:rPr lang="ru-RU" sz="1400" kern="1200" dirty="0"/>
            <a:t>, </a:t>
          </a:r>
          <a:r>
            <a:rPr lang="ru-RU" sz="1400" kern="1200" dirty="0" err="1"/>
            <a:t>які</a:t>
          </a:r>
          <a:r>
            <a:rPr lang="ru-RU" sz="1400" kern="1200" dirty="0"/>
            <a:t> </a:t>
          </a:r>
          <a:r>
            <a:rPr lang="ru-RU" sz="1400" kern="1200" dirty="0" err="1"/>
            <a:t>цікавлять</a:t>
          </a:r>
          <a:r>
            <a:rPr lang="ru-RU" sz="1400" kern="1200" dirty="0"/>
            <a:t> </a:t>
          </a:r>
          <a:r>
            <a:rPr lang="ru-RU" sz="1400" kern="1200" dirty="0" err="1"/>
            <a:t>дослідника</a:t>
          </a:r>
          <a:r>
            <a:rPr lang="ru-RU" sz="1400" kern="1200" dirty="0"/>
            <a:t>. </a:t>
          </a:r>
          <a:r>
            <a:rPr lang="ru-RU" sz="1400" kern="1200" dirty="0" err="1"/>
            <a:t>Однак</a:t>
          </a:r>
          <a:r>
            <a:rPr lang="ru-RU" sz="1400" kern="1200" dirty="0"/>
            <a:t> для </a:t>
          </a:r>
          <a:r>
            <a:rPr lang="ru-RU" sz="1400" kern="1200" dirty="0" err="1"/>
            <a:t>теорії</a:t>
          </a:r>
          <a:r>
            <a:rPr lang="ru-RU" sz="1400" kern="1200" dirty="0"/>
            <a:t> </a:t>
          </a:r>
          <a:r>
            <a:rPr lang="ru-RU" sz="1400" kern="1200" dirty="0" err="1"/>
            <a:t>фізичного</a:t>
          </a:r>
          <a:r>
            <a:rPr lang="ru-RU" sz="1400" kern="1200" dirty="0"/>
            <a:t> </a:t>
          </a:r>
          <a:r>
            <a:rPr lang="ru-RU" sz="1400" kern="1200" dirty="0" err="1"/>
            <a:t>виховання</a:t>
          </a:r>
          <a:r>
            <a:rPr lang="ru-RU" sz="1400" kern="1200" dirty="0"/>
            <a:t> </a:t>
          </a:r>
          <a:r>
            <a:rPr lang="ru-RU" sz="1400" kern="1200" dirty="0" err="1"/>
            <a:t>недостатньо</a:t>
          </a:r>
          <a:r>
            <a:rPr lang="ru-RU" sz="1400" kern="1200" dirty="0"/>
            <a:t> </a:t>
          </a:r>
          <a:r>
            <a:rPr lang="ru-RU" sz="1400" kern="1200" dirty="0" err="1"/>
            <a:t>опису</a:t>
          </a:r>
          <a:r>
            <a:rPr lang="ru-RU" sz="1400" kern="1200" dirty="0"/>
            <a:t> </a:t>
          </a:r>
          <a:r>
            <a:rPr lang="ru-RU" sz="1400" kern="1200" dirty="0" err="1"/>
            <a:t>або</a:t>
          </a:r>
          <a:r>
            <a:rPr lang="ru-RU" sz="1400" kern="1200" dirty="0"/>
            <a:t> </a:t>
          </a:r>
          <a:r>
            <a:rPr lang="ru-RU" sz="1400" kern="1200" dirty="0" err="1"/>
            <a:t>класифікації</a:t>
          </a:r>
          <a:r>
            <a:rPr lang="ru-RU" sz="1400" kern="1200" dirty="0"/>
            <a:t> </a:t>
          </a:r>
          <a:r>
            <a:rPr lang="ru-RU" sz="1400" kern="1200" dirty="0" err="1"/>
            <a:t>емпіричних</a:t>
          </a:r>
          <a:r>
            <a:rPr lang="ru-RU" sz="1400" kern="1200" dirty="0"/>
            <a:t> </a:t>
          </a:r>
          <a:r>
            <a:rPr lang="ru-RU" sz="1400" kern="1200" dirty="0" err="1"/>
            <a:t>фактів</a:t>
          </a:r>
          <a:r>
            <a:rPr lang="ru-RU" sz="1400" kern="1200" dirty="0"/>
            <a:t>. </a:t>
          </a:r>
          <a:r>
            <a:rPr lang="ru-RU" sz="1400" kern="1200" dirty="0" err="1"/>
            <a:t>Необхідне</a:t>
          </a:r>
          <a:r>
            <a:rPr lang="ru-RU" sz="1400" kern="1200" dirty="0"/>
            <a:t> </a:t>
          </a:r>
          <a:r>
            <a:rPr lang="ru-RU" sz="1400" kern="1200" dirty="0" err="1"/>
            <a:t>розроблення</a:t>
          </a:r>
          <a:r>
            <a:rPr lang="ru-RU" sz="1400" kern="1200" dirty="0"/>
            <a:t> </a:t>
          </a:r>
          <a:r>
            <a:rPr lang="ru-RU" sz="1400" kern="1200" dirty="0" err="1"/>
            <a:t>концептуальних</a:t>
          </a:r>
          <a:r>
            <a:rPr lang="ru-RU" sz="1400" kern="1200" dirty="0"/>
            <a:t> </a:t>
          </a:r>
          <a:r>
            <a:rPr lang="ru-RU" sz="1400" kern="1200" dirty="0" err="1"/>
            <a:t>положень</a:t>
          </a:r>
          <a:r>
            <a:rPr lang="ru-RU" sz="1400" kern="1200" dirty="0"/>
            <a:t>, </a:t>
          </a:r>
          <a:r>
            <a:rPr lang="ru-RU" sz="1400" kern="1200" dirty="0" err="1"/>
            <a:t>які</a:t>
          </a:r>
          <a:r>
            <a:rPr lang="ru-RU" sz="1400" kern="1200" dirty="0"/>
            <a:t> </a:t>
          </a:r>
          <a:r>
            <a:rPr lang="ru-RU" sz="1400" kern="1200" dirty="0" err="1"/>
            <a:t>відображають</a:t>
          </a:r>
          <a:r>
            <a:rPr lang="ru-RU" sz="1400" kern="1200" dirty="0"/>
            <a:t> </a:t>
          </a:r>
          <a:r>
            <a:rPr lang="ru-RU" sz="1400" kern="1200" dirty="0" err="1"/>
            <a:t>сутність</a:t>
          </a:r>
          <a:r>
            <a:rPr lang="ru-RU" sz="1400" kern="1200" dirty="0"/>
            <a:t> </a:t>
          </a:r>
          <a:r>
            <a:rPr lang="ru-RU" sz="1400" kern="1200" dirty="0" err="1"/>
            <a:t>фізичної</a:t>
          </a:r>
          <a:r>
            <a:rPr lang="ru-RU" sz="1400" kern="1200" dirty="0"/>
            <a:t> </a:t>
          </a:r>
          <a:r>
            <a:rPr lang="ru-RU" sz="1400" kern="1200" dirty="0" err="1"/>
            <a:t>культури</a:t>
          </a:r>
          <a:r>
            <a:rPr lang="ru-RU" sz="1400" kern="1200" dirty="0"/>
            <a:t>, </a:t>
          </a:r>
          <a:r>
            <a:rPr lang="ru-RU" sz="1400" kern="1200" dirty="0" err="1"/>
            <a:t>взає­мозв'язок</a:t>
          </a:r>
          <a:r>
            <a:rPr lang="ru-RU" sz="1400" kern="1200" dirty="0"/>
            <a:t> </a:t>
          </a:r>
          <a:r>
            <a:rPr lang="ru-RU" sz="1400" kern="1200" dirty="0" err="1"/>
            <a:t>її</a:t>
          </a:r>
          <a:r>
            <a:rPr lang="ru-RU" sz="1400" kern="1200" dirty="0"/>
            <a:t> </a:t>
          </a:r>
          <a:r>
            <a:rPr lang="ru-RU" sz="1400" kern="1200" dirty="0" err="1"/>
            <a:t>сторін</a:t>
          </a:r>
          <a:r>
            <a:rPr lang="ru-RU" sz="1400" kern="1200" dirty="0"/>
            <a:t>, </a:t>
          </a:r>
          <a:r>
            <a:rPr lang="ru-RU" sz="1400" kern="1200" dirty="0" err="1"/>
            <a:t>загальні</a:t>
          </a:r>
          <a:r>
            <a:rPr lang="ru-RU" sz="1400" kern="1200" dirty="0"/>
            <a:t> </a:t>
          </a:r>
          <a:r>
            <a:rPr lang="ru-RU" sz="1400" kern="1200" dirty="0" err="1"/>
            <a:t>закономірності</a:t>
          </a:r>
          <a:r>
            <a:rPr lang="ru-RU" sz="1400" kern="1200" dirty="0"/>
            <a:t> </a:t>
          </a:r>
          <a:r>
            <a:rPr lang="ru-RU" sz="1400" kern="1200" dirty="0" err="1"/>
            <a:t>її</a:t>
          </a:r>
          <a:r>
            <a:rPr lang="ru-RU" sz="1400" kern="1200" dirty="0"/>
            <a:t> </a:t>
          </a:r>
          <a:r>
            <a:rPr lang="ru-RU" sz="1400" kern="1200" dirty="0" err="1"/>
            <a:t>функціонування</a:t>
          </a:r>
          <a:r>
            <a:rPr lang="ru-RU" sz="1400" kern="1200" dirty="0"/>
            <a:t>. Тому </a:t>
          </a:r>
          <a:r>
            <a:rPr lang="ru-RU" sz="1400" kern="1200" dirty="0" err="1"/>
            <a:t>більш</a:t>
          </a:r>
          <a:r>
            <a:rPr lang="ru-RU" sz="1400" kern="1200" dirty="0"/>
            <a:t> </a:t>
          </a:r>
          <a:r>
            <a:rPr lang="ru-RU" sz="1400" kern="1200" dirty="0" err="1"/>
            <a:t>досконале</a:t>
          </a:r>
          <a:r>
            <a:rPr lang="ru-RU" sz="1400" kern="1200" dirty="0"/>
            <a:t> </a:t>
          </a:r>
          <a:r>
            <a:rPr lang="ru-RU" sz="1400" kern="1200" dirty="0" err="1"/>
            <a:t>вивчення</a:t>
          </a:r>
          <a:r>
            <a:rPr lang="ru-RU" sz="1400" kern="1200" dirty="0"/>
            <a:t> предмета </a:t>
          </a:r>
          <a:r>
            <a:rPr lang="ru-RU" sz="1400" kern="1200" dirty="0" err="1"/>
            <a:t>дослідження</a:t>
          </a:r>
          <a:r>
            <a:rPr lang="ru-RU" sz="1400" kern="1200" dirty="0"/>
            <a:t> </a:t>
          </a:r>
          <a:r>
            <a:rPr lang="ru-RU" sz="1400" kern="1200" dirty="0" err="1"/>
            <a:t>потребує</a:t>
          </a:r>
          <a:r>
            <a:rPr lang="ru-RU" sz="1400" kern="1200" dirty="0"/>
            <a:t> </a:t>
          </a:r>
          <a:r>
            <a:rPr lang="ru-RU" sz="1400" kern="1200" dirty="0" err="1"/>
            <a:t>проведення</a:t>
          </a:r>
          <a:r>
            <a:rPr lang="ru-RU" sz="1400" kern="1200" dirty="0"/>
            <a:t> </a:t>
          </a:r>
          <a:r>
            <a:rPr lang="ru-RU" sz="1400" kern="1200" dirty="0" err="1"/>
            <a:t>його</a:t>
          </a:r>
          <a:r>
            <a:rPr lang="ru-RU" sz="1400" kern="1200" dirty="0"/>
            <a:t> на </a:t>
          </a:r>
          <a:r>
            <a:rPr lang="ru-RU" sz="1400" kern="1200" dirty="0" err="1"/>
            <a:t>іншому</a:t>
          </a:r>
          <a:r>
            <a:rPr lang="ru-RU" sz="1400" kern="1200" dirty="0"/>
            <a:t> </a:t>
          </a:r>
          <a:r>
            <a:rPr lang="ru-RU" sz="1400" kern="1200" dirty="0" err="1"/>
            <a:t>рівні</a:t>
          </a:r>
          <a:r>
            <a:rPr lang="ru-RU" sz="1400" kern="1200" dirty="0"/>
            <a:t>.</a:t>
          </a:r>
        </a:p>
      </dsp:txBody>
      <dsp:txXfrm>
        <a:off x="207749" y="2016222"/>
        <a:ext cx="3721000" cy="3329834"/>
      </dsp:txXfrm>
    </dsp:sp>
    <dsp:sp modelId="{E2112F7A-E5EE-49BC-8196-1EF59BDDED22}">
      <dsp:nvSpPr>
        <dsp:cNvPr id="0" name=""/>
        <dsp:cNvSpPr/>
      </dsp:nvSpPr>
      <dsp:spPr>
        <a:xfrm>
          <a:off x="4300850" y="2016222"/>
          <a:ext cx="3721000" cy="332983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 err="1">
              <a:solidFill>
                <a:schemeClr val="tx1"/>
              </a:solidFill>
            </a:rPr>
            <a:t>Теоретичний</a:t>
          </a:r>
          <a:r>
            <a:rPr lang="ru-RU" sz="1400" b="1" kern="1200" dirty="0">
              <a:solidFill>
                <a:schemeClr val="tx1"/>
              </a:solidFill>
            </a:rPr>
            <a:t> </a:t>
          </a:r>
          <a:r>
            <a:rPr lang="ru-RU" sz="1400" b="1" kern="1200" dirty="0" err="1">
              <a:solidFill>
                <a:schemeClr val="tx1"/>
              </a:solidFill>
            </a:rPr>
            <a:t>рівень</a:t>
          </a:r>
          <a:r>
            <a:rPr lang="ru-RU" sz="1400" b="1" kern="1200" dirty="0">
              <a:solidFill>
                <a:schemeClr val="tx1"/>
              </a:solidFill>
            </a:rPr>
            <a:t> </a:t>
          </a:r>
          <a:r>
            <a:rPr lang="ru-RU" sz="1400" b="1" kern="1200" dirty="0" err="1">
              <a:solidFill>
                <a:schemeClr val="tx1"/>
              </a:solidFill>
            </a:rPr>
            <a:t>дослідження</a:t>
          </a:r>
          <a:r>
            <a:rPr lang="ru-RU" sz="1400" kern="1200" dirty="0"/>
            <a:t> </a:t>
          </a:r>
          <a:r>
            <a:rPr lang="ru-RU" sz="1400" kern="1200" dirty="0" err="1"/>
            <a:t>спирається</a:t>
          </a:r>
          <a:r>
            <a:rPr lang="ru-RU" sz="1400" kern="1200" dirty="0"/>
            <a:t> на </a:t>
          </a:r>
          <a:r>
            <a:rPr lang="ru-RU" sz="1400" kern="1200" dirty="0" err="1"/>
            <a:t>більш</a:t>
          </a:r>
          <a:r>
            <a:rPr lang="ru-RU" sz="1400" kern="1200" dirty="0"/>
            <a:t> </a:t>
          </a:r>
          <a:r>
            <a:rPr lang="ru-RU" sz="1400" kern="1200" dirty="0" err="1"/>
            <a:t>глибоке</a:t>
          </a:r>
          <a:r>
            <a:rPr lang="ru-RU" sz="1400" kern="1200" dirty="0"/>
            <a:t> </a:t>
          </a:r>
          <a:r>
            <a:rPr lang="ru-RU" sz="1400" kern="1200" dirty="0" err="1"/>
            <a:t>вивчення</a:t>
          </a:r>
          <a:r>
            <a:rPr lang="ru-RU" sz="1400" kern="1200" dirty="0"/>
            <a:t> </a:t>
          </a:r>
          <a:r>
            <a:rPr lang="ru-RU" sz="1400" kern="1200" dirty="0" err="1"/>
            <a:t>питань</a:t>
          </a:r>
          <a:r>
            <a:rPr lang="ru-RU" sz="1400" kern="1200" dirty="0"/>
            <a:t> </a:t>
          </a:r>
          <a:r>
            <a:rPr lang="ru-RU" sz="1400" kern="1200" dirty="0" err="1"/>
            <a:t>фізичного</a:t>
          </a:r>
          <a:r>
            <a:rPr lang="ru-RU" sz="1400" kern="1200" dirty="0"/>
            <a:t> </a:t>
          </a:r>
          <a:r>
            <a:rPr lang="ru-RU" sz="1400" kern="1200" dirty="0" err="1"/>
            <a:t>виховання</a:t>
          </a:r>
          <a:r>
            <a:rPr lang="ru-RU" sz="1400" kern="1200" dirty="0"/>
            <a:t> з </a:t>
          </a:r>
          <a:r>
            <a:rPr lang="ru-RU" sz="1400" kern="1200" dirty="0" err="1"/>
            <a:t>застосуванням</a:t>
          </a:r>
          <a:r>
            <a:rPr lang="ru-RU" sz="1400" kern="1200" dirty="0"/>
            <a:t> комплексу </a:t>
          </a:r>
          <a:r>
            <a:rPr lang="ru-RU" sz="1400" kern="1200" dirty="0" err="1"/>
            <a:t>певних</a:t>
          </a:r>
          <a:r>
            <a:rPr lang="ru-RU" sz="1400" kern="1200" dirty="0"/>
            <a:t> </a:t>
          </a:r>
          <a:r>
            <a:rPr lang="ru-RU" sz="1400" kern="1200" dirty="0" err="1"/>
            <a:t>методів</a:t>
          </a:r>
          <a:r>
            <a:rPr lang="ru-RU" sz="1400" kern="1200" dirty="0"/>
            <a:t> </a:t>
          </a:r>
          <a:r>
            <a:rPr lang="ru-RU" sz="1400" kern="1200" dirty="0" err="1"/>
            <a:t>дослідження</a:t>
          </a:r>
          <a:r>
            <a:rPr lang="ru-RU" sz="1400" kern="1200" dirty="0"/>
            <a:t>, </a:t>
          </a:r>
          <a:r>
            <a:rPr lang="ru-RU" sz="1400" kern="1200" dirty="0" err="1"/>
            <a:t>аналізом</a:t>
          </a:r>
          <a:r>
            <a:rPr lang="ru-RU" sz="1400" kern="1200" dirty="0"/>
            <a:t> та </a:t>
          </a:r>
          <a:r>
            <a:rPr lang="ru-RU" sz="1400" kern="1200" dirty="0" err="1"/>
            <a:t>систематизацією</a:t>
          </a:r>
          <a:r>
            <a:rPr lang="ru-RU" sz="1400" kern="1200" dirty="0"/>
            <a:t> </a:t>
          </a:r>
          <a:r>
            <a:rPr lang="ru-RU" sz="1400" kern="1200" dirty="0" err="1"/>
            <a:t>отриманих</a:t>
          </a:r>
          <a:r>
            <a:rPr lang="ru-RU" sz="1400" kern="1200" dirty="0"/>
            <a:t> </a:t>
          </a:r>
          <a:r>
            <a:rPr lang="ru-RU" sz="1400" kern="1200" dirty="0" err="1"/>
            <a:t>фактів</a:t>
          </a:r>
          <a:r>
            <a:rPr lang="ru-RU" sz="1400" kern="1200" dirty="0"/>
            <a:t>. </a:t>
          </a:r>
          <a:r>
            <a:rPr lang="ru-RU" sz="1400" kern="1200" dirty="0" err="1"/>
            <a:t>Дослідження</a:t>
          </a:r>
          <a:r>
            <a:rPr lang="ru-RU" sz="1400" kern="1200" dirty="0"/>
            <a:t> на теоретичному </a:t>
          </a:r>
          <a:r>
            <a:rPr lang="ru-RU" sz="1400" kern="1200" dirty="0" err="1"/>
            <a:t>рівні</a:t>
          </a:r>
          <a:r>
            <a:rPr lang="ru-RU" sz="1400" kern="1200" dirty="0"/>
            <a:t> </a:t>
          </a:r>
          <a:r>
            <a:rPr lang="ru-RU" sz="1400" kern="1200" dirty="0" err="1"/>
            <a:t>вирішує</a:t>
          </a:r>
          <a:r>
            <a:rPr lang="ru-RU" sz="1400" kern="1200" dirty="0"/>
            <a:t> </a:t>
          </a:r>
          <a:r>
            <a:rPr lang="ru-RU" sz="1400" kern="1200" dirty="0" err="1"/>
            <a:t>найбільш</a:t>
          </a:r>
          <a:r>
            <a:rPr lang="ru-RU" sz="1400" kern="1200" dirty="0"/>
            <a:t> </a:t>
          </a:r>
          <a:r>
            <a:rPr lang="ru-RU" sz="1400" kern="1200" dirty="0" err="1"/>
            <a:t>важливі</a:t>
          </a:r>
          <a:r>
            <a:rPr lang="ru-RU" sz="1400" kern="1200" dirty="0"/>
            <a:t> та </a:t>
          </a:r>
          <a:r>
            <a:rPr lang="ru-RU" sz="1400" kern="1200" dirty="0" err="1"/>
            <a:t>актуальні</a:t>
          </a:r>
          <a:r>
            <a:rPr lang="ru-RU" sz="1400" kern="1200" dirty="0"/>
            <a:t> </a:t>
          </a:r>
          <a:r>
            <a:rPr lang="ru-RU" sz="1400" kern="1200" dirty="0" err="1"/>
            <a:t>проблеми</a:t>
          </a:r>
          <a:r>
            <a:rPr lang="ru-RU" sz="1400" kern="1200" dirty="0"/>
            <a:t> </a:t>
          </a:r>
          <a:r>
            <a:rPr lang="ru-RU" sz="1400" kern="1200" dirty="0" err="1"/>
            <a:t>фізичного</a:t>
          </a:r>
          <a:r>
            <a:rPr lang="ru-RU" sz="1400" kern="1200" dirty="0"/>
            <a:t> </a:t>
          </a:r>
          <a:r>
            <a:rPr lang="ru-RU" sz="1400" kern="1200" dirty="0" err="1"/>
            <a:t>виховання</a:t>
          </a:r>
          <a:r>
            <a:rPr lang="ru-RU" sz="1400" kern="1200" dirty="0"/>
            <a:t> і </a:t>
          </a:r>
          <a:r>
            <a:rPr lang="ru-RU" sz="1400" kern="1200" dirty="0" err="1"/>
            <a:t>розробляє</a:t>
          </a:r>
          <a:r>
            <a:rPr lang="ru-RU" sz="1400" kern="1200" dirty="0"/>
            <a:t> </a:t>
          </a:r>
          <a:r>
            <a:rPr lang="ru-RU" sz="1400" kern="1200" dirty="0" err="1"/>
            <a:t>оригінальні</a:t>
          </a:r>
          <a:r>
            <a:rPr lang="ru-RU" sz="1400" kern="1200" dirty="0"/>
            <a:t> </a:t>
          </a:r>
          <a:r>
            <a:rPr lang="ru-RU" sz="1400" kern="1200" dirty="0" err="1"/>
            <a:t>системи</a:t>
          </a:r>
          <a:r>
            <a:rPr lang="ru-RU" sz="1400" kern="1200" dirty="0"/>
            <a:t> </a:t>
          </a:r>
          <a:r>
            <a:rPr lang="ru-RU" sz="1400" kern="1200" dirty="0" err="1"/>
            <a:t>навчання</a:t>
          </a:r>
          <a:r>
            <a:rPr lang="ru-RU" sz="1400" kern="1200" dirty="0"/>
            <a:t>, </a:t>
          </a:r>
          <a:r>
            <a:rPr lang="ru-RU" sz="1400" kern="1200" dirty="0" err="1"/>
            <a:t>розвитку</a:t>
          </a:r>
          <a:r>
            <a:rPr lang="ru-RU" sz="1400" kern="1200" dirty="0"/>
            <a:t> та </a:t>
          </a:r>
          <a:r>
            <a:rPr lang="ru-RU" sz="1400" kern="1200" dirty="0" err="1"/>
            <a:t>виховання</a:t>
          </a:r>
          <a:r>
            <a:rPr lang="ru-RU" sz="1400" kern="1200" dirty="0"/>
            <a:t> </a:t>
          </a:r>
          <a:r>
            <a:rPr lang="ru-RU" sz="1400" kern="1200" dirty="0" err="1"/>
            <a:t>різних</a:t>
          </a:r>
          <a:r>
            <a:rPr lang="ru-RU" sz="1400" kern="1200" dirty="0"/>
            <a:t> </a:t>
          </a:r>
          <a:r>
            <a:rPr lang="ru-RU" sz="1400" kern="1200" dirty="0" err="1"/>
            <a:t>вікових</a:t>
          </a:r>
          <a:r>
            <a:rPr lang="ru-RU" sz="1400" kern="1200" dirty="0"/>
            <a:t> </a:t>
          </a:r>
          <a:r>
            <a:rPr lang="ru-RU" sz="1400" kern="1200" dirty="0" err="1"/>
            <a:t>груп</a:t>
          </a:r>
          <a:r>
            <a:rPr lang="ru-RU" sz="1400" kern="1200" dirty="0"/>
            <a:t> </a:t>
          </a:r>
          <a:r>
            <a:rPr lang="ru-RU" sz="1400" kern="1200" dirty="0" err="1"/>
            <a:t>населення</a:t>
          </a:r>
          <a:r>
            <a:rPr lang="ru-RU" sz="1400" kern="1200" dirty="0"/>
            <a:t> </a:t>
          </a:r>
          <a:r>
            <a:rPr lang="ru-RU" sz="1400" kern="1200" dirty="0" err="1"/>
            <a:t>України</a:t>
          </a:r>
          <a:r>
            <a:rPr lang="ru-RU" sz="1400" kern="1200" dirty="0"/>
            <a:t>.</a:t>
          </a:r>
        </a:p>
      </dsp:txBody>
      <dsp:txXfrm>
        <a:off x="4300850" y="2016222"/>
        <a:ext cx="3721000" cy="33298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6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116632"/>
            <a:ext cx="7772400" cy="1470025"/>
          </a:xfrm>
        </p:spPr>
        <p:txBody>
          <a:bodyPr/>
          <a:lstStyle/>
          <a:p>
            <a:r>
              <a:rPr lang="ru-RU" b="1" dirty="0"/>
              <a:t>ПРЕДМЕТ ТЕОРІЇ І МЕТОДИКИ ФІЗИЧНОГО ВИХОВАННЯ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023720" y="6141252"/>
            <a:ext cx="2120280" cy="697632"/>
          </a:xfrm>
        </p:spPr>
        <p:txBody>
          <a:bodyPr>
            <a:noAutofit/>
          </a:bodyPr>
          <a:lstStyle/>
          <a:p>
            <a:pPr algn="r"/>
            <a:r>
              <a:rPr lang="uk-UA" sz="2000" b="1" dirty="0">
                <a:solidFill>
                  <a:schemeClr val="tx1"/>
                </a:solidFill>
              </a:rPr>
              <a:t> .</a:t>
            </a:r>
            <a:endParaRPr lang="ru-RU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84563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48977"/>
            <a:ext cx="8229600" cy="4525963"/>
          </a:xfrm>
        </p:spPr>
        <p:txBody>
          <a:bodyPr>
            <a:normAutofit/>
          </a:bodyPr>
          <a:lstStyle/>
          <a:p>
            <a:r>
              <a:rPr lang="ru-RU" sz="2200" b="1" dirty="0">
                <a:solidFill>
                  <a:srgbClr val="FF0000"/>
                </a:solidFill>
              </a:rPr>
              <a:t>Спорт</a:t>
            </a:r>
            <a:r>
              <a:rPr lang="ru-RU" sz="2200" dirty="0"/>
              <a:t> – </a:t>
            </a:r>
            <a:r>
              <a:rPr lang="ru-RU" sz="2200" dirty="0" err="1"/>
              <a:t>це</a:t>
            </a:r>
            <a:r>
              <a:rPr lang="ru-RU" sz="2200" dirty="0"/>
              <a:t> </a:t>
            </a:r>
            <a:r>
              <a:rPr lang="ru-RU" sz="2200" dirty="0" err="1"/>
              <a:t>спеціальна</a:t>
            </a:r>
            <a:r>
              <a:rPr lang="ru-RU" sz="2200" dirty="0"/>
              <a:t> </a:t>
            </a:r>
            <a:r>
              <a:rPr lang="ru-RU" sz="2200" dirty="0" err="1"/>
              <a:t>діяльність</a:t>
            </a:r>
            <a:r>
              <a:rPr lang="ru-RU" sz="2200" dirty="0"/>
              <a:t>, </a:t>
            </a:r>
            <a:r>
              <a:rPr lang="ru-RU" sz="2200" dirty="0" err="1"/>
              <a:t>спрямована</a:t>
            </a:r>
            <a:r>
              <a:rPr lang="ru-RU" sz="2200" dirty="0"/>
              <a:t> на </a:t>
            </a:r>
            <a:r>
              <a:rPr lang="ru-RU" sz="2200" dirty="0" err="1"/>
              <a:t>досягнення</a:t>
            </a:r>
            <a:r>
              <a:rPr lang="ru-RU" sz="2200" dirty="0"/>
              <a:t> у </a:t>
            </a:r>
            <a:r>
              <a:rPr lang="ru-RU" sz="2200" dirty="0" err="1"/>
              <a:t>якому-небудь</a:t>
            </a:r>
            <a:r>
              <a:rPr lang="ru-RU" sz="2200" dirty="0"/>
              <a:t> </a:t>
            </a:r>
            <a:r>
              <a:rPr lang="ru-RU" sz="2200" dirty="0" err="1"/>
              <a:t>виді</a:t>
            </a:r>
            <a:r>
              <a:rPr lang="ru-RU" sz="2200" dirty="0"/>
              <a:t> </a:t>
            </a:r>
            <a:r>
              <a:rPr lang="ru-RU" sz="2200" dirty="0" err="1"/>
              <a:t>фізичних</a:t>
            </a:r>
            <a:r>
              <a:rPr lang="ru-RU" sz="2200" dirty="0"/>
              <a:t> </a:t>
            </a:r>
            <a:r>
              <a:rPr lang="ru-RU" sz="2200" dirty="0" err="1"/>
              <a:t>вправ</a:t>
            </a:r>
            <a:r>
              <a:rPr lang="ru-RU" sz="2200" dirty="0"/>
              <a:t> </a:t>
            </a:r>
            <a:r>
              <a:rPr lang="ru-RU" sz="2200" dirty="0" err="1"/>
              <a:t>найвищих</a:t>
            </a:r>
            <a:r>
              <a:rPr lang="ru-RU" sz="2200" dirty="0"/>
              <a:t> </a:t>
            </a:r>
            <a:r>
              <a:rPr lang="ru-RU" sz="2200" dirty="0" err="1"/>
              <a:t>результатів</a:t>
            </a:r>
            <a:r>
              <a:rPr lang="ru-RU" sz="2200" dirty="0"/>
              <a:t>, </a:t>
            </a:r>
            <a:r>
              <a:rPr lang="ru-RU" sz="2200" dirty="0" err="1"/>
              <a:t>які</a:t>
            </a:r>
            <a:r>
              <a:rPr lang="ru-RU" sz="2200" dirty="0"/>
              <a:t> </a:t>
            </a:r>
            <a:r>
              <a:rPr lang="ru-RU" sz="2200" dirty="0" err="1"/>
              <a:t>виявляються</a:t>
            </a:r>
            <a:r>
              <a:rPr lang="ru-RU" sz="2200" dirty="0"/>
              <a:t> у </a:t>
            </a:r>
            <a:r>
              <a:rPr lang="ru-RU" sz="2200" dirty="0" err="1"/>
              <a:t>процесі</a:t>
            </a:r>
            <a:r>
              <a:rPr lang="ru-RU" sz="2200" dirty="0"/>
              <a:t> </a:t>
            </a:r>
            <a:r>
              <a:rPr lang="ru-RU" sz="2200" dirty="0" err="1"/>
              <a:t>змагань</a:t>
            </a:r>
            <a:r>
              <a:rPr lang="ru-RU" sz="2200" dirty="0"/>
              <a:t>. Спорт не </a:t>
            </a:r>
            <a:r>
              <a:rPr lang="ru-RU" sz="2200" dirty="0" err="1"/>
              <a:t>може</a:t>
            </a:r>
            <a:r>
              <a:rPr lang="ru-RU" sz="2200" dirty="0"/>
              <a:t> </a:t>
            </a:r>
            <a:r>
              <a:rPr lang="ru-RU" sz="2200" dirty="0" err="1"/>
              <a:t>існувати</a:t>
            </a:r>
            <a:r>
              <a:rPr lang="ru-RU" sz="2200" dirty="0"/>
              <a:t> без </a:t>
            </a:r>
            <a:r>
              <a:rPr lang="ru-RU" sz="2200" dirty="0" err="1"/>
              <a:t>інтенсивної</a:t>
            </a:r>
            <a:r>
              <a:rPr lang="ru-RU" sz="2200" dirty="0"/>
              <a:t> </a:t>
            </a:r>
            <a:r>
              <a:rPr lang="ru-RU" sz="2200" dirty="0" err="1"/>
              <a:t>підготовки</a:t>
            </a:r>
            <a:r>
              <a:rPr lang="ru-RU" sz="2200" dirty="0"/>
              <a:t>. Характер </a:t>
            </a:r>
            <a:r>
              <a:rPr lang="ru-RU" sz="2200" dirty="0" err="1"/>
              <a:t>її</a:t>
            </a:r>
            <a:r>
              <a:rPr lang="ru-RU" sz="2200" dirty="0"/>
              <a:t> </a:t>
            </a:r>
            <a:r>
              <a:rPr lang="ru-RU" sz="2200" dirty="0" err="1"/>
              <a:t>визначається</a:t>
            </a:r>
            <a:r>
              <a:rPr lang="ru-RU" sz="2200" dirty="0"/>
              <a:t> видом </a:t>
            </a:r>
            <a:r>
              <a:rPr lang="ru-RU" sz="2200" dirty="0" err="1"/>
              <a:t>спортивної</a:t>
            </a:r>
            <a:r>
              <a:rPr lang="ru-RU" sz="2200" dirty="0"/>
              <a:t> </a:t>
            </a:r>
            <a:r>
              <a:rPr lang="ru-RU" sz="2200" dirty="0" err="1"/>
              <a:t>спеціалізації</a:t>
            </a:r>
            <a:r>
              <a:rPr lang="ru-RU" sz="2200" dirty="0"/>
              <a:t>, яка </a:t>
            </a:r>
            <a:r>
              <a:rPr lang="ru-RU" sz="2200" dirty="0" err="1"/>
              <a:t>здійснюється</a:t>
            </a:r>
            <a:r>
              <a:rPr lang="ru-RU" sz="2200" dirty="0"/>
              <a:t> на </a:t>
            </a:r>
            <a:r>
              <a:rPr lang="ru-RU" sz="2200" dirty="0" err="1"/>
              <a:t>базі</a:t>
            </a:r>
            <a:r>
              <a:rPr lang="ru-RU" sz="2200" dirty="0"/>
              <a:t> </a:t>
            </a:r>
            <a:r>
              <a:rPr lang="ru-RU" sz="2200" dirty="0" err="1"/>
              <a:t>загальної</a:t>
            </a:r>
            <a:r>
              <a:rPr lang="ru-RU" sz="2200" dirty="0"/>
              <a:t> </a:t>
            </a:r>
            <a:r>
              <a:rPr lang="ru-RU" sz="2200" dirty="0" err="1"/>
              <a:t>фізичної</a:t>
            </a:r>
            <a:r>
              <a:rPr lang="ru-RU" sz="2200" dirty="0"/>
              <a:t> </a:t>
            </a:r>
            <a:r>
              <a:rPr lang="ru-RU" sz="2200" dirty="0" err="1"/>
              <a:t>підготовки</a:t>
            </a:r>
            <a:r>
              <a:rPr lang="ru-RU" sz="2200" dirty="0"/>
              <a:t>. У </a:t>
            </a:r>
            <a:r>
              <a:rPr lang="ru-RU" sz="2200" dirty="0" err="1"/>
              <a:t>дитячому</a:t>
            </a:r>
            <a:r>
              <a:rPr lang="ru-RU" sz="2200" dirty="0"/>
              <a:t> </a:t>
            </a:r>
            <a:r>
              <a:rPr lang="ru-RU" sz="2200" dirty="0" err="1"/>
              <a:t>спорті</a:t>
            </a:r>
            <a:r>
              <a:rPr lang="ru-RU" sz="2200" dirty="0"/>
              <a:t> </a:t>
            </a:r>
            <a:r>
              <a:rPr lang="ru-RU" sz="2200" dirty="0" err="1"/>
              <a:t>ця</a:t>
            </a:r>
            <a:r>
              <a:rPr lang="ru-RU" sz="2200" dirty="0"/>
              <a:t> </a:t>
            </a:r>
            <a:r>
              <a:rPr lang="ru-RU" sz="2200" dirty="0" err="1"/>
              <a:t>властивість</a:t>
            </a:r>
            <a:r>
              <a:rPr lang="ru-RU" sz="2200" dirty="0"/>
              <a:t> </a:t>
            </a:r>
            <a:r>
              <a:rPr lang="ru-RU" sz="2200" dirty="0" err="1"/>
              <a:t>реалізується</a:t>
            </a:r>
            <a:r>
              <a:rPr lang="ru-RU" sz="2200" dirty="0"/>
              <a:t> з акцентом на </a:t>
            </a:r>
            <a:r>
              <a:rPr lang="ru-RU" sz="2200" dirty="0" err="1"/>
              <a:t>більш</a:t>
            </a:r>
            <a:r>
              <a:rPr lang="ru-RU" sz="2200" dirty="0"/>
              <a:t> </a:t>
            </a:r>
            <a:r>
              <a:rPr lang="ru-RU" sz="2200" dirty="0" err="1"/>
              <a:t>широку</a:t>
            </a:r>
            <a:r>
              <a:rPr lang="ru-RU" sz="2200" dirty="0"/>
              <a:t> та </a:t>
            </a:r>
            <a:r>
              <a:rPr lang="ru-RU" sz="2200" dirty="0" err="1"/>
              <a:t>тривалу</a:t>
            </a:r>
            <a:r>
              <a:rPr lang="ru-RU" sz="2200" dirty="0"/>
              <a:t> </a:t>
            </a:r>
            <a:r>
              <a:rPr lang="ru-RU" sz="2200" dirty="0" err="1"/>
              <a:t>підготовку</a:t>
            </a:r>
            <a:r>
              <a:rPr lang="ru-RU" sz="2200" dirty="0"/>
              <a:t>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2930917"/>
            <a:ext cx="5863555" cy="3409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2792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err="1">
                <a:solidFill>
                  <a:srgbClr val="FF0000"/>
                </a:solidFill>
              </a:rPr>
              <a:t>Наукові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основи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теорії</a:t>
            </a:r>
            <a:r>
              <a:rPr lang="ru-RU" sz="2400" b="1" dirty="0">
                <a:solidFill>
                  <a:srgbClr val="FF0000"/>
                </a:solidFill>
              </a:rPr>
              <a:t> і методики </a:t>
            </a:r>
            <a:r>
              <a:rPr lang="ru-RU" sz="2400" b="1" dirty="0" err="1">
                <a:solidFill>
                  <a:srgbClr val="FF0000"/>
                </a:solidFill>
              </a:rPr>
              <a:t>фізичного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виховання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256583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ru-RU" sz="2200" dirty="0"/>
              <a:t>	</a:t>
            </a:r>
            <a:r>
              <a:rPr lang="ru-RU" sz="2200" dirty="0" err="1"/>
              <a:t>Теорія</a:t>
            </a:r>
            <a:r>
              <a:rPr lang="ru-RU" sz="2200" dirty="0"/>
              <a:t> і методика </a:t>
            </a:r>
            <a:r>
              <a:rPr lang="ru-RU" sz="2200" dirty="0" err="1"/>
              <a:t>фізичного</a:t>
            </a:r>
            <a:r>
              <a:rPr lang="ru-RU" sz="2200" dirty="0"/>
              <a:t> </a:t>
            </a:r>
            <a:r>
              <a:rPr lang="ru-RU" sz="2200" dirty="0" err="1"/>
              <a:t>виховання</a:t>
            </a:r>
            <a:r>
              <a:rPr lang="ru-RU" sz="2200" dirty="0"/>
              <a:t> </a:t>
            </a:r>
            <a:r>
              <a:rPr lang="ru-RU" sz="2200" dirty="0" err="1"/>
              <a:t>спираються</a:t>
            </a:r>
            <a:r>
              <a:rPr lang="ru-RU" sz="2200" dirty="0"/>
              <a:t> на широкий комплекс </a:t>
            </a:r>
            <a:r>
              <a:rPr lang="ru-RU" sz="2200" dirty="0" err="1"/>
              <a:t>наукових</a:t>
            </a:r>
            <a:r>
              <a:rPr lang="ru-RU" sz="2200" dirty="0"/>
              <a:t> </a:t>
            </a:r>
            <a:r>
              <a:rPr lang="ru-RU" sz="2200" dirty="0" err="1"/>
              <a:t>даних</a:t>
            </a:r>
            <a:r>
              <a:rPr lang="ru-RU" sz="2200" dirty="0"/>
              <a:t> </a:t>
            </a:r>
            <a:r>
              <a:rPr lang="ru-RU" sz="2200" dirty="0" err="1"/>
              <a:t>фундаментальних</a:t>
            </a:r>
            <a:r>
              <a:rPr lang="ru-RU" sz="2200" dirty="0"/>
              <a:t> </a:t>
            </a:r>
            <a:r>
              <a:rPr lang="ru-RU" sz="2200" dirty="0" err="1"/>
              <a:t>соціальних</a:t>
            </a:r>
            <a:r>
              <a:rPr lang="ru-RU" sz="2200" dirty="0"/>
              <a:t> та </a:t>
            </a:r>
            <a:r>
              <a:rPr lang="ru-RU" sz="2200" dirty="0" err="1"/>
              <a:t>біо­логічних</a:t>
            </a:r>
            <a:r>
              <a:rPr lang="ru-RU" sz="2200" dirty="0"/>
              <a:t> наук. У </a:t>
            </a:r>
            <a:r>
              <a:rPr lang="ru-RU" sz="2200" dirty="0" err="1"/>
              <a:t>розвитку</a:t>
            </a:r>
            <a:r>
              <a:rPr lang="ru-RU" sz="2200" dirty="0"/>
              <a:t> </a:t>
            </a:r>
            <a:r>
              <a:rPr lang="ru-RU" sz="2200" dirty="0" err="1"/>
              <a:t>вітчизняної</a:t>
            </a:r>
            <a:r>
              <a:rPr lang="ru-RU" sz="2200" dirty="0"/>
              <a:t> науки про </a:t>
            </a:r>
            <a:r>
              <a:rPr lang="ru-RU" sz="2200" dirty="0" err="1"/>
              <a:t>фізичне</a:t>
            </a:r>
            <a:r>
              <a:rPr lang="ru-RU" sz="2200" dirty="0"/>
              <a:t> </a:t>
            </a:r>
            <a:r>
              <a:rPr lang="ru-RU" sz="2200" dirty="0" err="1"/>
              <a:t>вихо­вання</a:t>
            </a:r>
            <a:r>
              <a:rPr lang="ru-RU" sz="2200" dirty="0"/>
              <a:t> </a:t>
            </a:r>
            <a:r>
              <a:rPr lang="ru-RU" sz="2200" dirty="0" err="1"/>
              <a:t>можна</a:t>
            </a:r>
            <a:r>
              <a:rPr lang="ru-RU" sz="2200" dirty="0"/>
              <a:t> </a:t>
            </a:r>
            <a:r>
              <a:rPr lang="ru-RU" sz="2200" dirty="0" err="1"/>
              <a:t>умовно</a:t>
            </a:r>
            <a:r>
              <a:rPr lang="ru-RU" sz="2200" dirty="0"/>
              <a:t> </a:t>
            </a:r>
            <a:r>
              <a:rPr lang="ru-RU" sz="2200" dirty="0" err="1"/>
              <a:t>виділити</a:t>
            </a:r>
            <a:r>
              <a:rPr lang="ru-RU" sz="2200" dirty="0"/>
              <a:t> </a:t>
            </a:r>
            <a:r>
              <a:rPr lang="ru-RU" sz="2200" dirty="0" err="1"/>
              <a:t>декілька</a:t>
            </a:r>
            <a:r>
              <a:rPr lang="ru-RU" sz="2200" dirty="0"/>
              <a:t> </a:t>
            </a:r>
            <a:r>
              <a:rPr lang="ru-RU" sz="2200" dirty="0" err="1"/>
              <a:t>етапів</a:t>
            </a:r>
            <a:r>
              <a:rPr lang="ru-RU" sz="2200" dirty="0"/>
              <a:t>.</a:t>
            </a:r>
          </a:p>
          <a:p>
            <a:pPr>
              <a:lnSpc>
                <a:spcPct val="110000"/>
              </a:lnSpc>
            </a:pPr>
            <a:r>
              <a:rPr lang="ru-RU" sz="1900" dirty="0" err="1"/>
              <a:t>Період</a:t>
            </a:r>
            <a:r>
              <a:rPr lang="ru-RU" sz="1900" dirty="0"/>
              <a:t> з </a:t>
            </a:r>
            <a:r>
              <a:rPr lang="ru-RU" sz="1900" dirty="0" err="1"/>
              <a:t>другої</a:t>
            </a:r>
            <a:r>
              <a:rPr lang="ru-RU" sz="1900" dirty="0"/>
              <a:t> </a:t>
            </a:r>
            <a:r>
              <a:rPr lang="ru-RU" sz="1900" dirty="0" err="1"/>
              <a:t>половини</a:t>
            </a:r>
            <a:r>
              <a:rPr lang="ru-RU" sz="1900" dirty="0"/>
              <a:t> </a:t>
            </a:r>
            <a:r>
              <a:rPr lang="en-US" sz="1900" dirty="0"/>
              <a:t>XIX </a:t>
            </a:r>
            <a:r>
              <a:rPr lang="ru-RU" sz="1900" dirty="0" err="1"/>
              <a:t>століття</a:t>
            </a:r>
            <a:r>
              <a:rPr lang="ru-RU" sz="1900" dirty="0"/>
              <a:t> до 1917 року </a:t>
            </a:r>
            <a:r>
              <a:rPr lang="ru-RU" sz="1900" dirty="0" err="1"/>
              <a:t>характеризується</a:t>
            </a:r>
            <a:r>
              <a:rPr lang="ru-RU" sz="1900" dirty="0"/>
              <a:t> </a:t>
            </a:r>
            <a:r>
              <a:rPr lang="ru-RU" sz="1900" dirty="0" err="1"/>
              <a:t>створенням</a:t>
            </a:r>
            <a:r>
              <a:rPr lang="ru-RU" sz="1900" dirty="0"/>
              <a:t> </a:t>
            </a:r>
            <a:r>
              <a:rPr lang="ru-RU" sz="1900" dirty="0" err="1"/>
              <a:t>теорії</a:t>
            </a:r>
            <a:r>
              <a:rPr lang="ru-RU" sz="1900" dirty="0"/>
              <a:t> і методики </a:t>
            </a:r>
            <a:r>
              <a:rPr lang="ru-RU" sz="1900" dirty="0" err="1"/>
              <a:t>фізичного</a:t>
            </a:r>
            <a:r>
              <a:rPr lang="ru-RU" sz="1900" dirty="0"/>
              <a:t> </a:t>
            </a:r>
            <a:r>
              <a:rPr lang="ru-RU" sz="1900" dirty="0" err="1"/>
              <a:t>виховання</a:t>
            </a:r>
            <a:r>
              <a:rPr lang="ru-RU" sz="1900" dirty="0"/>
              <a:t> як </a:t>
            </a:r>
            <a:r>
              <a:rPr lang="ru-RU" sz="1900" dirty="0" err="1"/>
              <a:t>самостійної</a:t>
            </a:r>
            <a:r>
              <a:rPr lang="ru-RU" sz="1900" dirty="0"/>
              <a:t> </a:t>
            </a:r>
            <a:r>
              <a:rPr lang="ru-RU" sz="1900" dirty="0" err="1"/>
              <a:t>наукової</a:t>
            </a:r>
            <a:r>
              <a:rPr lang="ru-RU" sz="1900" dirty="0"/>
              <a:t> та </a:t>
            </a:r>
            <a:r>
              <a:rPr lang="ru-RU" sz="1900" dirty="0" err="1"/>
              <a:t>навчальної</a:t>
            </a:r>
            <a:r>
              <a:rPr lang="ru-RU" sz="1900" dirty="0"/>
              <a:t> </a:t>
            </a:r>
            <a:r>
              <a:rPr lang="ru-RU" sz="1900" dirty="0" err="1"/>
              <a:t>дисципліни</a:t>
            </a:r>
            <a:r>
              <a:rPr lang="ru-RU" sz="1900" dirty="0"/>
              <a:t>.</a:t>
            </a:r>
          </a:p>
          <a:p>
            <a:pPr>
              <a:lnSpc>
                <a:spcPct val="110000"/>
              </a:lnSpc>
            </a:pPr>
            <a:r>
              <a:rPr lang="ru-RU" sz="1900" dirty="0"/>
              <a:t>20-ті роки </a:t>
            </a:r>
            <a:r>
              <a:rPr lang="en-US" sz="1900" dirty="0"/>
              <a:t>XX </a:t>
            </a:r>
            <a:r>
              <a:rPr lang="ru-RU" sz="1900" dirty="0"/>
              <a:t>ст. </a:t>
            </a:r>
            <a:r>
              <a:rPr lang="ru-RU" sz="1900" dirty="0" err="1"/>
              <a:t>були</a:t>
            </a:r>
            <a:r>
              <a:rPr lang="ru-RU" sz="1900" dirty="0"/>
              <a:t> </a:t>
            </a:r>
            <a:r>
              <a:rPr lang="ru-RU" sz="1900" dirty="0" err="1"/>
              <a:t>етапом</a:t>
            </a:r>
            <a:r>
              <a:rPr lang="ru-RU" sz="1900" dirty="0"/>
              <a:t> </a:t>
            </a:r>
            <a:r>
              <a:rPr lang="ru-RU" sz="1900" dirty="0" err="1"/>
              <a:t>творчого</a:t>
            </a:r>
            <a:r>
              <a:rPr lang="ru-RU" sz="1900" dirty="0"/>
              <a:t> </a:t>
            </a:r>
            <a:r>
              <a:rPr lang="ru-RU" sz="1900" dirty="0" err="1"/>
              <a:t>відбору</a:t>
            </a:r>
            <a:r>
              <a:rPr lang="ru-RU" sz="1900" dirty="0"/>
              <a:t> </a:t>
            </a:r>
            <a:r>
              <a:rPr lang="ru-RU" sz="1900" dirty="0" err="1"/>
              <a:t>історичної</a:t>
            </a:r>
            <a:r>
              <a:rPr lang="ru-RU" sz="1900" dirty="0"/>
              <a:t> </a:t>
            </a:r>
            <a:r>
              <a:rPr lang="ru-RU" sz="1900" dirty="0" err="1"/>
              <a:t>спадщини</a:t>
            </a:r>
            <a:r>
              <a:rPr lang="ru-RU" sz="1900" dirty="0"/>
              <a:t> </a:t>
            </a:r>
            <a:r>
              <a:rPr lang="ru-RU" sz="1900" dirty="0" err="1"/>
              <a:t>соціальних</a:t>
            </a:r>
            <a:r>
              <a:rPr lang="ru-RU" sz="1900" dirty="0"/>
              <a:t> та </a:t>
            </a:r>
            <a:r>
              <a:rPr lang="ru-RU" sz="1900" dirty="0" err="1"/>
              <a:t>біологічних</a:t>
            </a:r>
            <a:r>
              <a:rPr lang="ru-RU" sz="1900" dirty="0"/>
              <a:t> наук.</a:t>
            </a:r>
          </a:p>
          <a:p>
            <a:pPr>
              <a:lnSpc>
                <a:spcPct val="110000"/>
              </a:lnSpc>
            </a:pPr>
            <a:r>
              <a:rPr lang="ru-RU" sz="1900" dirty="0"/>
              <a:t>На </a:t>
            </a:r>
            <a:r>
              <a:rPr lang="ru-RU" sz="1900" dirty="0" err="1"/>
              <a:t>наступному</a:t>
            </a:r>
            <a:r>
              <a:rPr lang="ru-RU" sz="1900" dirty="0"/>
              <a:t> </a:t>
            </a:r>
            <a:r>
              <a:rPr lang="ru-RU" sz="1900" dirty="0" err="1"/>
              <a:t>етапі</a:t>
            </a:r>
            <a:r>
              <a:rPr lang="ru-RU" sz="1900" dirty="0"/>
              <a:t> (30-ті - початок 40-х </a:t>
            </a:r>
            <a:r>
              <a:rPr lang="ru-RU" sz="1900" dirty="0" err="1"/>
              <a:t>років</a:t>
            </a:r>
            <a:r>
              <a:rPr lang="ru-RU" sz="1900" dirty="0"/>
              <a:t>) </a:t>
            </a:r>
            <a:r>
              <a:rPr lang="ru-RU" sz="1900" dirty="0" err="1"/>
              <a:t>видається</a:t>
            </a:r>
            <a:r>
              <a:rPr lang="ru-RU" sz="1900" dirty="0"/>
              <a:t> </a:t>
            </a:r>
            <a:r>
              <a:rPr lang="ru-RU" sz="1900" dirty="0" err="1"/>
              <a:t>значна</a:t>
            </a:r>
            <a:r>
              <a:rPr lang="ru-RU" sz="1900" dirty="0"/>
              <a:t> </a:t>
            </a:r>
            <a:r>
              <a:rPr lang="ru-RU" sz="1900" dirty="0" err="1"/>
              <a:t>кількість</a:t>
            </a:r>
            <a:r>
              <a:rPr lang="ru-RU" sz="1900" dirty="0"/>
              <a:t> </a:t>
            </a:r>
            <a:r>
              <a:rPr lang="ru-RU" sz="1900" dirty="0" err="1"/>
              <a:t>науково-методичних</a:t>
            </a:r>
            <a:r>
              <a:rPr lang="ru-RU" sz="1900" dirty="0"/>
              <a:t> </a:t>
            </a:r>
            <a:r>
              <a:rPr lang="ru-RU" sz="1900" dirty="0" err="1"/>
              <a:t>публікацій</a:t>
            </a:r>
            <a:r>
              <a:rPr lang="ru-RU" sz="1900" dirty="0"/>
              <a:t> з </a:t>
            </a:r>
            <a:r>
              <a:rPr lang="ru-RU" sz="1900" dirty="0" err="1"/>
              <a:t>фізичного</a:t>
            </a:r>
            <a:r>
              <a:rPr lang="ru-RU" sz="1900" dirty="0"/>
              <a:t> </a:t>
            </a:r>
            <a:r>
              <a:rPr lang="ru-RU" sz="1900" dirty="0" err="1"/>
              <a:t>виховання</a:t>
            </a:r>
            <a:r>
              <a:rPr lang="ru-RU" sz="1900" dirty="0"/>
              <a:t> </a:t>
            </a:r>
            <a:r>
              <a:rPr lang="ru-RU" sz="1900" dirty="0" err="1"/>
              <a:t>школярів</a:t>
            </a:r>
            <a:r>
              <a:rPr lang="ru-RU" sz="1900" dirty="0"/>
              <a:t>.</a:t>
            </a:r>
          </a:p>
          <a:p>
            <a:pPr>
              <a:lnSpc>
                <a:spcPct val="110000"/>
              </a:lnSpc>
            </a:pPr>
            <a:r>
              <a:rPr lang="ru-RU" sz="1900" dirty="0"/>
              <a:t>У </a:t>
            </a:r>
            <a:r>
              <a:rPr lang="ru-RU" sz="1900" dirty="0" err="1"/>
              <a:t>повоєнні</a:t>
            </a:r>
            <a:r>
              <a:rPr lang="ru-RU" sz="1900" dirty="0"/>
              <a:t> роки </a:t>
            </a:r>
            <a:r>
              <a:rPr lang="ru-RU" sz="1900" dirty="0" err="1"/>
              <a:t>розроблення</a:t>
            </a:r>
            <a:r>
              <a:rPr lang="ru-RU" sz="1900" dirty="0"/>
              <a:t> </a:t>
            </a:r>
            <a:r>
              <a:rPr lang="ru-RU" sz="1900" dirty="0" err="1"/>
              <a:t>наукових</a:t>
            </a:r>
            <a:r>
              <a:rPr lang="ru-RU" sz="1900" dirty="0"/>
              <a:t> проблем з </a:t>
            </a:r>
            <a:r>
              <a:rPr lang="ru-RU" sz="1900" dirty="0" err="1"/>
              <a:t>фізичної</a:t>
            </a:r>
            <a:r>
              <a:rPr lang="ru-RU" sz="1900" dirty="0"/>
              <a:t> </a:t>
            </a:r>
            <a:r>
              <a:rPr lang="ru-RU" sz="1900" dirty="0" err="1"/>
              <a:t>культури</a:t>
            </a:r>
            <a:r>
              <a:rPr lang="ru-RU" sz="1900" dirty="0"/>
              <a:t> та спорту </a:t>
            </a:r>
            <a:r>
              <a:rPr lang="ru-RU" sz="1900" dirty="0" err="1"/>
              <a:t>значно</a:t>
            </a:r>
            <a:r>
              <a:rPr lang="ru-RU" sz="1900" dirty="0"/>
              <a:t> </a:t>
            </a:r>
            <a:r>
              <a:rPr lang="ru-RU" sz="1900" dirty="0" err="1"/>
              <a:t>активізується</a:t>
            </a:r>
            <a:r>
              <a:rPr lang="ru-RU" sz="1900" dirty="0"/>
              <a:t>.</a:t>
            </a:r>
          </a:p>
          <a:p>
            <a:pPr>
              <a:lnSpc>
                <a:spcPct val="110000"/>
              </a:lnSpc>
            </a:pPr>
            <a:r>
              <a:rPr lang="ru-RU" sz="1900" dirty="0"/>
              <a:t>У 50-70-ті роки </a:t>
            </a:r>
            <a:r>
              <a:rPr lang="ru-RU" sz="1900" dirty="0" err="1"/>
              <a:t>теорія</a:t>
            </a:r>
            <a:r>
              <a:rPr lang="ru-RU" sz="1900" dirty="0"/>
              <a:t> і методика </a:t>
            </a:r>
            <a:r>
              <a:rPr lang="ru-RU" sz="1900" dirty="0" err="1"/>
              <a:t>фізичного</a:t>
            </a:r>
            <a:r>
              <a:rPr lang="ru-RU" sz="1900" dirty="0"/>
              <a:t> </a:t>
            </a:r>
            <a:r>
              <a:rPr lang="ru-RU" sz="1900" dirty="0" err="1"/>
              <a:t>виховання</a:t>
            </a:r>
            <a:r>
              <a:rPr lang="ru-RU" sz="1900" dirty="0"/>
              <a:t> </a:t>
            </a:r>
            <a:r>
              <a:rPr lang="ru-RU" sz="1900" dirty="0" err="1"/>
              <a:t>поповнилася</a:t>
            </a:r>
            <a:r>
              <a:rPr lang="ru-RU" sz="1900" dirty="0"/>
              <a:t> </a:t>
            </a:r>
            <a:r>
              <a:rPr lang="ru-RU" sz="1900" dirty="0" err="1"/>
              <a:t>значним</a:t>
            </a:r>
            <a:r>
              <a:rPr lang="ru-RU" sz="1900" dirty="0"/>
              <a:t> </a:t>
            </a:r>
            <a:r>
              <a:rPr lang="ru-RU" sz="1900" dirty="0" err="1"/>
              <a:t>дослідницьким</a:t>
            </a:r>
            <a:r>
              <a:rPr lang="ru-RU" sz="1900" dirty="0"/>
              <a:t> </a:t>
            </a:r>
            <a:r>
              <a:rPr lang="ru-RU" sz="1900" dirty="0" err="1"/>
              <a:t>матеріалом</a:t>
            </a:r>
            <a:r>
              <a:rPr lang="ru-RU" sz="1900" dirty="0"/>
              <a:t> конкретного характеру та </a:t>
            </a:r>
            <a:r>
              <a:rPr lang="ru-RU" sz="1900" dirty="0" err="1"/>
              <a:t>системними</a:t>
            </a:r>
            <a:r>
              <a:rPr lang="ru-RU" sz="1900" dirty="0"/>
              <a:t> </a:t>
            </a:r>
            <a:r>
              <a:rPr lang="ru-RU" sz="1900" dirty="0" err="1"/>
              <a:t>узагальненнями</a:t>
            </a:r>
            <a:r>
              <a:rPr lang="ru-RU" sz="1900" dirty="0"/>
              <a:t> </a:t>
            </a:r>
            <a:r>
              <a:rPr lang="ru-RU" sz="1900" dirty="0" err="1"/>
              <a:t>наукових</a:t>
            </a:r>
            <a:r>
              <a:rPr lang="ru-RU" sz="1900" dirty="0"/>
              <a:t> </a:t>
            </a:r>
            <a:r>
              <a:rPr lang="ru-RU" sz="1900" dirty="0" err="1"/>
              <a:t>даних</a:t>
            </a:r>
            <a:r>
              <a:rPr lang="ru-RU" sz="1900" dirty="0"/>
              <a:t>.</a:t>
            </a:r>
          </a:p>
          <a:p>
            <a:pPr marL="0" indent="0">
              <a:buNone/>
            </a:pPr>
            <a:endParaRPr lang="ru-RU" sz="2200" dirty="0"/>
          </a:p>
          <a:p>
            <a:pPr marL="0" indent="0">
              <a:buNone/>
            </a:pP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31770727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ru-RU" sz="2400" b="1" dirty="0" err="1">
                <a:solidFill>
                  <a:srgbClr val="FF0000"/>
                </a:solidFill>
              </a:rPr>
              <a:t>Методи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наукових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досліджень</a:t>
            </a:r>
            <a:r>
              <a:rPr lang="ru-RU" sz="2400" b="1" dirty="0">
                <a:solidFill>
                  <a:srgbClr val="FF0000"/>
                </a:solidFill>
              </a:rPr>
              <a:t> в </a:t>
            </a:r>
            <a:r>
              <a:rPr lang="ru-RU" sz="2400" b="1" dirty="0" err="1">
                <a:solidFill>
                  <a:srgbClr val="FF0000"/>
                </a:solidFill>
              </a:rPr>
              <a:t>теорії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фізичного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виховання</a:t>
            </a:r>
            <a:endParaRPr lang="ru-RU" sz="2400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43929444"/>
              </p:ext>
            </p:extLst>
          </p:nvPr>
        </p:nvGraphicFramePr>
        <p:xfrm>
          <a:off x="683568" y="980728"/>
          <a:ext cx="8229600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280352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9811" y="908720"/>
            <a:ext cx="8229600" cy="1143000"/>
          </a:xfrm>
        </p:spPr>
        <p:txBody>
          <a:bodyPr/>
          <a:lstStyle/>
          <a:p>
            <a:r>
              <a:rPr lang="ru-RU" dirty="0" err="1"/>
              <a:t>Дякую</a:t>
            </a:r>
            <a:r>
              <a:rPr lang="ru-RU" dirty="0"/>
              <a:t> за </a:t>
            </a:r>
            <a:r>
              <a:rPr lang="ru-RU" dirty="0" err="1"/>
              <a:t>увагу</a:t>
            </a:r>
            <a:r>
              <a:rPr lang="ru-RU" dirty="0"/>
              <a:t>!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187" y="2060848"/>
            <a:ext cx="7056783" cy="4983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2930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404664"/>
            <a:ext cx="8229600" cy="4525963"/>
          </a:xfrm>
        </p:spPr>
        <p:txBody>
          <a:bodyPr>
            <a:normAutofit fontScale="77500" lnSpcReduction="20000"/>
          </a:bodyPr>
          <a:lstStyle/>
          <a:p>
            <a:r>
              <a:rPr lang="ru-RU" dirty="0" err="1"/>
              <a:t>Кожна</a:t>
            </a:r>
            <a:r>
              <a:rPr lang="ru-RU" dirty="0"/>
              <a:t> </a:t>
            </a:r>
            <a:r>
              <a:rPr lang="ru-RU" dirty="0" err="1"/>
              <a:t>галузь</a:t>
            </a:r>
            <a:r>
              <a:rPr lang="ru-RU" dirty="0"/>
              <a:t> </a:t>
            </a:r>
            <a:r>
              <a:rPr lang="ru-RU" dirty="0" err="1"/>
              <a:t>знань</a:t>
            </a:r>
            <a:r>
              <a:rPr lang="ru-RU" dirty="0"/>
              <a:t> як конкретна </a:t>
            </a:r>
            <a:r>
              <a:rPr lang="ru-RU" dirty="0" err="1"/>
              <a:t>наукова</a:t>
            </a:r>
            <a:r>
              <a:rPr lang="ru-RU" dirty="0"/>
              <a:t> та </a:t>
            </a:r>
            <a:r>
              <a:rPr lang="ru-RU" dirty="0" err="1"/>
              <a:t>навчальна</a:t>
            </a:r>
            <a:r>
              <a:rPr lang="ru-RU" dirty="0"/>
              <a:t> </a:t>
            </a:r>
            <a:r>
              <a:rPr lang="ru-RU" dirty="0" err="1"/>
              <a:t>дисципліна</a:t>
            </a:r>
            <a:r>
              <a:rPr lang="ru-RU" dirty="0"/>
              <a:t> </a:t>
            </a:r>
            <a:r>
              <a:rPr lang="ru-RU" dirty="0" err="1"/>
              <a:t>має</a:t>
            </a:r>
            <a:r>
              <a:rPr lang="ru-RU" dirty="0"/>
              <a:t> право на </a:t>
            </a:r>
            <a:r>
              <a:rPr lang="ru-RU" dirty="0" err="1"/>
              <a:t>самостійне</a:t>
            </a:r>
            <a:r>
              <a:rPr lang="ru-RU" dirty="0"/>
              <a:t> </a:t>
            </a:r>
            <a:r>
              <a:rPr lang="ru-RU" dirty="0" err="1"/>
              <a:t>існування</a:t>
            </a:r>
            <a:r>
              <a:rPr lang="ru-RU" dirty="0"/>
              <a:t> </a:t>
            </a:r>
            <a:r>
              <a:rPr lang="ru-RU" dirty="0" err="1"/>
              <a:t>лише</a:t>
            </a:r>
            <a:r>
              <a:rPr lang="ru-RU" dirty="0"/>
              <a:t> в тому </a:t>
            </a:r>
            <a:r>
              <a:rPr lang="ru-RU" dirty="0" err="1"/>
              <a:t>випадку</a:t>
            </a:r>
            <a:r>
              <a:rPr lang="ru-RU" dirty="0"/>
              <a:t>, коли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свій</a:t>
            </a:r>
            <a:r>
              <a:rPr lang="ru-RU" dirty="0"/>
              <a:t>, </a:t>
            </a:r>
            <a:r>
              <a:rPr lang="ru-RU" dirty="0" err="1"/>
              <a:t>властивий</a:t>
            </a:r>
            <a:r>
              <a:rPr lang="ru-RU" dirty="0"/>
              <a:t> </a:t>
            </a:r>
            <a:r>
              <a:rPr lang="ru-RU" dirty="0" err="1"/>
              <a:t>тільки</a:t>
            </a:r>
            <a:r>
              <a:rPr lang="ru-RU" dirty="0"/>
              <a:t> </a:t>
            </a:r>
            <a:r>
              <a:rPr lang="ru-RU" dirty="0" err="1"/>
              <a:t>їй</a:t>
            </a:r>
            <a:r>
              <a:rPr lang="ru-RU" dirty="0"/>
              <a:t> предмет </a:t>
            </a:r>
            <a:r>
              <a:rPr lang="ru-RU" dirty="0" err="1"/>
              <a:t>вивчення</a:t>
            </a:r>
            <a:r>
              <a:rPr lang="ru-RU" dirty="0"/>
              <a:t>.</a:t>
            </a:r>
          </a:p>
          <a:p>
            <a:endParaRPr lang="ru-RU" dirty="0"/>
          </a:p>
          <a:p>
            <a:r>
              <a:rPr lang="ru-RU" dirty="0"/>
              <a:t>Предметом </a:t>
            </a:r>
            <a:r>
              <a:rPr lang="ru-RU" dirty="0" err="1"/>
              <a:t>вивчення</a:t>
            </a:r>
            <a:r>
              <a:rPr lang="ru-RU" dirty="0"/>
              <a:t> </a:t>
            </a:r>
            <a:r>
              <a:rPr lang="ru-RU" dirty="0" err="1"/>
              <a:t>теорії</a:t>
            </a:r>
            <a:r>
              <a:rPr lang="ru-RU" dirty="0"/>
              <a:t> </a:t>
            </a:r>
            <a:r>
              <a:rPr lang="ru-RU" dirty="0" err="1"/>
              <a:t>фізичного</a:t>
            </a:r>
            <a:r>
              <a:rPr lang="ru-RU" dirty="0"/>
              <a:t> </a:t>
            </a:r>
            <a:r>
              <a:rPr lang="ru-RU" dirty="0" err="1"/>
              <a:t>виховання</a:t>
            </a:r>
            <a:r>
              <a:rPr lang="ru-RU" dirty="0"/>
              <a:t> є </a:t>
            </a:r>
            <a:r>
              <a:rPr lang="ru-RU" dirty="0" err="1"/>
              <a:t>визначення</a:t>
            </a:r>
            <a:r>
              <a:rPr lang="ru-RU" dirty="0"/>
              <a:t> </a:t>
            </a:r>
            <a:r>
              <a:rPr lang="ru-RU" dirty="0" err="1"/>
              <a:t>нагальних</a:t>
            </a:r>
            <a:r>
              <a:rPr lang="ru-RU" dirty="0"/>
              <a:t> </a:t>
            </a:r>
            <a:r>
              <a:rPr lang="ru-RU" dirty="0" err="1"/>
              <a:t>закономірностей</a:t>
            </a:r>
            <a:r>
              <a:rPr lang="ru-RU" dirty="0"/>
              <a:t> </a:t>
            </a:r>
            <a:r>
              <a:rPr lang="ru-RU" dirty="0" err="1"/>
              <a:t>фізичного</a:t>
            </a:r>
            <a:r>
              <a:rPr lang="ru-RU" dirty="0"/>
              <a:t> </a:t>
            </a:r>
            <a:r>
              <a:rPr lang="ru-RU" dirty="0" err="1"/>
              <a:t>виховання</a:t>
            </a:r>
            <a:r>
              <a:rPr lang="ru-RU" dirty="0"/>
              <a:t> </a:t>
            </a:r>
            <a:r>
              <a:rPr lang="ru-RU" dirty="0" err="1"/>
              <a:t>людини</a:t>
            </a:r>
            <a:r>
              <a:rPr lang="ru-RU" dirty="0"/>
              <a:t> як </a:t>
            </a:r>
            <a:r>
              <a:rPr lang="ru-RU" dirty="0" err="1"/>
              <a:t>соціального</a:t>
            </a:r>
            <a:r>
              <a:rPr lang="ru-RU" dirty="0"/>
              <a:t> </a:t>
            </a:r>
            <a:r>
              <a:rPr lang="ru-RU" dirty="0" err="1"/>
              <a:t>явища</a:t>
            </a:r>
            <a:r>
              <a:rPr lang="ru-RU" dirty="0"/>
              <a:t>. </a:t>
            </a:r>
            <a:r>
              <a:rPr lang="ru-RU" dirty="0" err="1"/>
              <a:t>Під</a:t>
            </a:r>
            <a:r>
              <a:rPr lang="ru-RU" dirty="0"/>
              <a:t> </a:t>
            </a:r>
            <a:r>
              <a:rPr lang="ru-RU" dirty="0" err="1"/>
              <a:t>загальними</a:t>
            </a:r>
            <a:r>
              <a:rPr lang="ru-RU" dirty="0"/>
              <a:t> </a:t>
            </a:r>
            <a:r>
              <a:rPr lang="ru-RU" dirty="0" err="1"/>
              <a:t>закономірностями</a:t>
            </a:r>
            <a:r>
              <a:rPr lang="ru-RU" dirty="0"/>
              <a:t> </a:t>
            </a:r>
            <a:r>
              <a:rPr lang="ru-RU" dirty="0" err="1"/>
              <a:t>розуміють</a:t>
            </a:r>
            <a:r>
              <a:rPr lang="ru-RU" dirty="0"/>
              <a:t> </a:t>
            </a:r>
            <a:r>
              <a:rPr lang="ru-RU" dirty="0" err="1"/>
              <a:t>ті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однаковою</a:t>
            </a:r>
            <a:r>
              <a:rPr lang="ru-RU" dirty="0"/>
              <a:t> </a:t>
            </a:r>
            <a:r>
              <a:rPr lang="ru-RU" dirty="0" err="1"/>
              <a:t>мірою</a:t>
            </a:r>
            <a:r>
              <a:rPr lang="ru-RU" dirty="0"/>
              <a:t> </a:t>
            </a:r>
            <a:r>
              <a:rPr lang="ru-RU" dirty="0" err="1"/>
              <a:t>властиві</a:t>
            </a:r>
            <a:r>
              <a:rPr lang="ru-RU" dirty="0"/>
              <a:t> будь-</a:t>
            </a:r>
            <a:r>
              <a:rPr lang="ru-RU" dirty="0" err="1"/>
              <a:t>яким</a:t>
            </a:r>
            <a:r>
              <a:rPr lang="ru-RU" dirty="0"/>
              <a:t> контингентам </a:t>
            </a:r>
            <a:r>
              <a:rPr lang="ru-RU" dirty="0" err="1"/>
              <a:t>населення</a:t>
            </a:r>
            <a:r>
              <a:rPr lang="ru-RU" dirty="0"/>
              <a:t>: </a:t>
            </a:r>
            <a:r>
              <a:rPr lang="ru-RU" dirty="0" err="1"/>
              <a:t>дітям</a:t>
            </a:r>
            <a:r>
              <a:rPr lang="ru-RU" dirty="0"/>
              <a:t>, </a:t>
            </a:r>
            <a:r>
              <a:rPr lang="ru-RU" dirty="0" err="1"/>
              <a:t>підліткам</a:t>
            </a:r>
            <a:r>
              <a:rPr lang="ru-RU" dirty="0"/>
              <a:t>, юнакам та </a:t>
            </a:r>
            <a:r>
              <a:rPr lang="ru-RU" dirty="0" err="1"/>
              <a:t>дорослим</a:t>
            </a:r>
            <a:r>
              <a:rPr lang="ru-RU" dirty="0"/>
              <a:t>; </a:t>
            </a:r>
            <a:r>
              <a:rPr lang="ru-RU" dirty="0" err="1"/>
              <a:t>тим</a:t>
            </a:r>
            <a:r>
              <a:rPr lang="ru-RU" dirty="0"/>
              <a:t>, </a:t>
            </a:r>
            <a:r>
              <a:rPr lang="ru-RU" dirty="0" err="1"/>
              <a:t>хто</a:t>
            </a:r>
            <a:r>
              <a:rPr lang="ru-RU" dirty="0"/>
              <a:t> </a:t>
            </a:r>
            <a:r>
              <a:rPr lang="ru-RU" dirty="0" err="1"/>
              <a:t>тільки</a:t>
            </a:r>
            <a:r>
              <a:rPr lang="ru-RU" dirty="0"/>
              <a:t> </a:t>
            </a:r>
            <a:r>
              <a:rPr lang="ru-RU" dirty="0" err="1"/>
              <a:t>починає</a:t>
            </a:r>
            <a:r>
              <a:rPr lang="ru-RU" dirty="0"/>
              <a:t> </a:t>
            </a:r>
            <a:r>
              <a:rPr lang="ru-RU" dirty="0" err="1"/>
              <a:t>займатися</a:t>
            </a:r>
            <a:r>
              <a:rPr lang="ru-RU" dirty="0"/>
              <a:t> </a:t>
            </a:r>
            <a:r>
              <a:rPr lang="ru-RU" dirty="0" err="1"/>
              <a:t>фізкультурою</a:t>
            </a:r>
            <a:r>
              <a:rPr lang="ru-RU" dirty="0"/>
              <a:t>, і </a:t>
            </a:r>
            <a:r>
              <a:rPr lang="ru-RU" dirty="0" err="1"/>
              <a:t>кваліфікованим</a:t>
            </a:r>
            <a:r>
              <a:rPr lang="ru-RU" dirty="0"/>
              <a:t> спортсменам.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3861048"/>
            <a:ext cx="1733550" cy="2800350"/>
          </a:xfrm>
          <a:prstGeom prst="rect">
            <a:avLst/>
          </a:prstGeom>
        </p:spPr>
      </p:pic>
      <p:pic>
        <p:nvPicPr>
          <p:cNvPr id="1026" name="Picture 2" descr="C:\Program Files\Microsoft Office\MEDIA\CAGCAT10\j0299763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261222"/>
            <a:ext cx="1539854" cy="1256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82856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548680"/>
            <a:ext cx="8229600" cy="1143000"/>
          </a:xfrm>
        </p:spPr>
        <p:txBody>
          <a:bodyPr>
            <a:noAutofit/>
          </a:bodyPr>
          <a:lstStyle/>
          <a:p>
            <a:pPr algn="just"/>
            <a:r>
              <a:rPr lang="ru-RU" sz="2400" b="1" dirty="0" err="1">
                <a:solidFill>
                  <a:srgbClr val="FF0000"/>
                </a:solidFill>
              </a:rPr>
              <a:t>Фізична</a:t>
            </a:r>
            <a:r>
              <a:rPr lang="ru-RU" sz="2400" b="1" dirty="0">
                <a:solidFill>
                  <a:srgbClr val="FF0000"/>
                </a:solidFill>
              </a:rPr>
              <a:t> культура </a:t>
            </a:r>
            <a:r>
              <a:rPr lang="ru-RU" sz="2400" dirty="0"/>
              <a:t>- </a:t>
            </a:r>
            <a:r>
              <a:rPr lang="ru-RU" sz="2400" dirty="0" err="1"/>
              <a:t>частина</a:t>
            </a:r>
            <a:r>
              <a:rPr lang="ru-RU" sz="2400" dirty="0"/>
              <a:t> </a:t>
            </a:r>
            <a:r>
              <a:rPr lang="ru-RU" sz="2400" dirty="0" err="1"/>
              <a:t>загальної</a:t>
            </a:r>
            <a:r>
              <a:rPr lang="ru-RU" sz="2400" dirty="0"/>
              <a:t> </a:t>
            </a:r>
            <a:r>
              <a:rPr lang="ru-RU" sz="2400" dirty="0" err="1"/>
              <a:t>культури</a:t>
            </a:r>
            <a:r>
              <a:rPr lang="ru-RU" sz="2400" dirty="0"/>
              <a:t>, </a:t>
            </a:r>
            <a:r>
              <a:rPr lang="ru-RU" sz="2400" dirty="0" err="1"/>
              <a:t>сукупність</a:t>
            </a:r>
            <a:r>
              <a:rPr lang="ru-RU" sz="2400" dirty="0"/>
              <a:t> </a:t>
            </a:r>
            <a:r>
              <a:rPr lang="ru-RU" sz="2400" dirty="0" err="1"/>
              <a:t>матеріальних</a:t>
            </a:r>
            <a:r>
              <a:rPr lang="ru-RU" sz="2400" dirty="0"/>
              <a:t> та </a:t>
            </a:r>
            <a:r>
              <a:rPr lang="ru-RU" sz="2400" dirty="0" err="1"/>
              <a:t>духовних</a:t>
            </a:r>
            <a:r>
              <a:rPr lang="ru-RU" sz="2400" dirty="0"/>
              <a:t> </a:t>
            </a:r>
            <a:r>
              <a:rPr lang="ru-RU" sz="2400" dirty="0" err="1"/>
              <a:t>цінностей</a:t>
            </a:r>
            <a:r>
              <a:rPr lang="ru-RU" sz="2400" dirty="0"/>
              <a:t> </a:t>
            </a:r>
            <a:r>
              <a:rPr lang="ru-RU" sz="2400" dirty="0" err="1"/>
              <a:t>суспільства</a:t>
            </a:r>
            <a:r>
              <a:rPr lang="ru-RU" sz="2400" dirty="0"/>
              <a:t>, </a:t>
            </a:r>
            <a:r>
              <a:rPr lang="ru-RU" sz="2400" dirty="0" err="1"/>
              <a:t>які</a:t>
            </a:r>
            <a:r>
              <a:rPr lang="ru-RU" sz="2400" dirty="0"/>
              <a:t> </a:t>
            </a:r>
            <a:r>
              <a:rPr lang="ru-RU" sz="2400" dirty="0" err="1"/>
              <a:t>створюють­ся</a:t>
            </a:r>
            <a:r>
              <a:rPr lang="ru-RU" sz="2400" dirty="0"/>
              <a:t> та </a:t>
            </a:r>
            <a:r>
              <a:rPr lang="ru-RU" sz="2400" dirty="0" err="1"/>
              <a:t>використовуються</a:t>
            </a:r>
            <a:r>
              <a:rPr lang="ru-RU" sz="2400" dirty="0"/>
              <a:t> ним для </a:t>
            </a:r>
            <a:r>
              <a:rPr lang="ru-RU" sz="2400" dirty="0" err="1"/>
              <a:t>фізичної</a:t>
            </a:r>
            <a:r>
              <a:rPr lang="ru-RU" sz="2400" dirty="0"/>
              <a:t> </a:t>
            </a:r>
            <a:r>
              <a:rPr lang="ru-RU" sz="2400" dirty="0" err="1"/>
              <a:t>досконалості</a:t>
            </a:r>
            <a:r>
              <a:rPr lang="ru-RU" sz="2400" dirty="0"/>
              <a:t> </a:t>
            </a:r>
            <a:r>
              <a:rPr lang="ru-RU" sz="2400" dirty="0" err="1"/>
              <a:t>людини</a:t>
            </a:r>
            <a:r>
              <a:rPr lang="ru-RU" sz="2400" dirty="0"/>
              <a:t>. Вона </a:t>
            </a:r>
            <a:r>
              <a:rPr lang="ru-RU" sz="2400" dirty="0" err="1"/>
              <a:t>історично</a:t>
            </a:r>
            <a:r>
              <a:rPr lang="ru-RU" sz="2400" dirty="0"/>
              <a:t> </a:t>
            </a:r>
            <a:r>
              <a:rPr lang="ru-RU" sz="2400" dirty="0" err="1"/>
              <a:t>зумовлена</a:t>
            </a:r>
            <a:r>
              <a:rPr lang="ru-RU" sz="2400" dirty="0"/>
              <a:t> і </a:t>
            </a:r>
            <a:r>
              <a:rPr lang="ru-RU" sz="2400" dirty="0" err="1"/>
              <a:t>змінюється</a:t>
            </a:r>
            <a:r>
              <a:rPr lang="ru-RU" sz="2400" dirty="0"/>
              <a:t> на кожному новому </a:t>
            </a:r>
            <a:r>
              <a:rPr lang="ru-RU" sz="2400" dirty="0" err="1"/>
              <a:t>етапі</a:t>
            </a:r>
            <a:r>
              <a:rPr lang="ru-RU" sz="2400" dirty="0"/>
              <a:t> </a:t>
            </a:r>
            <a:r>
              <a:rPr lang="ru-RU" sz="2400" dirty="0" err="1"/>
              <a:t>розвитку</a:t>
            </a:r>
            <a:r>
              <a:rPr lang="ru-RU" sz="2400" dirty="0"/>
              <a:t> </a:t>
            </a:r>
            <a:r>
              <a:rPr lang="ru-RU" sz="2400" dirty="0" err="1"/>
              <a:t>суспільства</a:t>
            </a:r>
            <a:r>
              <a:rPr lang="ru-RU" sz="2400" dirty="0"/>
              <a:t>. 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2443956"/>
            <a:ext cx="7128791" cy="4225404"/>
          </a:xfrm>
        </p:spPr>
      </p:pic>
    </p:spTree>
    <p:extLst>
      <p:ext uri="{BB962C8B-B14F-4D97-AF65-F5344CB8AC3E}">
        <p14:creationId xmlns:p14="http://schemas.microsoft.com/office/powerpoint/2010/main" val="24953955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09911624"/>
              </p:ext>
            </p:extLst>
          </p:nvPr>
        </p:nvGraphicFramePr>
        <p:xfrm>
          <a:off x="827584" y="2420888"/>
          <a:ext cx="7560840" cy="36618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0"/>
            <a:ext cx="6984776" cy="2132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7399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467544" y="260648"/>
            <a:ext cx="7772400" cy="1470025"/>
          </a:xfrm>
        </p:spPr>
        <p:txBody>
          <a:bodyPr/>
          <a:lstStyle/>
          <a:p>
            <a:r>
              <a:rPr lang="uk-UA" dirty="0"/>
              <a:t>Функції фізичної культури</a:t>
            </a:r>
            <a:endParaRPr lang="ru-RU" dirty="0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278623440"/>
              </p:ext>
            </p:extLst>
          </p:nvPr>
        </p:nvGraphicFramePr>
        <p:xfrm>
          <a:off x="1331640" y="1484784"/>
          <a:ext cx="6096000" cy="33843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1" name="Рисунок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13176"/>
            <a:ext cx="9036496" cy="1590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9978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20689"/>
            <a:ext cx="8229600" cy="2736303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</a:pPr>
            <a:r>
              <a:rPr lang="ru-RU" b="1" dirty="0" err="1">
                <a:solidFill>
                  <a:srgbClr val="FF0000"/>
                </a:solidFill>
              </a:rPr>
              <a:t>Фізичне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виховання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dirty="0"/>
              <a:t>-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організований</a:t>
            </a:r>
            <a:r>
              <a:rPr lang="ru-RU" dirty="0"/>
              <a:t> </a:t>
            </a:r>
            <a:r>
              <a:rPr lang="ru-RU" dirty="0" err="1"/>
              <a:t>педагогічний</a:t>
            </a:r>
            <a:r>
              <a:rPr lang="ru-RU" dirty="0"/>
              <a:t> </a:t>
            </a:r>
            <a:r>
              <a:rPr lang="ru-RU" dirty="0" err="1"/>
              <a:t>процес</a:t>
            </a:r>
            <a:r>
              <a:rPr lang="ru-RU" dirty="0"/>
              <a:t>, </a:t>
            </a:r>
            <a:r>
              <a:rPr lang="ru-RU" dirty="0" err="1"/>
              <a:t>спрямований</a:t>
            </a:r>
            <a:r>
              <a:rPr lang="ru-RU" dirty="0"/>
              <a:t> на </a:t>
            </a:r>
            <a:r>
              <a:rPr lang="ru-RU" dirty="0" err="1"/>
              <a:t>морфологічне</a:t>
            </a:r>
            <a:r>
              <a:rPr lang="ru-RU" dirty="0"/>
              <a:t> і </a:t>
            </a:r>
            <a:r>
              <a:rPr lang="ru-RU" dirty="0" err="1"/>
              <a:t>функціональне</a:t>
            </a:r>
            <a:r>
              <a:rPr lang="ru-RU" dirty="0"/>
              <a:t> </a:t>
            </a:r>
            <a:r>
              <a:rPr lang="ru-RU" dirty="0" err="1"/>
              <a:t>удосконалення</a:t>
            </a:r>
            <a:r>
              <a:rPr lang="ru-RU" dirty="0"/>
              <a:t> </a:t>
            </a:r>
            <a:r>
              <a:rPr lang="ru-RU" dirty="0" err="1"/>
              <a:t>організму</a:t>
            </a:r>
            <a:r>
              <a:rPr lang="ru-RU" dirty="0"/>
              <a:t> </a:t>
            </a:r>
            <a:r>
              <a:rPr lang="ru-RU" dirty="0" err="1"/>
              <a:t>людини</a:t>
            </a:r>
            <a:r>
              <a:rPr lang="ru-RU" dirty="0"/>
              <a:t>, </a:t>
            </a:r>
            <a:r>
              <a:rPr lang="ru-RU" dirty="0" err="1"/>
              <a:t>формування</a:t>
            </a:r>
            <a:r>
              <a:rPr lang="ru-RU" dirty="0"/>
              <a:t> і </a:t>
            </a:r>
            <a:r>
              <a:rPr lang="ru-RU" dirty="0" err="1"/>
              <a:t>поліпшення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основних</a:t>
            </a:r>
            <a:r>
              <a:rPr lang="ru-RU" dirty="0"/>
              <a:t> </a:t>
            </a:r>
            <a:r>
              <a:rPr lang="ru-RU" dirty="0" err="1"/>
              <a:t>життєво</a:t>
            </a:r>
            <a:r>
              <a:rPr lang="ru-RU" dirty="0"/>
              <a:t> </a:t>
            </a:r>
            <a:r>
              <a:rPr lang="ru-RU" dirty="0" err="1"/>
              <a:t>важливих</a:t>
            </a:r>
            <a:r>
              <a:rPr lang="ru-RU" dirty="0"/>
              <a:t> </a:t>
            </a:r>
            <a:r>
              <a:rPr lang="ru-RU" dirty="0" err="1"/>
              <a:t>рухових</a:t>
            </a:r>
            <a:r>
              <a:rPr lang="ru-RU" dirty="0"/>
              <a:t> </a:t>
            </a:r>
            <a:r>
              <a:rPr lang="ru-RU" dirty="0" err="1"/>
              <a:t>вмінь</a:t>
            </a:r>
            <a:r>
              <a:rPr lang="ru-RU" dirty="0"/>
              <a:t>, </a:t>
            </a:r>
            <a:r>
              <a:rPr lang="ru-RU" dirty="0" err="1"/>
              <a:t>навичок</a:t>
            </a:r>
            <a:r>
              <a:rPr lang="ru-RU" dirty="0"/>
              <a:t> і </a:t>
            </a:r>
            <a:r>
              <a:rPr lang="ru-RU" dirty="0" err="1"/>
              <a:t>пов'язаних</a:t>
            </a:r>
            <a:r>
              <a:rPr lang="ru-RU" dirty="0"/>
              <a:t> з ними </a:t>
            </a:r>
            <a:r>
              <a:rPr lang="ru-RU" dirty="0" err="1"/>
              <a:t>знань</a:t>
            </a:r>
            <a:r>
              <a:rPr lang="ru-RU" dirty="0"/>
              <a:t>. </a:t>
            </a:r>
            <a:r>
              <a:rPr lang="ru-RU" dirty="0" err="1"/>
              <a:t>Фізичне</a:t>
            </a:r>
            <a:r>
              <a:rPr lang="ru-RU" dirty="0"/>
              <a:t> </a:t>
            </a:r>
            <a:r>
              <a:rPr lang="ru-RU" dirty="0" err="1"/>
              <a:t>виховання</a:t>
            </a:r>
            <a:r>
              <a:rPr lang="ru-RU" dirty="0"/>
              <a:t> в </a:t>
            </a:r>
            <a:r>
              <a:rPr lang="ru-RU" dirty="0" err="1"/>
              <a:t>дитячому</a:t>
            </a:r>
            <a:r>
              <a:rPr lang="ru-RU" dirty="0"/>
              <a:t> садку як </a:t>
            </a:r>
            <a:r>
              <a:rPr lang="ru-RU" dirty="0" err="1"/>
              <a:t>цілеспрямований</a:t>
            </a:r>
            <a:r>
              <a:rPr lang="ru-RU" dirty="0"/>
              <a:t> </a:t>
            </a:r>
            <a:r>
              <a:rPr lang="ru-RU" dirty="0" err="1"/>
              <a:t>педагогічний</a:t>
            </a:r>
            <a:r>
              <a:rPr lang="ru-RU" dirty="0"/>
              <a:t> </a:t>
            </a:r>
            <a:r>
              <a:rPr lang="ru-RU" dirty="0" err="1"/>
              <a:t>процес</a:t>
            </a:r>
            <a:r>
              <a:rPr lang="ru-RU" dirty="0"/>
              <a:t> </a:t>
            </a:r>
            <a:r>
              <a:rPr lang="ru-RU" dirty="0" err="1"/>
              <a:t>здійснюється</a:t>
            </a:r>
            <a:r>
              <a:rPr lang="ru-RU" dirty="0"/>
              <a:t> </a:t>
            </a:r>
            <a:r>
              <a:rPr lang="ru-RU" dirty="0" err="1"/>
              <a:t>всією</a:t>
            </a:r>
            <a:r>
              <a:rPr lang="ru-RU" dirty="0"/>
              <a:t> системою </a:t>
            </a:r>
            <a:r>
              <a:rPr lang="ru-RU" dirty="0" err="1"/>
              <a:t>організаційних</a:t>
            </a:r>
            <a:r>
              <a:rPr lang="ru-RU" dirty="0"/>
              <a:t> форм,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передбачено</a:t>
            </a:r>
            <a:r>
              <a:rPr lang="ru-RU" dirty="0"/>
              <a:t> </a:t>
            </a:r>
            <a:r>
              <a:rPr lang="ru-RU" dirty="0" err="1"/>
              <a:t>програмою</a:t>
            </a:r>
            <a:r>
              <a:rPr lang="ru-RU" dirty="0"/>
              <a:t> (</a:t>
            </a:r>
            <a:r>
              <a:rPr lang="ru-RU" dirty="0" err="1"/>
              <a:t>щоденні</a:t>
            </a:r>
            <a:r>
              <a:rPr lang="ru-RU" dirty="0"/>
              <a:t> </a:t>
            </a:r>
            <a:r>
              <a:rPr lang="ru-RU" dirty="0" err="1"/>
              <a:t>заняття</a:t>
            </a:r>
            <a:r>
              <a:rPr lang="ru-RU" dirty="0"/>
              <a:t> </a:t>
            </a:r>
            <a:r>
              <a:rPr lang="ru-RU" dirty="0" err="1"/>
              <a:t>фізкультурою</a:t>
            </a:r>
            <a:r>
              <a:rPr lang="ru-RU" dirty="0"/>
              <a:t>, </a:t>
            </a:r>
            <a:r>
              <a:rPr lang="ru-RU" dirty="0" err="1"/>
              <a:t>ран­кова</a:t>
            </a:r>
            <a:r>
              <a:rPr lang="ru-RU" dirty="0"/>
              <a:t> </a:t>
            </a:r>
            <a:r>
              <a:rPr lang="ru-RU" dirty="0" err="1"/>
              <a:t>гімнастика</a:t>
            </a:r>
            <a:r>
              <a:rPr lang="ru-RU" dirty="0"/>
              <a:t>, </a:t>
            </a:r>
            <a:r>
              <a:rPr lang="ru-RU" dirty="0" err="1"/>
              <a:t>рухливі</a:t>
            </a:r>
            <a:r>
              <a:rPr lang="ru-RU" dirty="0"/>
              <a:t> </a:t>
            </a:r>
            <a:r>
              <a:rPr lang="ru-RU" dirty="0" err="1"/>
              <a:t>ігри</a:t>
            </a:r>
            <a:r>
              <a:rPr lang="ru-RU" dirty="0"/>
              <a:t> та </a:t>
            </a:r>
            <a:r>
              <a:rPr lang="ru-RU" dirty="0" err="1"/>
              <a:t>ін</a:t>
            </a:r>
            <a:r>
              <a:rPr lang="ru-RU" dirty="0"/>
              <a:t>.).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2852936"/>
            <a:ext cx="6153150" cy="3676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0441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476672"/>
            <a:ext cx="8229600" cy="2880320"/>
          </a:xfrm>
        </p:spPr>
        <p:txBody>
          <a:bodyPr>
            <a:normAutofit/>
          </a:bodyPr>
          <a:lstStyle/>
          <a:p>
            <a:r>
              <a:rPr lang="ru-RU" sz="2200" b="1" dirty="0" err="1">
                <a:solidFill>
                  <a:srgbClr val="FF0000"/>
                </a:solidFill>
              </a:rPr>
              <a:t>Фізичний</a:t>
            </a:r>
            <a:r>
              <a:rPr lang="ru-RU" sz="2200" b="1" dirty="0">
                <a:solidFill>
                  <a:srgbClr val="FF0000"/>
                </a:solidFill>
              </a:rPr>
              <a:t> </a:t>
            </a:r>
            <a:r>
              <a:rPr lang="ru-RU" sz="2200" b="1" dirty="0" err="1">
                <a:solidFill>
                  <a:srgbClr val="FF0000"/>
                </a:solidFill>
              </a:rPr>
              <a:t>розвиток</a:t>
            </a:r>
            <a:r>
              <a:rPr lang="ru-RU" sz="2200" b="1" dirty="0">
                <a:solidFill>
                  <a:srgbClr val="FF0000"/>
                </a:solidFill>
              </a:rPr>
              <a:t> </a:t>
            </a:r>
            <a:r>
              <a:rPr lang="ru-RU" sz="2200" dirty="0"/>
              <a:t>- </a:t>
            </a:r>
            <a:r>
              <a:rPr lang="ru-RU" sz="2200" dirty="0" err="1"/>
              <a:t>це</a:t>
            </a:r>
            <a:r>
              <a:rPr lang="ru-RU" sz="2200" dirty="0"/>
              <a:t> </a:t>
            </a:r>
            <a:r>
              <a:rPr lang="ru-RU" sz="2200" dirty="0" err="1"/>
              <a:t>процес</a:t>
            </a:r>
            <a:r>
              <a:rPr lang="ru-RU" sz="2200" dirty="0"/>
              <a:t> </a:t>
            </a:r>
            <a:r>
              <a:rPr lang="ru-RU" sz="2200" dirty="0" err="1"/>
              <a:t>становлення</a:t>
            </a:r>
            <a:r>
              <a:rPr lang="ru-RU" sz="2200" dirty="0"/>
              <a:t> та </a:t>
            </a:r>
            <a:r>
              <a:rPr lang="ru-RU" sz="2200" dirty="0" err="1"/>
              <a:t>змін</a:t>
            </a:r>
            <a:r>
              <a:rPr lang="ru-RU" sz="2200" dirty="0"/>
              <a:t> </a:t>
            </a:r>
            <a:r>
              <a:rPr lang="ru-RU" sz="2200" dirty="0" err="1"/>
              <a:t>біологічних</a:t>
            </a:r>
            <a:r>
              <a:rPr lang="ru-RU" sz="2200" dirty="0"/>
              <a:t> форм та </a:t>
            </a:r>
            <a:r>
              <a:rPr lang="ru-RU" sz="2200" dirty="0" err="1"/>
              <a:t>функцій</a:t>
            </a:r>
            <a:r>
              <a:rPr lang="ru-RU" sz="2200" dirty="0"/>
              <a:t> </a:t>
            </a:r>
            <a:r>
              <a:rPr lang="ru-RU" sz="2200" dirty="0" err="1"/>
              <a:t>організму</a:t>
            </a:r>
            <a:r>
              <a:rPr lang="ru-RU" sz="2200" dirty="0"/>
              <a:t> </a:t>
            </a:r>
            <a:r>
              <a:rPr lang="ru-RU" sz="2200" dirty="0" err="1"/>
              <a:t>людини</a:t>
            </a:r>
            <a:r>
              <a:rPr lang="ru-RU" sz="2200" dirty="0"/>
              <a:t> </a:t>
            </a:r>
            <a:r>
              <a:rPr lang="ru-RU" sz="2200" dirty="0" err="1"/>
              <a:t>під</a:t>
            </a:r>
            <a:r>
              <a:rPr lang="ru-RU" sz="2200" dirty="0"/>
              <a:t> час </a:t>
            </a:r>
            <a:r>
              <a:rPr lang="ru-RU" sz="2200" dirty="0" err="1"/>
              <a:t>її</a:t>
            </a:r>
            <a:r>
              <a:rPr lang="ru-RU" sz="2200" dirty="0"/>
              <a:t> </a:t>
            </a:r>
            <a:r>
              <a:rPr lang="ru-RU" sz="2200" dirty="0" err="1"/>
              <a:t>індивідуального</a:t>
            </a:r>
            <a:r>
              <a:rPr lang="ru-RU" sz="2200" dirty="0"/>
              <a:t> </a:t>
            </a:r>
            <a:r>
              <a:rPr lang="ru-RU" sz="2200" dirty="0" err="1"/>
              <a:t>життя</a:t>
            </a:r>
            <a:r>
              <a:rPr lang="ru-RU" sz="2200" dirty="0"/>
              <a:t>. </a:t>
            </a:r>
            <a:r>
              <a:rPr lang="ru-RU" sz="2200" dirty="0" err="1"/>
              <a:t>Він</a:t>
            </a:r>
            <a:r>
              <a:rPr lang="ru-RU" sz="2200" dirty="0"/>
              <a:t> </a:t>
            </a:r>
            <a:r>
              <a:rPr lang="ru-RU" sz="2200" dirty="0" err="1"/>
              <a:t>оцінюється</a:t>
            </a:r>
            <a:r>
              <a:rPr lang="ru-RU" sz="2200" dirty="0"/>
              <a:t> </a:t>
            </a:r>
            <a:r>
              <a:rPr lang="ru-RU" sz="2200" dirty="0" err="1"/>
              <a:t>рівнем</a:t>
            </a:r>
            <a:r>
              <a:rPr lang="ru-RU" sz="2200" dirty="0"/>
              <a:t> </a:t>
            </a:r>
            <a:r>
              <a:rPr lang="ru-RU" sz="2200" dirty="0" err="1"/>
              <a:t>антропометричних</a:t>
            </a:r>
            <a:r>
              <a:rPr lang="ru-RU" sz="2200" dirty="0"/>
              <a:t> та </a:t>
            </a:r>
            <a:r>
              <a:rPr lang="ru-RU" sz="2200" dirty="0" err="1"/>
              <a:t>біометричних</a:t>
            </a:r>
            <a:r>
              <a:rPr lang="ru-RU" sz="2200" dirty="0"/>
              <a:t> </a:t>
            </a:r>
            <a:r>
              <a:rPr lang="ru-RU" sz="2200" dirty="0" err="1"/>
              <a:t>показників</a:t>
            </a:r>
            <a:r>
              <a:rPr lang="ru-RU" sz="2200" dirty="0"/>
              <a:t> (</a:t>
            </a:r>
            <a:r>
              <a:rPr lang="ru-RU" sz="2200" dirty="0" err="1"/>
              <a:t>маса</a:t>
            </a:r>
            <a:r>
              <a:rPr lang="ru-RU" sz="2200" dirty="0"/>
              <a:t> та </a:t>
            </a:r>
            <a:r>
              <a:rPr lang="ru-RU" sz="2200" dirty="0" err="1"/>
              <a:t>довжина</a:t>
            </a:r>
            <a:r>
              <a:rPr lang="ru-RU" sz="2200" dirty="0"/>
              <a:t> </a:t>
            </a:r>
            <a:r>
              <a:rPr lang="ru-RU" sz="2200" dirty="0" err="1"/>
              <a:t>тіла</a:t>
            </a:r>
            <a:r>
              <a:rPr lang="ru-RU" sz="2200" dirty="0"/>
              <a:t>, </a:t>
            </a:r>
            <a:r>
              <a:rPr lang="ru-RU" sz="2200" dirty="0" err="1"/>
              <a:t>окружність</a:t>
            </a:r>
            <a:r>
              <a:rPr lang="ru-RU" sz="2200" dirty="0"/>
              <a:t> </a:t>
            </a:r>
            <a:r>
              <a:rPr lang="ru-RU" sz="2200" dirty="0" err="1"/>
              <a:t>грудної</a:t>
            </a:r>
            <a:r>
              <a:rPr lang="ru-RU" sz="2200" dirty="0"/>
              <a:t> </a:t>
            </a:r>
            <a:r>
              <a:rPr lang="ru-RU" sz="2200" dirty="0" err="1"/>
              <a:t>клітки</a:t>
            </a:r>
            <a:r>
              <a:rPr lang="ru-RU" sz="2200" dirty="0"/>
              <a:t> та </a:t>
            </a:r>
            <a:r>
              <a:rPr lang="ru-RU" sz="2200" dirty="0" err="1"/>
              <a:t>ін</a:t>
            </a:r>
            <a:r>
              <a:rPr lang="ru-RU" sz="2200" dirty="0"/>
              <a:t>.), </a:t>
            </a:r>
            <a:r>
              <a:rPr lang="ru-RU" sz="2200" dirty="0" err="1"/>
              <a:t>фізичних</a:t>
            </a:r>
            <a:r>
              <a:rPr lang="ru-RU" sz="2200" dirty="0"/>
              <a:t> </a:t>
            </a:r>
            <a:r>
              <a:rPr lang="ru-RU" sz="2200" dirty="0" err="1"/>
              <a:t>якостей</a:t>
            </a:r>
            <a:r>
              <a:rPr lang="ru-RU" sz="2200" dirty="0"/>
              <a:t> (</a:t>
            </a:r>
            <a:r>
              <a:rPr lang="ru-RU" sz="2200" dirty="0" err="1"/>
              <a:t>швидкості</a:t>
            </a:r>
            <a:r>
              <a:rPr lang="ru-RU" sz="2200" dirty="0"/>
              <a:t>, </a:t>
            </a:r>
            <a:r>
              <a:rPr lang="ru-RU" sz="2200" dirty="0" err="1"/>
              <a:t>спритності</a:t>
            </a:r>
            <a:r>
              <a:rPr lang="ru-RU" sz="2200" dirty="0"/>
              <a:t>, </a:t>
            </a:r>
            <a:r>
              <a:rPr lang="ru-RU" sz="2200" dirty="0" err="1"/>
              <a:t>сили</a:t>
            </a:r>
            <a:r>
              <a:rPr lang="ru-RU" sz="2200" dirty="0"/>
              <a:t>, </a:t>
            </a:r>
            <a:r>
              <a:rPr lang="ru-RU" sz="2200" dirty="0" err="1"/>
              <a:t>витривалості</a:t>
            </a:r>
            <a:r>
              <a:rPr lang="ru-RU" sz="2200" dirty="0"/>
              <a:t>, </a:t>
            </a:r>
            <a:r>
              <a:rPr lang="ru-RU" sz="2200" dirty="0" err="1"/>
              <a:t>гнучкості</a:t>
            </a:r>
            <a:r>
              <a:rPr lang="ru-RU" sz="2200" dirty="0"/>
              <a:t>), </a:t>
            </a:r>
            <a:r>
              <a:rPr lang="ru-RU" sz="2200" dirty="0" err="1"/>
              <a:t>показників</a:t>
            </a:r>
            <a:r>
              <a:rPr lang="ru-RU" sz="2200" dirty="0"/>
              <a:t> </a:t>
            </a:r>
            <a:r>
              <a:rPr lang="ru-RU" sz="2200" dirty="0" err="1"/>
              <a:t>формування</a:t>
            </a:r>
            <a:r>
              <a:rPr lang="ru-RU" sz="2200" dirty="0"/>
              <a:t> </a:t>
            </a:r>
            <a:r>
              <a:rPr lang="ru-RU" sz="2200" dirty="0" err="1"/>
              <a:t>постави</a:t>
            </a:r>
            <a:r>
              <a:rPr lang="ru-RU" sz="2200" dirty="0"/>
              <a:t> (</a:t>
            </a:r>
            <a:r>
              <a:rPr lang="ru-RU" sz="2200" dirty="0" err="1"/>
              <a:t>вигинів</a:t>
            </a:r>
            <a:r>
              <a:rPr lang="ru-RU" sz="2200" dirty="0"/>
              <a:t> хребта, </a:t>
            </a:r>
            <a:r>
              <a:rPr lang="ru-RU" sz="2200" dirty="0" err="1"/>
              <a:t>відстані</a:t>
            </a:r>
            <a:r>
              <a:rPr lang="ru-RU" sz="2200" dirty="0"/>
              <a:t> </a:t>
            </a:r>
            <a:r>
              <a:rPr lang="ru-RU" sz="2200" dirty="0" err="1"/>
              <a:t>між</a:t>
            </a:r>
            <a:r>
              <a:rPr lang="ru-RU" sz="2200" dirty="0"/>
              <a:t> кутами лопаток та </a:t>
            </a:r>
            <a:r>
              <a:rPr lang="ru-RU" sz="2200" dirty="0" err="1"/>
              <a:t>ін</a:t>
            </a:r>
            <a:r>
              <a:rPr lang="ru-RU" sz="2200" dirty="0"/>
              <a:t>.).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2780928"/>
            <a:ext cx="6399196" cy="3675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1372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0344" y="188640"/>
            <a:ext cx="8229600" cy="4032447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20000"/>
              </a:lnSpc>
            </a:pPr>
            <a:r>
              <a:rPr lang="ru-RU" sz="8800" b="1" dirty="0" err="1">
                <a:solidFill>
                  <a:srgbClr val="FF0000"/>
                </a:solidFill>
              </a:rPr>
              <a:t>Фізична</a:t>
            </a:r>
            <a:r>
              <a:rPr lang="ru-RU" sz="8800" b="1" dirty="0">
                <a:solidFill>
                  <a:srgbClr val="FF0000"/>
                </a:solidFill>
              </a:rPr>
              <a:t> </a:t>
            </a:r>
            <a:r>
              <a:rPr lang="ru-RU" sz="8800" b="1" dirty="0" err="1">
                <a:solidFill>
                  <a:srgbClr val="FF0000"/>
                </a:solidFill>
              </a:rPr>
              <a:t>підготовка</a:t>
            </a:r>
            <a:r>
              <a:rPr lang="ru-RU" sz="8800" b="1" dirty="0">
                <a:solidFill>
                  <a:srgbClr val="FF0000"/>
                </a:solidFill>
              </a:rPr>
              <a:t> </a:t>
            </a:r>
            <a:r>
              <a:rPr lang="ru-RU" sz="8800" dirty="0"/>
              <a:t>– </a:t>
            </a:r>
            <a:r>
              <a:rPr lang="ru-RU" sz="8800" dirty="0" err="1"/>
              <a:t>цим</a:t>
            </a:r>
            <a:r>
              <a:rPr lang="ru-RU" sz="8800" dirty="0"/>
              <a:t> </a:t>
            </a:r>
            <a:r>
              <a:rPr lang="ru-RU" sz="8800" dirty="0" err="1"/>
              <a:t>терміном</a:t>
            </a:r>
            <a:r>
              <a:rPr lang="ru-RU" sz="8800" dirty="0"/>
              <a:t> </a:t>
            </a:r>
            <a:r>
              <a:rPr lang="ru-RU" sz="8800" dirty="0" err="1"/>
              <a:t>визначають</a:t>
            </a:r>
            <a:r>
              <a:rPr lang="ru-RU" sz="8800" dirty="0"/>
              <a:t> </a:t>
            </a:r>
            <a:r>
              <a:rPr lang="ru-RU" sz="8800" dirty="0" err="1"/>
              <a:t>прикладну</a:t>
            </a:r>
            <a:r>
              <a:rPr lang="ru-RU" sz="8800" dirty="0"/>
              <a:t> </a:t>
            </a:r>
            <a:r>
              <a:rPr lang="ru-RU" sz="8800" dirty="0" err="1"/>
              <a:t>спрямованість</a:t>
            </a:r>
            <a:r>
              <a:rPr lang="ru-RU" sz="8800" dirty="0"/>
              <a:t> </a:t>
            </a:r>
            <a:r>
              <a:rPr lang="ru-RU" sz="8800" dirty="0" err="1"/>
              <a:t>фізичного</a:t>
            </a:r>
            <a:r>
              <a:rPr lang="ru-RU" sz="8800" dirty="0"/>
              <a:t> </a:t>
            </a:r>
            <a:r>
              <a:rPr lang="ru-RU" sz="8800" dirty="0" err="1"/>
              <a:t>виховання</a:t>
            </a:r>
            <a:r>
              <a:rPr lang="ru-RU" sz="8800" dirty="0"/>
              <a:t> </a:t>
            </a:r>
            <a:r>
              <a:rPr lang="ru-RU" sz="8800" dirty="0" err="1"/>
              <a:t>щодо</a:t>
            </a:r>
            <a:r>
              <a:rPr lang="ru-RU" sz="8800" dirty="0"/>
              <a:t> </a:t>
            </a:r>
            <a:r>
              <a:rPr lang="ru-RU" sz="8800" dirty="0" err="1"/>
              <a:t>трудової</a:t>
            </a:r>
            <a:r>
              <a:rPr lang="ru-RU" sz="8800" dirty="0"/>
              <a:t> </a:t>
            </a:r>
            <a:r>
              <a:rPr lang="ru-RU" sz="8800" dirty="0" err="1"/>
              <a:t>або</a:t>
            </a:r>
            <a:r>
              <a:rPr lang="ru-RU" sz="8800" dirty="0"/>
              <a:t> </a:t>
            </a:r>
            <a:r>
              <a:rPr lang="ru-RU" sz="8800" dirty="0" err="1"/>
              <a:t>іншої</a:t>
            </a:r>
            <a:r>
              <a:rPr lang="ru-RU" sz="8800" dirty="0"/>
              <a:t> </a:t>
            </a:r>
            <a:r>
              <a:rPr lang="ru-RU" sz="8800" dirty="0" err="1"/>
              <a:t>діяльності</a:t>
            </a:r>
            <a:r>
              <a:rPr lang="ru-RU" sz="8800" dirty="0"/>
              <a:t> </a:t>
            </a:r>
            <a:r>
              <a:rPr lang="ru-RU" sz="8800" dirty="0" err="1"/>
              <a:t>людини</a:t>
            </a:r>
            <a:r>
              <a:rPr lang="ru-RU" sz="8800" dirty="0"/>
              <a:t> (</a:t>
            </a:r>
            <a:r>
              <a:rPr lang="ru-RU" sz="8800" dirty="0" err="1"/>
              <a:t>наприклад</a:t>
            </a:r>
            <a:r>
              <a:rPr lang="ru-RU" sz="8800" dirty="0"/>
              <a:t>, </a:t>
            </a:r>
            <a:r>
              <a:rPr lang="ru-RU" sz="8800" dirty="0" err="1"/>
              <a:t>фізична</a:t>
            </a:r>
            <a:r>
              <a:rPr lang="ru-RU" sz="8800" dirty="0"/>
              <a:t> </a:t>
            </a:r>
            <a:r>
              <a:rPr lang="ru-RU" sz="8800" dirty="0" err="1"/>
              <a:t>підготовка</a:t>
            </a:r>
            <a:r>
              <a:rPr lang="ru-RU" sz="8800" dirty="0"/>
              <a:t> моряка, спорт­смена, космонавта та </a:t>
            </a:r>
            <a:r>
              <a:rPr lang="ru-RU" sz="8800" dirty="0" err="1"/>
              <a:t>ін</a:t>
            </a:r>
            <a:r>
              <a:rPr lang="ru-RU" sz="8800" dirty="0"/>
              <a:t>.). «</a:t>
            </a:r>
            <a:r>
              <a:rPr lang="ru-RU" sz="8800" dirty="0" err="1"/>
              <a:t>Загальна</a:t>
            </a:r>
            <a:r>
              <a:rPr lang="ru-RU" sz="8800" dirty="0"/>
              <a:t> </a:t>
            </a:r>
            <a:r>
              <a:rPr lang="ru-RU" sz="8800" dirty="0" err="1"/>
              <a:t>фізична</a:t>
            </a:r>
            <a:r>
              <a:rPr lang="ru-RU" sz="8800" dirty="0"/>
              <a:t> </a:t>
            </a:r>
            <a:r>
              <a:rPr lang="ru-RU" sz="8800" dirty="0" err="1"/>
              <a:t>підготовка</a:t>
            </a:r>
            <a:r>
              <a:rPr lang="ru-RU" sz="8800" dirty="0"/>
              <a:t>» - </a:t>
            </a:r>
            <a:r>
              <a:rPr lang="ru-RU" sz="8800" dirty="0" err="1"/>
              <a:t>це</a:t>
            </a:r>
            <a:r>
              <a:rPr lang="ru-RU" sz="8800" dirty="0"/>
              <a:t> </a:t>
            </a:r>
            <a:r>
              <a:rPr lang="ru-RU" sz="8800" dirty="0" err="1"/>
              <a:t>процес</a:t>
            </a:r>
            <a:r>
              <a:rPr lang="ru-RU" sz="8800" dirty="0"/>
              <a:t> </a:t>
            </a:r>
            <a:r>
              <a:rPr lang="ru-RU" sz="8800" dirty="0" err="1"/>
              <a:t>фізичного</a:t>
            </a:r>
            <a:r>
              <a:rPr lang="ru-RU" sz="8800" dirty="0"/>
              <a:t> </a:t>
            </a:r>
            <a:r>
              <a:rPr lang="ru-RU" sz="8800" dirty="0" err="1"/>
              <a:t>виховання</a:t>
            </a:r>
            <a:r>
              <a:rPr lang="ru-RU" sz="8800" dirty="0"/>
              <a:t>, </a:t>
            </a:r>
            <a:r>
              <a:rPr lang="ru-RU" sz="8800" dirty="0" err="1"/>
              <a:t>що</a:t>
            </a:r>
            <a:r>
              <a:rPr lang="ru-RU" sz="8800" dirty="0"/>
              <a:t> </a:t>
            </a:r>
            <a:r>
              <a:rPr lang="ru-RU" sz="8800" dirty="0" err="1"/>
              <a:t>створює</a:t>
            </a:r>
            <a:r>
              <a:rPr lang="ru-RU" sz="8800" dirty="0"/>
              <a:t> </a:t>
            </a:r>
            <a:r>
              <a:rPr lang="ru-RU" sz="8800" dirty="0" err="1"/>
              <a:t>загальні</a:t>
            </a:r>
            <a:r>
              <a:rPr lang="ru-RU" sz="8800" dirty="0"/>
              <a:t> </a:t>
            </a:r>
            <a:r>
              <a:rPr lang="ru-RU" sz="8800" dirty="0" err="1"/>
              <a:t>передумови</a:t>
            </a:r>
            <a:r>
              <a:rPr lang="ru-RU" sz="8800" dirty="0"/>
              <a:t> для </a:t>
            </a:r>
            <a:r>
              <a:rPr lang="ru-RU" sz="8800" dirty="0" err="1"/>
              <a:t>високопродуктивної</a:t>
            </a:r>
            <a:r>
              <a:rPr lang="ru-RU" sz="8800" dirty="0"/>
              <a:t> </a:t>
            </a:r>
            <a:r>
              <a:rPr lang="ru-RU" sz="8800" dirty="0" err="1"/>
              <a:t>праці</a:t>
            </a:r>
            <a:r>
              <a:rPr lang="ru-RU" sz="8800" dirty="0"/>
              <a:t> </a:t>
            </a:r>
            <a:r>
              <a:rPr lang="ru-RU" sz="8800" dirty="0" err="1"/>
              <a:t>людини</a:t>
            </a:r>
            <a:r>
              <a:rPr lang="ru-RU" sz="8800" dirty="0"/>
              <a:t>. «</a:t>
            </a:r>
            <a:r>
              <a:rPr lang="ru-RU" sz="8800" dirty="0" err="1"/>
              <a:t>Спеціальна</a:t>
            </a:r>
            <a:r>
              <a:rPr lang="ru-RU" sz="8800" dirty="0"/>
              <a:t> </a:t>
            </a:r>
            <a:r>
              <a:rPr lang="ru-RU" sz="8800" dirty="0" err="1"/>
              <a:t>фізична</a:t>
            </a:r>
            <a:r>
              <a:rPr lang="ru-RU" sz="8800" dirty="0"/>
              <a:t> </a:t>
            </a:r>
            <a:r>
              <a:rPr lang="ru-RU" sz="8800" dirty="0" err="1"/>
              <a:t>підго­товка</a:t>
            </a:r>
            <a:r>
              <a:rPr lang="ru-RU" sz="8800" dirty="0"/>
              <a:t>» </a:t>
            </a:r>
            <a:r>
              <a:rPr lang="ru-RU" sz="8800" dirty="0" err="1"/>
              <a:t>спрямована</a:t>
            </a:r>
            <a:r>
              <a:rPr lang="ru-RU" sz="8800" dirty="0"/>
              <a:t> на </a:t>
            </a:r>
            <a:r>
              <a:rPr lang="ru-RU" sz="8800" dirty="0" err="1"/>
              <a:t>підготовку</a:t>
            </a:r>
            <a:r>
              <a:rPr lang="ru-RU" sz="8800" dirty="0"/>
              <a:t> </a:t>
            </a:r>
            <a:r>
              <a:rPr lang="ru-RU" sz="8800" dirty="0" err="1"/>
              <a:t>людини</a:t>
            </a:r>
            <a:r>
              <a:rPr lang="ru-RU" sz="8800" dirty="0"/>
              <a:t> до </a:t>
            </a:r>
            <a:r>
              <a:rPr lang="ru-RU" sz="8800" dirty="0" err="1"/>
              <a:t>професійної</a:t>
            </a:r>
            <a:r>
              <a:rPr lang="ru-RU" sz="8800" dirty="0"/>
              <a:t> та </a:t>
            </a:r>
            <a:r>
              <a:rPr lang="ru-RU" sz="8800" dirty="0" err="1"/>
              <a:t>спортивної</a:t>
            </a:r>
            <a:r>
              <a:rPr lang="ru-RU" sz="8800" dirty="0"/>
              <a:t> </a:t>
            </a:r>
            <a:r>
              <a:rPr lang="ru-RU" sz="8800" dirty="0" err="1"/>
              <a:t>діяльності</a:t>
            </a:r>
            <a:r>
              <a:rPr lang="ru-RU" sz="8800" dirty="0"/>
              <a:t>.</a:t>
            </a:r>
          </a:p>
          <a:p>
            <a:pPr>
              <a:lnSpc>
                <a:spcPct val="120000"/>
              </a:lnSpc>
            </a:pPr>
            <a:r>
              <a:rPr lang="ru-RU" sz="8800" b="1" dirty="0" err="1">
                <a:solidFill>
                  <a:srgbClr val="FF0000"/>
                </a:solidFill>
              </a:rPr>
              <a:t>Рухова</a:t>
            </a:r>
            <a:r>
              <a:rPr lang="ru-RU" sz="8800" b="1" dirty="0">
                <a:solidFill>
                  <a:srgbClr val="FF0000"/>
                </a:solidFill>
              </a:rPr>
              <a:t> </a:t>
            </a:r>
            <a:r>
              <a:rPr lang="ru-RU" sz="8800" b="1" dirty="0" err="1">
                <a:solidFill>
                  <a:srgbClr val="FF0000"/>
                </a:solidFill>
              </a:rPr>
              <a:t>підготовленість</a:t>
            </a:r>
            <a:r>
              <a:rPr lang="ru-RU" sz="8800" b="1" dirty="0">
                <a:solidFill>
                  <a:srgbClr val="FF0000"/>
                </a:solidFill>
              </a:rPr>
              <a:t> </a:t>
            </a:r>
            <a:r>
              <a:rPr lang="ru-RU" sz="8800" dirty="0"/>
              <a:t>– </a:t>
            </a:r>
            <a:r>
              <a:rPr lang="ru-RU" sz="8800" dirty="0" err="1"/>
              <a:t>зумовлює</a:t>
            </a:r>
            <a:r>
              <a:rPr lang="ru-RU" sz="8800" dirty="0"/>
              <a:t> </a:t>
            </a:r>
            <a:r>
              <a:rPr lang="ru-RU" sz="8800" dirty="0" err="1"/>
              <a:t>рівень</a:t>
            </a:r>
            <a:r>
              <a:rPr lang="ru-RU" sz="8800" dirty="0"/>
              <a:t> </a:t>
            </a:r>
            <a:r>
              <a:rPr lang="ru-RU" sz="8800" dirty="0" err="1"/>
              <a:t>розвитку</a:t>
            </a:r>
            <a:r>
              <a:rPr lang="ru-RU" sz="8800" dirty="0"/>
              <a:t> </a:t>
            </a:r>
            <a:r>
              <a:rPr lang="ru-RU" sz="8800" dirty="0" err="1"/>
              <a:t>рухових</a:t>
            </a:r>
            <a:r>
              <a:rPr lang="ru-RU" sz="8800" dirty="0"/>
              <a:t> </a:t>
            </a:r>
            <a:r>
              <a:rPr lang="ru-RU" sz="8800" dirty="0" err="1"/>
              <a:t>умінь</a:t>
            </a:r>
            <a:r>
              <a:rPr lang="ru-RU" sz="8800" dirty="0"/>
              <a:t> та </a:t>
            </a:r>
            <a:r>
              <a:rPr lang="ru-RU" sz="8800" dirty="0" err="1"/>
              <a:t>навичок</a:t>
            </a:r>
            <a:r>
              <a:rPr lang="ru-RU" sz="8800" dirty="0"/>
              <a:t>, </a:t>
            </a:r>
            <a:r>
              <a:rPr lang="ru-RU" sz="8800" dirty="0" err="1"/>
              <a:t>фізичних</a:t>
            </a:r>
            <a:r>
              <a:rPr lang="ru-RU" sz="8800" dirty="0"/>
              <a:t> </a:t>
            </a:r>
            <a:r>
              <a:rPr lang="ru-RU" sz="8800" dirty="0" err="1"/>
              <a:t>якостей</a:t>
            </a:r>
            <a:r>
              <a:rPr lang="ru-RU" sz="8800" dirty="0"/>
              <a:t>, </a:t>
            </a:r>
            <a:r>
              <a:rPr lang="ru-RU" sz="8800" dirty="0" err="1"/>
              <a:t>що</a:t>
            </a:r>
            <a:r>
              <a:rPr lang="ru-RU" sz="8800" dirty="0"/>
              <a:t> </a:t>
            </a:r>
            <a:r>
              <a:rPr lang="ru-RU" sz="8800" dirty="0" err="1"/>
              <a:t>задовольняють</a:t>
            </a:r>
            <a:r>
              <a:rPr lang="ru-RU" sz="8800" dirty="0"/>
              <a:t> </a:t>
            </a:r>
            <a:r>
              <a:rPr lang="ru-RU" sz="8800" dirty="0" err="1"/>
              <a:t>вимоги</a:t>
            </a:r>
            <a:r>
              <a:rPr lang="ru-RU" sz="8800" dirty="0"/>
              <a:t> </a:t>
            </a:r>
            <a:r>
              <a:rPr lang="ru-RU" sz="8800" dirty="0" err="1"/>
              <a:t>спортивної</a:t>
            </a:r>
            <a:r>
              <a:rPr lang="ru-RU" sz="8800" dirty="0"/>
              <a:t> </a:t>
            </a:r>
            <a:r>
              <a:rPr lang="ru-RU" sz="8800" dirty="0" err="1"/>
              <a:t>класифікації</a:t>
            </a:r>
            <a:r>
              <a:rPr lang="ru-RU" sz="8800" dirty="0"/>
              <a:t> (для </a:t>
            </a:r>
            <a:r>
              <a:rPr lang="ru-RU" sz="8800" dirty="0" err="1"/>
              <a:t>спортсменів</a:t>
            </a:r>
            <a:r>
              <a:rPr lang="ru-RU" sz="8800" dirty="0"/>
              <a:t>), </a:t>
            </a:r>
            <a:r>
              <a:rPr lang="ru-RU" sz="8800" dirty="0" err="1"/>
              <a:t>шкільної</a:t>
            </a:r>
            <a:r>
              <a:rPr lang="ru-RU" sz="8800" dirty="0"/>
              <a:t> </a:t>
            </a:r>
            <a:r>
              <a:rPr lang="ru-RU" sz="8800" dirty="0" err="1"/>
              <a:t>програми</a:t>
            </a:r>
            <a:r>
              <a:rPr lang="ru-RU" sz="8800" dirty="0"/>
              <a:t> з </a:t>
            </a:r>
            <a:r>
              <a:rPr lang="ru-RU" sz="8800" dirty="0" err="1"/>
              <a:t>фізичної</a:t>
            </a:r>
            <a:r>
              <a:rPr lang="ru-RU" sz="8800" dirty="0"/>
              <a:t> </a:t>
            </a:r>
            <a:r>
              <a:rPr lang="ru-RU" sz="8800" dirty="0" err="1"/>
              <a:t>культури</a:t>
            </a:r>
            <a:r>
              <a:rPr lang="ru-RU" sz="8800" dirty="0"/>
              <a:t> (для </a:t>
            </a:r>
            <a:r>
              <a:rPr lang="ru-RU" sz="8800" dirty="0" err="1"/>
              <a:t>учнів</a:t>
            </a:r>
            <a:r>
              <a:rPr lang="ru-RU" sz="8800" dirty="0"/>
              <a:t> </a:t>
            </a:r>
            <a:r>
              <a:rPr lang="ru-RU" sz="8800" dirty="0" err="1"/>
              <a:t>шкіл</a:t>
            </a:r>
            <a:r>
              <a:rPr lang="ru-RU" sz="8800" dirty="0"/>
              <a:t>). Для </a:t>
            </a:r>
            <a:r>
              <a:rPr lang="ru-RU" sz="8800" dirty="0" err="1"/>
              <a:t>дітей</a:t>
            </a:r>
            <a:r>
              <a:rPr lang="ru-RU" sz="8800" dirty="0"/>
              <a:t> </a:t>
            </a:r>
            <a:r>
              <a:rPr lang="ru-RU" sz="8800" dirty="0" err="1"/>
              <a:t>дошкільного</a:t>
            </a:r>
            <a:r>
              <a:rPr lang="ru-RU" sz="8800" dirty="0"/>
              <a:t> </a:t>
            </a:r>
            <a:r>
              <a:rPr lang="ru-RU" sz="8800" dirty="0" err="1"/>
              <a:t>віку</a:t>
            </a:r>
            <a:r>
              <a:rPr lang="ru-RU" sz="8800" dirty="0"/>
              <a:t> </a:t>
            </a:r>
            <a:r>
              <a:rPr lang="ru-RU" sz="8800" dirty="0" err="1"/>
              <a:t>розроблені</a:t>
            </a:r>
            <a:r>
              <a:rPr lang="ru-RU" sz="8800" dirty="0"/>
              <a:t> </a:t>
            </a:r>
            <a:r>
              <a:rPr lang="ru-RU" sz="8800" dirty="0" err="1"/>
              <a:t>нормативні</a:t>
            </a:r>
            <a:r>
              <a:rPr lang="ru-RU" sz="8800" dirty="0"/>
              <a:t> </a:t>
            </a:r>
            <a:r>
              <a:rPr lang="ru-RU" sz="8800" dirty="0" err="1"/>
              <a:t>показники</a:t>
            </a:r>
            <a:r>
              <a:rPr lang="ru-RU" sz="8800" dirty="0"/>
              <a:t> з </a:t>
            </a:r>
            <a:r>
              <a:rPr lang="ru-RU" sz="8800" dirty="0" err="1"/>
              <a:t>усіх</a:t>
            </a:r>
            <a:r>
              <a:rPr lang="ru-RU" sz="8800" dirty="0"/>
              <a:t> </a:t>
            </a:r>
            <a:r>
              <a:rPr lang="ru-RU" sz="8800" dirty="0" err="1"/>
              <a:t>основних</a:t>
            </a:r>
            <a:r>
              <a:rPr lang="ru-RU" sz="8800" dirty="0"/>
              <a:t> </a:t>
            </a:r>
            <a:r>
              <a:rPr lang="ru-RU" sz="8800" dirty="0" err="1"/>
              <a:t>видів</a:t>
            </a:r>
            <a:r>
              <a:rPr lang="ru-RU" sz="8800" dirty="0"/>
              <a:t> </a:t>
            </a:r>
            <a:r>
              <a:rPr lang="ru-RU" sz="8800" dirty="0" err="1"/>
              <a:t>фізич­них</a:t>
            </a:r>
            <a:r>
              <a:rPr lang="ru-RU" sz="8800" dirty="0"/>
              <a:t> </a:t>
            </a:r>
            <a:r>
              <a:rPr lang="ru-RU" sz="8800" dirty="0" err="1"/>
              <a:t>вправ</a:t>
            </a:r>
            <a:r>
              <a:rPr lang="ru-RU" sz="8800" dirty="0"/>
              <a:t> та </a:t>
            </a:r>
            <a:r>
              <a:rPr lang="ru-RU" sz="8800" dirty="0" err="1"/>
              <a:t>вимог</a:t>
            </a:r>
            <a:r>
              <a:rPr lang="ru-RU" sz="8800" dirty="0"/>
              <a:t> </a:t>
            </a:r>
            <a:r>
              <a:rPr lang="ru-RU" sz="8800" dirty="0" err="1"/>
              <a:t>щодо</a:t>
            </a:r>
            <a:r>
              <a:rPr lang="ru-RU" sz="8800" dirty="0"/>
              <a:t> </a:t>
            </a:r>
            <a:r>
              <a:rPr lang="ru-RU" sz="8800" dirty="0" err="1"/>
              <a:t>якості</a:t>
            </a:r>
            <a:r>
              <a:rPr lang="ru-RU" sz="8800" dirty="0"/>
              <a:t> </a:t>
            </a:r>
            <a:r>
              <a:rPr lang="ru-RU" sz="8800" dirty="0" err="1"/>
              <a:t>їх</a:t>
            </a:r>
            <a:r>
              <a:rPr lang="ru-RU" sz="8800" dirty="0"/>
              <a:t> </a:t>
            </a:r>
            <a:r>
              <a:rPr lang="ru-RU" sz="8800" dirty="0" err="1"/>
              <a:t>виконання</a:t>
            </a:r>
            <a:r>
              <a:rPr lang="ru-RU" sz="8800" dirty="0"/>
              <a:t>, </a:t>
            </a:r>
            <a:r>
              <a:rPr lang="ru-RU" sz="8800" dirty="0" err="1"/>
              <a:t>які</a:t>
            </a:r>
            <a:r>
              <a:rPr lang="ru-RU" sz="8800" dirty="0"/>
              <a:t> </a:t>
            </a:r>
            <a:r>
              <a:rPr lang="ru-RU" sz="8800" dirty="0" err="1"/>
              <a:t>визначені</a:t>
            </a:r>
            <a:r>
              <a:rPr lang="ru-RU" sz="8800" dirty="0"/>
              <a:t> </a:t>
            </a:r>
            <a:r>
              <a:rPr lang="ru-RU" sz="8800" dirty="0" err="1"/>
              <a:t>програмою</a:t>
            </a:r>
            <a:r>
              <a:rPr lang="ru-RU" sz="8800" dirty="0"/>
              <a:t> </a:t>
            </a:r>
            <a:r>
              <a:rPr lang="ru-RU" sz="8800" dirty="0" err="1"/>
              <a:t>виховання</a:t>
            </a:r>
            <a:r>
              <a:rPr lang="ru-RU" sz="8800" dirty="0"/>
              <a:t> для </a:t>
            </a:r>
            <a:r>
              <a:rPr lang="ru-RU" sz="8800" dirty="0" err="1"/>
              <a:t>дитячих</a:t>
            </a:r>
            <a:r>
              <a:rPr lang="ru-RU" sz="8800" dirty="0"/>
              <a:t> </a:t>
            </a:r>
            <a:r>
              <a:rPr lang="ru-RU" sz="8800" dirty="0" err="1"/>
              <a:t>садків</a:t>
            </a:r>
            <a:r>
              <a:rPr lang="ru-RU" sz="8800" dirty="0"/>
              <a:t>.</a:t>
            </a:r>
          </a:p>
          <a:p>
            <a:endParaRPr lang="ru-RU" sz="2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5235248"/>
            <a:ext cx="4896544" cy="1611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0256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395536" y="188640"/>
            <a:ext cx="8229600" cy="6408712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</a:pPr>
            <a:r>
              <a:rPr lang="ru-RU" sz="2200" b="1" dirty="0" err="1">
                <a:solidFill>
                  <a:srgbClr val="FF0000"/>
                </a:solidFill>
              </a:rPr>
              <a:t>Фізкультурна</a:t>
            </a:r>
            <a:r>
              <a:rPr lang="ru-RU" sz="2200" b="1" dirty="0">
                <a:solidFill>
                  <a:srgbClr val="FF0000"/>
                </a:solidFill>
              </a:rPr>
              <a:t> </a:t>
            </a:r>
            <a:r>
              <a:rPr lang="ru-RU" sz="2200" b="1" dirty="0" err="1">
                <a:solidFill>
                  <a:srgbClr val="FF0000"/>
                </a:solidFill>
              </a:rPr>
              <a:t>освіта</a:t>
            </a:r>
            <a:r>
              <a:rPr lang="ru-RU" sz="2200" dirty="0"/>
              <a:t> – </a:t>
            </a:r>
            <a:r>
              <a:rPr lang="ru-RU" sz="2200" dirty="0" err="1"/>
              <a:t>цим</a:t>
            </a:r>
            <a:r>
              <a:rPr lang="ru-RU" sz="2200" dirty="0"/>
              <a:t> </a:t>
            </a:r>
            <a:r>
              <a:rPr lang="ru-RU" sz="2200" dirty="0" err="1"/>
              <a:t>терміном</a:t>
            </a:r>
            <a:r>
              <a:rPr lang="ru-RU" sz="2200" dirty="0"/>
              <a:t> </a:t>
            </a:r>
            <a:r>
              <a:rPr lang="ru-RU" sz="2200" dirty="0" err="1"/>
              <a:t>визначають</a:t>
            </a:r>
            <a:r>
              <a:rPr lang="ru-RU" sz="2200" dirty="0"/>
              <a:t> </a:t>
            </a:r>
            <a:r>
              <a:rPr lang="ru-RU" sz="2200" dirty="0" err="1"/>
              <a:t>рівень</a:t>
            </a:r>
            <a:r>
              <a:rPr lang="ru-RU" sz="2200" dirty="0"/>
              <a:t> </a:t>
            </a:r>
            <a:r>
              <a:rPr lang="ru-RU" sz="2200" dirty="0" err="1"/>
              <a:t>знань</a:t>
            </a:r>
            <a:r>
              <a:rPr lang="ru-RU" sz="2200" dirty="0"/>
              <a:t> з </a:t>
            </a:r>
            <a:r>
              <a:rPr lang="ru-RU" sz="2200" dirty="0" err="1"/>
              <a:t>фізичного</a:t>
            </a:r>
            <a:r>
              <a:rPr lang="ru-RU" sz="2200" dirty="0"/>
              <a:t> </a:t>
            </a:r>
            <a:r>
              <a:rPr lang="ru-RU" sz="2200" dirty="0" err="1"/>
              <a:t>виховання</a:t>
            </a:r>
            <a:r>
              <a:rPr lang="ru-RU" sz="2200" dirty="0"/>
              <a:t>, </a:t>
            </a:r>
            <a:r>
              <a:rPr lang="ru-RU" sz="2200" dirty="0" err="1"/>
              <a:t>рухових</a:t>
            </a:r>
            <a:r>
              <a:rPr lang="ru-RU" sz="2200" dirty="0"/>
              <a:t> і </a:t>
            </a:r>
            <a:r>
              <a:rPr lang="ru-RU" sz="2200" dirty="0" err="1"/>
              <a:t>гігієнічних</a:t>
            </a:r>
            <a:r>
              <a:rPr lang="ru-RU" sz="2200" dirty="0"/>
              <a:t> </a:t>
            </a:r>
            <a:r>
              <a:rPr lang="ru-RU" sz="2200" dirty="0" err="1"/>
              <a:t>вмінь</a:t>
            </a:r>
            <a:r>
              <a:rPr lang="ru-RU" sz="2200" dirty="0"/>
              <a:t> та </a:t>
            </a:r>
            <a:r>
              <a:rPr lang="ru-RU" sz="2200" dirty="0" err="1"/>
              <a:t>навичок</a:t>
            </a:r>
            <a:r>
              <a:rPr lang="ru-RU" sz="2200" dirty="0"/>
              <a:t>. </a:t>
            </a:r>
            <a:r>
              <a:rPr lang="ru-RU" sz="2200" dirty="0" err="1"/>
              <a:t>Цей</a:t>
            </a:r>
            <a:r>
              <a:rPr lang="ru-RU" sz="2200" dirty="0"/>
              <a:t> </a:t>
            </a:r>
            <a:r>
              <a:rPr lang="ru-RU" sz="2200" dirty="0" err="1"/>
              <a:t>термін</a:t>
            </a:r>
            <a:r>
              <a:rPr lang="ru-RU" sz="2200" dirty="0"/>
              <a:t> </a:t>
            </a:r>
            <a:r>
              <a:rPr lang="ru-RU" sz="2200" dirty="0" err="1"/>
              <a:t>запровадив</a:t>
            </a:r>
            <a:r>
              <a:rPr lang="ru-RU" sz="2200" dirty="0"/>
              <a:t> П.Ф. Лесгафт, </a:t>
            </a:r>
            <a:r>
              <a:rPr lang="ru-RU" sz="2200" dirty="0" err="1"/>
              <a:t>вважаючи</a:t>
            </a:r>
            <a:r>
              <a:rPr lang="ru-RU" sz="2200" dirty="0"/>
              <a:t>, </a:t>
            </a:r>
            <a:r>
              <a:rPr lang="ru-RU" sz="2200" dirty="0" err="1"/>
              <a:t>що</a:t>
            </a:r>
            <a:r>
              <a:rPr lang="ru-RU" sz="2200" dirty="0"/>
              <a:t> </a:t>
            </a:r>
            <a:r>
              <a:rPr lang="ru-RU" sz="2200" dirty="0" err="1"/>
              <a:t>фізичне</a:t>
            </a:r>
            <a:r>
              <a:rPr lang="ru-RU" sz="2200" dirty="0"/>
              <a:t> </a:t>
            </a:r>
            <a:r>
              <a:rPr lang="ru-RU" sz="2200" dirty="0" err="1"/>
              <a:t>ви­ховання</a:t>
            </a:r>
            <a:r>
              <a:rPr lang="ru-RU" sz="2200" dirty="0"/>
              <a:t> </a:t>
            </a:r>
            <a:r>
              <a:rPr lang="ru-RU" sz="2200" dirty="0" err="1"/>
              <a:t>має</a:t>
            </a:r>
            <a:r>
              <a:rPr lang="ru-RU" sz="2200" dirty="0"/>
              <a:t> на </a:t>
            </a:r>
            <a:r>
              <a:rPr lang="ru-RU" sz="2200" dirty="0" err="1"/>
              <a:t>меті</a:t>
            </a:r>
            <a:r>
              <a:rPr lang="ru-RU" sz="2200" dirty="0"/>
              <a:t> не </a:t>
            </a:r>
            <a:r>
              <a:rPr lang="ru-RU" sz="2200" dirty="0" err="1"/>
              <a:t>лише</a:t>
            </a:r>
            <a:r>
              <a:rPr lang="ru-RU" sz="2200" dirty="0"/>
              <a:t> </a:t>
            </a:r>
            <a:r>
              <a:rPr lang="ru-RU" sz="2200" dirty="0" err="1"/>
              <a:t>зміцнення</a:t>
            </a:r>
            <a:r>
              <a:rPr lang="ru-RU" sz="2200" dirty="0"/>
              <a:t> </a:t>
            </a:r>
            <a:r>
              <a:rPr lang="ru-RU" sz="2200" dirty="0" err="1"/>
              <a:t>фізичних</a:t>
            </a:r>
            <a:r>
              <a:rPr lang="ru-RU" sz="2200" dirty="0"/>
              <a:t> сил </a:t>
            </a:r>
            <a:r>
              <a:rPr lang="ru-RU" sz="2200" dirty="0" err="1"/>
              <a:t>людини</a:t>
            </a:r>
            <a:r>
              <a:rPr lang="ru-RU" sz="2200" dirty="0"/>
              <a:t>, а й </a:t>
            </a:r>
            <a:r>
              <a:rPr lang="ru-RU" sz="2200" dirty="0" err="1"/>
              <a:t>накопичення</a:t>
            </a:r>
            <a:r>
              <a:rPr lang="ru-RU" sz="2200" dirty="0"/>
              <a:t> нею </a:t>
            </a:r>
            <a:r>
              <a:rPr lang="ru-RU" sz="2200" dirty="0" err="1"/>
              <a:t>спеціальних</a:t>
            </a:r>
            <a:r>
              <a:rPr lang="ru-RU" sz="2200" dirty="0"/>
              <a:t> </a:t>
            </a:r>
            <a:r>
              <a:rPr lang="ru-RU" sz="2200" dirty="0" err="1"/>
              <a:t>знань</a:t>
            </a:r>
            <a:r>
              <a:rPr lang="ru-RU" sz="2200" dirty="0"/>
              <a:t>, </a:t>
            </a:r>
            <a:r>
              <a:rPr lang="ru-RU" sz="2200" dirty="0" err="1"/>
              <a:t>вмінь</a:t>
            </a:r>
            <a:r>
              <a:rPr lang="ru-RU" sz="2200" dirty="0"/>
              <a:t> та </a:t>
            </a:r>
            <a:r>
              <a:rPr lang="ru-RU" sz="2200" dirty="0" err="1"/>
              <a:t>навичок</a:t>
            </a:r>
            <a:r>
              <a:rPr lang="ru-RU" sz="2200" dirty="0"/>
              <a:t>.</a:t>
            </a:r>
          </a:p>
          <a:p>
            <a:pPr>
              <a:lnSpc>
                <a:spcPct val="110000"/>
              </a:lnSpc>
            </a:pPr>
            <a:r>
              <a:rPr lang="ru-RU" sz="2200" b="1" dirty="0" err="1">
                <a:solidFill>
                  <a:srgbClr val="FF0000"/>
                </a:solidFill>
              </a:rPr>
              <a:t>Фізична</a:t>
            </a:r>
            <a:r>
              <a:rPr lang="ru-RU" sz="2200" b="1" dirty="0">
                <a:solidFill>
                  <a:srgbClr val="FF0000"/>
                </a:solidFill>
              </a:rPr>
              <a:t> </a:t>
            </a:r>
            <a:r>
              <a:rPr lang="ru-RU" sz="2200" b="1" dirty="0" err="1">
                <a:solidFill>
                  <a:srgbClr val="FF0000"/>
                </a:solidFill>
              </a:rPr>
              <a:t>досконалість</a:t>
            </a:r>
            <a:r>
              <a:rPr lang="ru-RU" sz="2200" b="1" dirty="0">
                <a:solidFill>
                  <a:srgbClr val="FF0000"/>
                </a:solidFill>
              </a:rPr>
              <a:t> </a:t>
            </a:r>
            <a:r>
              <a:rPr lang="ru-RU" sz="2200" dirty="0"/>
              <a:t>– </a:t>
            </a:r>
            <a:r>
              <a:rPr lang="ru-RU" sz="2200" dirty="0" err="1"/>
              <a:t>передбачає</a:t>
            </a:r>
            <a:r>
              <a:rPr lang="ru-RU" sz="2200" dirty="0"/>
              <a:t> </a:t>
            </a:r>
            <a:r>
              <a:rPr lang="ru-RU" sz="2200" dirty="0" err="1"/>
              <a:t>міцне</a:t>
            </a:r>
            <a:r>
              <a:rPr lang="ru-RU" sz="2200" dirty="0"/>
              <a:t> </a:t>
            </a:r>
            <a:r>
              <a:rPr lang="ru-RU" sz="2200" dirty="0" err="1"/>
              <a:t>здоров'я</a:t>
            </a:r>
            <a:r>
              <a:rPr lang="ru-RU" sz="2200" dirty="0"/>
              <a:t>, </a:t>
            </a:r>
            <a:r>
              <a:rPr lang="ru-RU" sz="2200" dirty="0" err="1"/>
              <a:t>гармонійний</a:t>
            </a:r>
            <a:r>
              <a:rPr lang="ru-RU" sz="2200" dirty="0"/>
              <a:t> </a:t>
            </a:r>
            <a:r>
              <a:rPr lang="ru-RU" sz="2200" dirty="0" err="1"/>
              <a:t>фізичний</a:t>
            </a:r>
            <a:r>
              <a:rPr lang="ru-RU" sz="2200" dirty="0"/>
              <a:t> </a:t>
            </a:r>
            <a:r>
              <a:rPr lang="ru-RU" sz="2200" dirty="0" err="1"/>
              <a:t>розвиток</a:t>
            </a:r>
            <a:r>
              <a:rPr lang="ru-RU" sz="2200" dirty="0"/>
              <a:t> та </a:t>
            </a:r>
            <a:r>
              <a:rPr lang="ru-RU" sz="2200" dirty="0" err="1"/>
              <a:t>всебічну</a:t>
            </a:r>
            <a:r>
              <a:rPr lang="ru-RU" sz="2200" dirty="0"/>
              <a:t> </a:t>
            </a:r>
            <a:r>
              <a:rPr lang="ru-RU" sz="2200" dirty="0" err="1"/>
              <a:t>фізичну</a:t>
            </a:r>
            <a:r>
              <a:rPr lang="ru-RU" sz="2200" dirty="0"/>
              <a:t> </a:t>
            </a:r>
            <a:r>
              <a:rPr lang="ru-RU" sz="2200" dirty="0" err="1"/>
              <a:t>підготовленість</a:t>
            </a:r>
            <a:r>
              <a:rPr lang="ru-RU" sz="2200" dirty="0"/>
              <a:t> </a:t>
            </a:r>
            <a:r>
              <a:rPr lang="ru-RU" sz="2200" dirty="0" err="1"/>
              <a:t>людини</a:t>
            </a:r>
            <a:r>
              <a:rPr lang="ru-RU" sz="2200" dirty="0"/>
              <a:t> до </a:t>
            </a:r>
            <a:r>
              <a:rPr lang="ru-RU" sz="2200" dirty="0" err="1"/>
              <a:t>життя</a:t>
            </a:r>
            <a:r>
              <a:rPr lang="ru-RU" sz="2200" dirty="0"/>
              <a:t>, </a:t>
            </a:r>
            <a:r>
              <a:rPr lang="ru-RU" sz="2200" dirty="0" err="1"/>
              <a:t>праці</a:t>
            </a:r>
            <a:r>
              <a:rPr lang="ru-RU" sz="2200" dirty="0"/>
              <a:t> та </a:t>
            </a:r>
            <a:r>
              <a:rPr lang="ru-RU" sz="2200" dirty="0" err="1"/>
              <a:t>захисту</a:t>
            </a:r>
            <a:r>
              <a:rPr lang="ru-RU" sz="2200" dirty="0"/>
              <a:t> </a:t>
            </a:r>
            <a:r>
              <a:rPr lang="ru-RU" sz="2200" dirty="0" err="1"/>
              <a:t>Батьківщини</a:t>
            </a:r>
            <a:r>
              <a:rPr lang="ru-RU" sz="2200" dirty="0"/>
              <a:t>. У людей </a:t>
            </a:r>
            <a:r>
              <a:rPr lang="ru-RU" sz="2200" dirty="0" err="1"/>
              <a:t>різних</a:t>
            </a:r>
            <a:r>
              <a:rPr lang="ru-RU" sz="2200" dirty="0"/>
              <a:t> </a:t>
            </a:r>
            <a:r>
              <a:rPr lang="ru-RU" sz="2200" dirty="0" err="1"/>
              <a:t>професій</a:t>
            </a:r>
            <a:r>
              <a:rPr lang="ru-RU" sz="2200" dirty="0"/>
              <a:t>, </a:t>
            </a:r>
            <a:r>
              <a:rPr lang="ru-RU" sz="2200" dirty="0" err="1"/>
              <a:t>статі</a:t>
            </a:r>
            <a:r>
              <a:rPr lang="ru-RU" sz="2200" dirty="0"/>
              <a:t>, </a:t>
            </a:r>
            <a:r>
              <a:rPr lang="ru-RU" sz="2200" dirty="0" err="1"/>
              <a:t>віку</a:t>
            </a:r>
            <a:r>
              <a:rPr lang="ru-RU" sz="2200" dirty="0"/>
              <a:t> </a:t>
            </a:r>
            <a:r>
              <a:rPr lang="ru-RU" sz="2200" dirty="0" err="1"/>
              <a:t>фізична</a:t>
            </a:r>
            <a:r>
              <a:rPr lang="ru-RU" sz="2200" dirty="0"/>
              <a:t> </a:t>
            </a:r>
            <a:r>
              <a:rPr lang="ru-RU" sz="2200" dirty="0" err="1"/>
              <a:t>досконалість</a:t>
            </a:r>
            <a:r>
              <a:rPr lang="ru-RU" sz="2200" dirty="0"/>
              <a:t> </a:t>
            </a:r>
            <a:r>
              <a:rPr lang="ru-RU" sz="2200" dirty="0" err="1"/>
              <a:t>має</a:t>
            </a:r>
            <a:r>
              <a:rPr lang="ru-RU" sz="2200" dirty="0"/>
              <a:t> </a:t>
            </a:r>
            <a:r>
              <a:rPr lang="ru-RU" sz="2200" dirty="0" err="1"/>
              <a:t>свої</a:t>
            </a:r>
            <a:r>
              <a:rPr lang="ru-RU" sz="2200" dirty="0"/>
              <a:t> </a:t>
            </a:r>
            <a:r>
              <a:rPr lang="ru-RU" sz="2200" dirty="0" err="1"/>
              <a:t>специфічні</a:t>
            </a:r>
            <a:r>
              <a:rPr lang="ru-RU" sz="2200" dirty="0"/>
              <a:t> </a:t>
            </a:r>
            <a:r>
              <a:rPr lang="ru-RU" sz="2200" dirty="0" err="1"/>
              <a:t>особливості</a:t>
            </a:r>
            <a:r>
              <a:rPr lang="ru-RU" sz="2200" dirty="0"/>
              <a:t>. </a:t>
            </a:r>
            <a:r>
              <a:rPr lang="ru-RU" sz="2200" dirty="0" err="1"/>
              <a:t>Кожна</a:t>
            </a:r>
            <a:r>
              <a:rPr lang="ru-RU" sz="2200" dirty="0"/>
              <a:t> </a:t>
            </a:r>
            <a:r>
              <a:rPr lang="ru-RU" sz="2200" dirty="0" err="1"/>
              <a:t>історична</a:t>
            </a:r>
            <a:r>
              <a:rPr lang="ru-RU" sz="2200" dirty="0"/>
              <a:t> </a:t>
            </a:r>
            <a:r>
              <a:rPr lang="ru-RU" sz="2200" dirty="0" err="1"/>
              <a:t>епоха</a:t>
            </a:r>
            <a:r>
              <a:rPr lang="ru-RU" sz="2200" dirty="0"/>
              <a:t> </a:t>
            </a:r>
            <a:r>
              <a:rPr lang="ru-RU" sz="2200" dirty="0" err="1"/>
              <a:t>створює</a:t>
            </a:r>
            <a:r>
              <a:rPr lang="ru-RU" sz="2200" dirty="0"/>
              <a:t> </a:t>
            </a:r>
            <a:r>
              <a:rPr lang="ru-RU" sz="2200" dirty="0" err="1"/>
              <a:t>свій</a:t>
            </a:r>
            <a:r>
              <a:rPr lang="ru-RU" sz="2200" dirty="0"/>
              <a:t> </a:t>
            </a:r>
            <a:r>
              <a:rPr lang="ru-RU" sz="2200" dirty="0" err="1"/>
              <a:t>ідеал</a:t>
            </a:r>
            <a:r>
              <a:rPr lang="ru-RU" sz="2200" dirty="0"/>
              <a:t> </a:t>
            </a:r>
            <a:r>
              <a:rPr lang="ru-RU" sz="2200" dirty="0" err="1"/>
              <a:t>фізичної</a:t>
            </a:r>
            <a:r>
              <a:rPr lang="ru-RU" sz="2200" dirty="0"/>
              <a:t> </a:t>
            </a:r>
            <a:r>
              <a:rPr lang="ru-RU" sz="2200" dirty="0" err="1"/>
              <a:t>досконалості</a:t>
            </a:r>
            <a:r>
              <a:rPr lang="ru-RU" sz="2200" dirty="0"/>
              <a:t> </a:t>
            </a:r>
            <a:r>
              <a:rPr lang="ru-RU" sz="2200" dirty="0" err="1"/>
              <a:t>людини</a:t>
            </a:r>
            <a:r>
              <a:rPr lang="ru-RU" sz="2200" dirty="0"/>
              <a:t>. Тому </a:t>
            </a:r>
            <a:r>
              <a:rPr lang="ru-RU" sz="2200" dirty="0" err="1"/>
              <a:t>що</a:t>
            </a:r>
            <a:r>
              <a:rPr lang="ru-RU" sz="2200" dirty="0"/>
              <a:t> в </a:t>
            </a:r>
            <a:r>
              <a:rPr lang="ru-RU" sz="2200" dirty="0" err="1"/>
              <a:t>цьому</a:t>
            </a:r>
            <a:r>
              <a:rPr lang="ru-RU" sz="2200" dirty="0"/>
              <a:t> </a:t>
            </a:r>
            <a:r>
              <a:rPr lang="ru-RU" sz="2200" dirty="0" err="1"/>
              <a:t>відображаються</a:t>
            </a:r>
            <a:r>
              <a:rPr lang="ru-RU" sz="2200" dirty="0"/>
              <a:t> </a:t>
            </a:r>
            <a:r>
              <a:rPr lang="ru-RU" sz="2200" dirty="0" err="1"/>
              <a:t>умови</a:t>
            </a:r>
            <a:r>
              <a:rPr lang="ru-RU" sz="2200" dirty="0"/>
              <a:t> </a:t>
            </a:r>
            <a:r>
              <a:rPr lang="ru-RU" sz="2200" dirty="0" err="1"/>
              <a:t>економічного</a:t>
            </a:r>
            <a:r>
              <a:rPr lang="ru-RU" sz="2200" dirty="0"/>
              <a:t> та </a:t>
            </a:r>
            <a:r>
              <a:rPr lang="ru-RU" sz="2200" dirty="0" err="1"/>
              <a:t>соціального</a:t>
            </a:r>
            <a:r>
              <a:rPr lang="ru-RU" sz="2200" dirty="0"/>
              <a:t> </a:t>
            </a:r>
            <a:r>
              <a:rPr lang="ru-RU" sz="2200" dirty="0" err="1"/>
              <a:t>життя</a:t>
            </a:r>
            <a:r>
              <a:rPr lang="ru-RU" sz="2200" dirty="0"/>
              <a:t> людей, </a:t>
            </a:r>
            <a:r>
              <a:rPr lang="ru-RU" sz="2200" dirty="0" err="1"/>
              <a:t>їхнього</a:t>
            </a:r>
            <a:r>
              <a:rPr lang="ru-RU" sz="2200" dirty="0"/>
              <a:t> </a:t>
            </a:r>
            <a:r>
              <a:rPr lang="ru-RU" sz="2200" dirty="0" err="1"/>
              <a:t>світогляду</a:t>
            </a:r>
            <a:r>
              <a:rPr lang="ru-RU" sz="2200" dirty="0"/>
              <a:t>.</a:t>
            </a:r>
          </a:p>
          <a:p>
            <a:pPr>
              <a:lnSpc>
                <a:spcPct val="110000"/>
              </a:lnSpc>
            </a:pPr>
            <a:r>
              <a:rPr lang="ru-RU" sz="2200" b="1" dirty="0" err="1">
                <a:solidFill>
                  <a:srgbClr val="FF0000"/>
                </a:solidFill>
              </a:rPr>
              <a:t>Фізичні</a:t>
            </a:r>
            <a:r>
              <a:rPr lang="ru-RU" sz="2200" b="1" dirty="0">
                <a:solidFill>
                  <a:srgbClr val="FF0000"/>
                </a:solidFill>
              </a:rPr>
              <a:t> </a:t>
            </a:r>
            <a:r>
              <a:rPr lang="ru-RU" sz="2200" b="1" dirty="0" err="1">
                <a:solidFill>
                  <a:srgbClr val="FF0000"/>
                </a:solidFill>
              </a:rPr>
              <a:t>вправи</a:t>
            </a:r>
            <a:r>
              <a:rPr lang="ru-RU" sz="2200" b="1" dirty="0">
                <a:solidFill>
                  <a:srgbClr val="FF0000"/>
                </a:solidFill>
              </a:rPr>
              <a:t> </a:t>
            </a:r>
            <a:r>
              <a:rPr lang="ru-RU" sz="2200" dirty="0"/>
              <a:t>– </a:t>
            </a:r>
            <a:r>
              <a:rPr lang="ru-RU" sz="2200" dirty="0" err="1"/>
              <a:t>це</a:t>
            </a:r>
            <a:r>
              <a:rPr lang="ru-RU" sz="2200" dirty="0"/>
              <a:t> </a:t>
            </a:r>
            <a:r>
              <a:rPr lang="ru-RU" sz="2200" dirty="0" err="1"/>
              <a:t>рухи</a:t>
            </a:r>
            <a:r>
              <a:rPr lang="ru-RU" sz="2200" dirty="0"/>
              <a:t>, </a:t>
            </a:r>
            <a:r>
              <a:rPr lang="ru-RU" sz="2200" dirty="0" err="1"/>
              <a:t>рухові</a:t>
            </a:r>
            <a:r>
              <a:rPr lang="ru-RU" sz="2200" dirty="0"/>
              <a:t> </a:t>
            </a:r>
            <a:r>
              <a:rPr lang="ru-RU" sz="2200" dirty="0" err="1"/>
              <a:t>дії</a:t>
            </a:r>
            <a:r>
              <a:rPr lang="ru-RU" sz="2200" dirty="0"/>
              <a:t>, а </a:t>
            </a:r>
            <a:r>
              <a:rPr lang="ru-RU" sz="2200" dirty="0" err="1"/>
              <a:t>також</a:t>
            </a:r>
            <a:r>
              <a:rPr lang="ru-RU" sz="2200" dirty="0"/>
              <a:t> </a:t>
            </a:r>
            <a:r>
              <a:rPr lang="ru-RU" sz="2200" dirty="0" err="1"/>
              <a:t>складні</a:t>
            </a:r>
            <a:r>
              <a:rPr lang="ru-RU" sz="2200" dirty="0"/>
              <a:t> </a:t>
            </a:r>
            <a:r>
              <a:rPr lang="ru-RU" sz="2200" dirty="0" err="1"/>
              <a:t>види</a:t>
            </a:r>
            <a:r>
              <a:rPr lang="ru-RU" sz="2200" dirty="0"/>
              <a:t> </a:t>
            </a:r>
            <a:r>
              <a:rPr lang="ru-RU" sz="2200" dirty="0" err="1"/>
              <a:t>рухової</a:t>
            </a:r>
            <a:r>
              <a:rPr lang="ru-RU" sz="2200" dirty="0"/>
              <a:t> </a:t>
            </a:r>
            <a:r>
              <a:rPr lang="ru-RU" sz="2200" dirty="0" err="1"/>
              <a:t>діяльності</a:t>
            </a:r>
            <a:r>
              <a:rPr lang="ru-RU" sz="2200" dirty="0"/>
              <a:t> (</a:t>
            </a:r>
            <a:r>
              <a:rPr lang="ru-RU" sz="2200" dirty="0" err="1"/>
              <a:t>рухові</a:t>
            </a:r>
            <a:r>
              <a:rPr lang="ru-RU" sz="2200" dirty="0"/>
              <a:t> та </a:t>
            </a:r>
            <a:r>
              <a:rPr lang="ru-RU" sz="2200" dirty="0" err="1"/>
              <a:t>спортивні</a:t>
            </a:r>
            <a:r>
              <a:rPr lang="ru-RU" sz="2200" dirty="0"/>
              <a:t> </a:t>
            </a:r>
            <a:r>
              <a:rPr lang="ru-RU" sz="2200" dirty="0" err="1"/>
              <a:t>ігри</a:t>
            </a:r>
            <a:r>
              <a:rPr lang="ru-RU" sz="2200" dirty="0"/>
              <a:t>), </a:t>
            </a:r>
            <a:r>
              <a:rPr lang="ru-RU" sz="2200" dirty="0" err="1"/>
              <a:t>які</a:t>
            </a:r>
            <a:r>
              <a:rPr lang="ru-RU" sz="2200" dirty="0"/>
              <a:t> </a:t>
            </a:r>
            <a:r>
              <a:rPr lang="ru-RU" sz="2200" dirty="0" err="1"/>
              <a:t>відібрані</a:t>
            </a:r>
            <a:r>
              <a:rPr lang="ru-RU" sz="2200" dirty="0"/>
              <a:t> </a:t>
            </a:r>
            <a:r>
              <a:rPr lang="ru-RU" sz="2200" dirty="0" err="1"/>
              <a:t>засобами</a:t>
            </a:r>
            <a:r>
              <a:rPr lang="ru-RU" sz="2200" dirty="0"/>
              <a:t> для </a:t>
            </a:r>
            <a:r>
              <a:rPr lang="ru-RU" sz="2200" dirty="0" err="1"/>
              <a:t>вирішення</a:t>
            </a:r>
            <a:r>
              <a:rPr lang="ru-RU" sz="2200" dirty="0"/>
              <a:t> </a:t>
            </a:r>
            <a:r>
              <a:rPr lang="ru-RU" sz="2200" dirty="0" err="1"/>
              <a:t>завдань</a:t>
            </a:r>
            <a:r>
              <a:rPr lang="ru-RU" sz="2200" dirty="0"/>
              <a:t> </a:t>
            </a:r>
            <a:r>
              <a:rPr lang="ru-RU" sz="2200" dirty="0" err="1"/>
              <a:t>фізичного</a:t>
            </a:r>
            <a:r>
              <a:rPr lang="ru-RU" sz="2200" dirty="0"/>
              <a:t> </a:t>
            </a:r>
            <a:r>
              <a:rPr lang="ru-RU" sz="2200" dirty="0" err="1"/>
              <a:t>виховання</a:t>
            </a:r>
            <a:r>
              <a:rPr lang="ru-RU" sz="2200" dirty="0"/>
              <a:t>. </a:t>
            </a:r>
            <a:r>
              <a:rPr lang="ru-RU" sz="2200" dirty="0" err="1"/>
              <a:t>Термін</a:t>
            </a:r>
            <a:r>
              <a:rPr lang="ru-RU" sz="2200" dirty="0"/>
              <a:t> «</a:t>
            </a:r>
            <a:r>
              <a:rPr lang="ru-RU" sz="2200" dirty="0" err="1"/>
              <a:t>вправа</a:t>
            </a:r>
            <a:r>
              <a:rPr lang="ru-RU" sz="2200" dirty="0"/>
              <a:t>» </a:t>
            </a:r>
            <a:r>
              <a:rPr lang="ru-RU" sz="2200" dirty="0" err="1"/>
              <a:t>застосовується</a:t>
            </a:r>
            <a:r>
              <a:rPr lang="ru-RU" sz="2200" dirty="0"/>
              <a:t> </a:t>
            </a:r>
            <a:r>
              <a:rPr lang="ru-RU" sz="2200" dirty="0" err="1"/>
              <a:t>також</a:t>
            </a:r>
            <a:r>
              <a:rPr lang="ru-RU" sz="2200" dirty="0"/>
              <a:t> для </a:t>
            </a:r>
            <a:r>
              <a:rPr lang="ru-RU" sz="2200" dirty="0" err="1"/>
              <a:t>визначення</a:t>
            </a:r>
            <a:r>
              <a:rPr lang="ru-RU" sz="2200" dirty="0"/>
              <a:t> </a:t>
            </a:r>
            <a:r>
              <a:rPr lang="ru-RU" sz="2200" dirty="0" err="1"/>
              <a:t>процесу</a:t>
            </a:r>
            <a:r>
              <a:rPr lang="ru-RU" sz="2200" dirty="0"/>
              <a:t> </a:t>
            </a:r>
            <a:r>
              <a:rPr lang="ru-RU" sz="2200" dirty="0" err="1"/>
              <a:t>багаторазового</a:t>
            </a:r>
            <a:r>
              <a:rPr lang="ru-RU" sz="2200" dirty="0"/>
              <a:t> </a:t>
            </a:r>
            <a:r>
              <a:rPr lang="ru-RU" sz="2200" dirty="0" err="1"/>
              <a:t>повторення</a:t>
            </a:r>
            <a:r>
              <a:rPr lang="ru-RU" sz="2200" dirty="0"/>
              <a:t> </a:t>
            </a:r>
            <a:r>
              <a:rPr lang="ru-RU" sz="2200" dirty="0" err="1"/>
              <a:t>рухових</a:t>
            </a:r>
            <a:r>
              <a:rPr lang="ru-RU" sz="2200" dirty="0"/>
              <a:t> </a:t>
            </a:r>
            <a:r>
              <a:rPr lang="ru-RU" sz="2200" dirty="0" err="1"/>
              <a:t>дій</a:t>
            </a:r>
            <a:r>
              <a:rPr lang="ru-RU" sz="2200" dirty="0"/>
              <a:t>.</a:t>
            </a:r>
          </a:p>
        </p:txBody>
      </p:sp>
      <p:pic>
        <p:nvPicPr>
          <p:cNvPr id="1026" name="Picture 2" descr="C:\Program Files\Microsoft Office\MEDIA\CAGCAT10\j0299763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5805264"/>
            <a:ext cx="1129967" cy="968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732841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</TotalTime>
  <Words>1005</Words>
  <Application>Microsoft Macintosh PowerPoint</Application>
  <PresentationFormat>Экран (4:3)</PresentationFormat>
  <Paragraphs>36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6" baseType="lpstr">
      <vt:lpstr>Arial</vt:lpstr>
      <vt:lpstr>Calibri</vt:lpstr>
      <vt:lpstr>Тема Office</vt:lpstr>
      <vt:lpstr>ПРЕДМЕТ ТЕОРІЇ І МЕТОДИКИ ФІЗИЧНОГО ВИХОВАННЯ</vt:lpstr>
      <vt:lpstr>Презентация PowerPoint</vt:lpstr>
      <vt:lpstr>Фізична культура - частина загальної культури, сукупність матеріальних та духовних цінностей суспільства, які створюють­ся та використовуються ним для фізичної досконалості людини. Вона історично зумовлена і змінюється на кожному новому етапі розвитку суспільства. </vt:lpstr>
      <vt:lpstr>Презентация PowerPoint</vt:lpstr>
      <vt:lpstr>Функції фізичної культури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Наукові основи теорії і методики фізичного виховання</vt:lpstr>
      <vt:lpstr>Методи наукових досліджень в теорії фізичного виховання</vt:lpstr>
      <vt:lpstr>Дякую за увагу!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ПРЕДМЕТ ТЕОРІЇ І МЕТОДИКИ ФІЗИЧНОГО ВИХОВАННЯ</dc:title>
  <dc:creator>Admin</dc:creator>
  <cp:lastModifiedBy>Microsoft Office User</cp:lastModifiedBy>
  <cp:revision>9</cp:revision>
  <dcterms:created xsi:type="dcterms:W3CDTF">2021-04-06T13:10:18Z</dcterms:created>
  <dcterms:modified xsi:type="dcterms:W3CDTF">2023-10-15T17:34:11Z</dcterms:modified>
</cp:coreProperties>
</file>