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750-5140-4874-8707-8E3BB1CEC76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EE2F-192B-406C-8B16-2D59B5DED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172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750-5140-4874-8707-8E3BB1CEC76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EE2F-192B-406C-8B16-2D59B5DED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57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750-5140-4874-8707-8E3BB1CEC76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EE2F-192B-406C-8B16-2D59B5DED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18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750-5140-4874-8707-8E3BB1CEC76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EE2F-192B-406C-8B16-2D59B5DED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85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750-5140-4874-8707-8E3BB1CEC76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EE2F-192B-406C-8B16-2D59B5DED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43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750-5140-4874-8707-8E3BB1CEC76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EE2F-192B-406C-8B16-2D59B5DED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496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750-5140-4874-8707-8E3BB1CEC76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EE2F-192B-406C-8B16-2D59B5DED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07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750-5140-4874-8707-8E3BB1CEC76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EE2F-192B-406C-8B16-2D59B5DED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63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750-5140-4874-8707-8E3BB1CEC76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EE2F-192B-406C-8B16-2D59B5DED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48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750-5140-4874-8707-8E3BB1CEC76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EE2F-192B-406C-8B16-2D59B5DED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96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68750-5140-4874-8707-8E3BB1CEC76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0EE2F-192B-406C-8B16-2D59B5DED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4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68750-5140-4874-8707-8E3BB1CEC769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0EE2F-192B-406C-8B16-2D59B5DED4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51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7031" y="334851"/>
            <a:ext cx="9144000" cy="2389501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CARDINALITY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Is the number of elements (= separate items) in a mathematical set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854143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85236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addition</a:t>
            </a:r>
            <a:endParaRPr lang="ru-RU" b="1" dirty="0">
              <a:solidFill>
                <a:srgbClr val="92D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the process of adding numbers or amounts together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155278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27031" y="195084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SUBTRACTION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the process of removing one number from another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216123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500536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Mathematics Standards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4900" b="1" dirty="0" smtClean="0"/>
              <a:t>The Common Core concentrates on a clear set of math skills and concepts. Students will learn concepts in a more organized way both during the school year and across grades. The standards encourage students to solve real-world problems.</a:t>
            </a:r>
            <a:br>
              <a:rPr lang="en-US" sz="4900" b="1" dirty="0" smtClean="0"/>
            </a:br>
            <a:endParaRPr lang="ru-RU" sz="4900" b="1" dirty="0"/>
          </a:p>
        </p:txBody>
      </p:sp>
    </p:spTree>
    <p:extLst>
      <p:ext uri="{BB962C8B-B14F-4D97-AF65-F5344CB8AC3E}">
        <p14:creationId xmlns:p14="http://schemas.microsoft.com/office/powerpoint/2010/main" val="1111003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248" y="334851"/>
            <a:ext cx="9517487" cy="580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874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993" y="0"/>
            <a:ext cx="46621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0502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34</Words>
  <Application>Microsoft Office PowerPoint</Application>
  <PresentationFormat>Широкоэкранный</PresentationFormat>
  <Paragraphs>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CARDINALITY</vt:lpstr>
      <vt:lpstr>addition</vt:lpstr>
      <vt:lpstr>SUBTRACTION</vt:lpstr>
      <vt:lpstr>Mathematics Standards The Common Core concentrates on a clear set of math skills and concepts. Students will learn concepts in a more organized way both during the school year and across grades. The standards encourage students to solve real-world problems.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CARDINALITY</dc:title>
  <dc:creator>VET@L</dc:creator>
  <cp:lastModifiedBy>VET@L</cp:lastModifiedBy>
  <cp:revision>6</cp:revision>
  <dcterms:created xsi:type="dcterms:W3CDTF">2023-11-03T09:10:05Z</dcterms:created>
  <dcterms:modified xsi:type="dcterms:W3CDTF">2023-11-03T12:13:25Z</dcterms:modified>
</cp:coreProperties>
</file>