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8" r:id="rId2"/>
    <p:sldId id="283" r:id="rId3"/>
    <p:sldId id="291" r:id="rId4"/>
    <p:sldId id="284" r:id="rId5"/>
    <p:sldId id="285" r:id="rId6"/>
    <p:sldId id="286" r:id="rId7"/>
    <p:sldId id="287" r:id="rId8"/>
    <p:sldId id="288" r:id="rId9"/>
    <p:sldId id="289" r:id="rId10"/>
    <p:sldId id="273" r:id="rId11"/>
    <p:sldId id="257" r:id="rId12"/>
    <p:sldId id="274" r:id="rId13"/>
    <p:sldId id="276" r:id="rId14"/>
    <p:sldId id="275" r:id="rId15"/>
    <p:sldId id="258" r:id="rId16"/>
    <p:sldId id="260" r:id="rId17"/>
    <p:sldId id="259" r:id="rId18"/>
    <p:sldId id="261" r:id="rId19"/>
    <p:sldId id="265" r:id="rId20"/>
    <p:sldId id="263" r:id="rId21"/>
    <p:sldId id="262" r:id="rId22"/>
    <p:sldId id="277" r:id="rId23"/>
    <p:sldId id="266" r:id="rId24"/>
    <p:sldId id="264" r:id="rId25"/>
    <p:sldId id="295" r:id="rId26"/>
    <p:sldId id="290" r:id="rId27"/>
    <p:sldId id="256" r:id="rId28"/>
    <p:sldId id="280" r:id="rId29"/>
    <p:sldId id="281" r:id="rId30"/>
    <p:sldId id="271" r:id="rId31"/>
    <p:sldId id="272" r:id="rId32"/>
    <p:sldId id="282" r:id="rId33"/>
    <p:sldId id="268" r:id="rId34"/>
    <p:sldId id="279" r:id="rId35"/>
    <p:sldId id="267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0DB8-68B8-455D-B5C4-9DBF29E2C200}" type="datetimeFigureOut">
              <a:rPr lang="uk-UA" smtClean="0"/>
              <a:t>29.11.2023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2AC46-A622-42BF-B8F5-7B95E0ED67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2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EF395-19D4-4D6F-83CE-16F85F889E9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6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322427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2555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45629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6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128588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7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114606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8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70904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20AB7-8651-4840-A7A6-E165D0FEC0F9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304905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AC46-A622-42BF-B8F5-7B95E0ED677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36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2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1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9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4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0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microsoft.com/office/2007/relationships/hdphoto" Target="../media/hdphoto16.wdp"/><Relationship Id="rId3" Type="http://schemas.openxmlformats.org/officeDocument/2006/relationships/image" Target="../media/image45.png"/><Relationship Id="rId7" Type="http://schemas.openxmlformats.org/officeDocument/2006/relationships/image" Target="../media/image42.wmf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ЗРІЗАНА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ПІРАМІДА.</a:t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b="1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Об’єм піраміди.</a:t>
            </a:r>
            <a:endParaRPr lang="uk-UA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817382"/>
          </a:xfrm>
        </p:spPr>
        <p:txBody>
          <a:bodyPr/>
          <a:lstStyle/>
          <a:p>
            <a:r>
              <a:rPr lang="uk-UA" dirty="0" smtClean="0"/>
              <a:t>11 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72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50825" y="5079229"/>
            <a:ext cx="1800225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250825" y="4717279"/>
            <a:ext cx="2520950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2051050" y="5582467"/>
            <a:ext cx="20161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770188" y="4717279"/>
            <a:ext cx="1295400" cy="86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50825" y="5077642"/>
            <a:ext cx="3816350" cy="5032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2051050" y="4717279"/>
            <a:ext cx="720725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2411413" y="1982017"/>
            <a:ext cx="0" cy="3384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250825" y="1982017"/>
            <a:ext cx="2160588" cy="3097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2411413" y="1982017"/>
            <a:ext cx="360362" cy="27368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2051050" y="1982017"/>
            <a:ext cx="360363" cy="403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11413" y="1982017"/>
            <a:ext cx="1655762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331119" y="8866"/>
            <a:ext cx="53538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Перерізи піраміди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779911" y="777071"/>
            <a:ext cx="528914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</a:pPr>
            <a:r>
              <a:rPr lang="uk-UA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Діагональним</a:t>
            </a:r>
            <a:r>
              <a:rPr lang="uk-UA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 переріз площиною, що проходить через два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несусідніх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ребра і вершину піраміди та містить діагональ її основи.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8634" y="343071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Діагональним перерізом будь-якої піраміди є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трикутник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4738" y="489746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Діагональним перерізом будь-якої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правильної піраміди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рівнобедрений трикутник.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38046" y="1971945"/>
            <a:ext cx="740548" cy="4049343"/>
          </a:xfrm>
          <a:custGeom>
            <a:avLst/>
            <a:gdLst>
              <a:gd name="connsiteX0" fmla="*/ 380659 w 380659"/>
              <a:gd name="connsiteY0" fmla="*/ 0 h 3905794"/>
              <a:gd name="connsiteX1" fmla="*/ 367596 w 380659"/>
              <a:gd name="connsiteY1" fmla="*/ 117566 h 3905794"/>
              <a:gd name="connsiteX2" fmla="*/ 289219 w 380659"/>
              <a:gd name="connsiteY2" fmla="*/ 1449977 h 3905794"/>
              <a:gd name="connsiteX3" fmla="*/ 263093 w 380659"/>
              <a:gd name="connsiteY3" fmla="*/ 1554480 h 3905794"/>
              <a:gd name="connsiteX4" fmla="*/ 250030 w 380659"/>
              <a:gd name="connsiteY4" fmla="*/ 1593668 h 3905794"/>
              <a:gd name="connsiteX5" fmla="*/ 223904 w 380659"/>
              <a:gd name="connsiteY5" fmla="*/ 1632857 h 3905794"/>
              <a:gd name="connsiteX6" fmla="*/ 197779 w 380659"/>
              <a:gd name="connsiteY6" fmla="*/ 1737360 h 3905794"/>
              <a:gd name="connsiteX7" fmla="*/ 145527 w 380659"/>
              <a:gd name="connsiteY7" fmla="*/ 1985554 h 3905794"/>
              <a:gd name="connsiteX8" fmla="*/ 171653 w 380659"/>
              <a:gd name="connsiteY8" fmla="*/ 2664823 h 3905794"/>
              <a:gd name="connsiteX9" fmla="*/ 184716 w 380659"/>
              <a:gd name="connsiteY9" fmla="*/ 2730137 h 3905794"/>
              <a:gd name="connsiteX10" fmla="*/ 197779 w 380659"/>
              <a:gd name="connsiteY10" fmla="*/ 2978331 h 3905794"/>
              <a:gd name="connsiteX11" fmla="*/ 145527 w 380659"/>
              <a:gd name="connsiteY11" fmla="*/ 3383280 h 3905794"/>
              <a:gd name="connsiteX12" fmla="*/ 119402 w 380659"/>
              <a:gd name="connsiteY12" fmla="*/ 3435531 h 3905794"/>
              <a:gd name="connsiteX13" fmla="*/ 93276 w 380659"/>
              <a:gd name="connsiteY13" fmla="*/ 3500846 h 3905794"/>
              <a:gd name="connsiteX14" fmla="*/ 67150 w 380659"/>
              <a:gd name="connsiteY14" fmla="*/ 3592286 h 3905794"/>
              <a:gd name="connsiteX15" fmla="*/ 14899 w 380659"/>
              <a:gd name="connsiteY15" fmla="*/ 3670663 h 3905794"/>
              <a:gd name="connsiteX16" fmla="*/ 27962 w 380659"/>
              <a:gd name="connsiteY16" fmla="*/ 3827417 h 3905794"/>
              <a:gd name="connsiteX17" fmla="*/ 1836 w 380659"/>
              <a:gd name="connsiteY17" fmla="*/ 3866606 h 3905794"/>
              <a:gd name="connsiteX18" fmla="*/ 1836 w 380659"/>
              <a:gd name="connsiteY18" fmla="*/ 3905794 h 3905794"/>
              <a:gd name="connsiteX0" fmla="*/ 380659 w 380659"/>
              <a:gd name="connsiteY0" fmla="*/ 0 h 3905794"/>
              <a:gd name="connsiteX1" fmla="*/ 367596 w 380659"/>
              <a:gd name="connsiteY1" fmla="*/ 117566 h 3905794"/>
              <a:gd name="connsiteX2" fmla="*/ 251294 w 380659"/>
              <a:gd name="connsiteY2" fmla="*/ 1336204 h 3905794"/>
              <a:gd name="connsiteX3" fmla="*/ 263093 w 380659"/>
              <a:gd name="connsiteY3" fmla="*/ 1554480 h 3905794"/>
              <a:gd name="connsiteX4" fmla="*/ 250030 w 380659"/>
              <a:gd name="connsiteY4" fmla="*/ 1593668 h 3905794"/>
              <a:gd name="connsiteX5" fmla="*/ 223904 w 380659"/>
              <a:gd name="connsiteY5" fmla="*/ 1632857 h 3905794"/>
              <a:gd name="connsiteX6" fmla="*/ 197779 w 380659"/>
              <a:gd name="connsiteY6" fmla="*/ 1737360 h 3905794"/>
              <a:gd name="connsiteX7" fmla="*/ 145527 w 380659"/>
              <a:gd name="connsiteY7" fmla="*/ 1985554 h 3905794"/>
              <a:gd name="connsiteX8" fmla="*/ 171653 w 380659"/>
              <a:gd name="connsiteY8" fmla="*/ 2664823 h 3905794"/>
              <a:gd name="connsiteX9" fmla="*/ 184716 w 380659"/>
              <a:gd name="connsiteY9" fmla="*/ 2730137 h 3905794"/>
              <a:gd name="connsiteX10" fmla="*/ 197779 w 380659"/>
              <a:gd name="connsiteY10" fmla="*/ 2978331 h 3905794"/>
              <a:gd name="connsiteX11" fmla="*/ 145527 w 380659"/>
              <a:gd name="connsiteY11" fmla="*/ 3383280 h 3905794"/>
              <a:gd name="connsiteX12" fmla="*/ 119402 w 380659"/>
              <a:gd name="connsiteY12" fmla="*/ 3435531 h 3905794"/>
              <a:gd name="connsiteX13" fmla="*/ 93276 w 380659"/>
              <a:gd name="connsiteY13" fmla="*/ 3500846 h 3905794"/>
              <a:gd name="connsiteX14" fmla="*/ 67150 w 380659"/>
              <a:gd name="connsiteY14" fmla="*/ 3592286 h 3905794"/>
              <a:gd name="connsiteX15" fmla="*/ 14899 w 380659"/>
              <a:gd name="connsiteY15" fmla="*/ 3670663 h 3905794"/>
              <a:gd name="connsiteX16" fmla="*/ 27962 w 380659"/>
              <a:gd name="connsiteY16" fmla="*/ 3827417 h 3905794"/>
              <a:gd name="connsiteX17" fmla="*/ 1836 w 380659"/>
              <a:gd name="connsiteY17" fmla="*/ 3866606 h 3905794"/>
              <a:gd name="connsiteX18" fmla="*/ 1836 w 380659"/>
              <a:gd name="connsiteY18" fmla="*/ 3905794 h 3905794"/>
              <a:gd name="connsiteX0" fmla="*/ 380659 w 380659"/>
              <a:gd name="connsiteY0" fmla="*/ 0 h 3905794"/>
              <a:gd name="connsiteX1" fmla="*/ 367596 w 380659"/>
              <a:gd name="connsiteY1" fmla="*/ 117566 h 3905794"/>
              <a:gd name="connsiteX2" fmla="*/ 251294 w 380659"/>
              <a:gd name="connsiteY2" fmla="*/ 1336204 h 3905794"/>
              <a:gd name="connsiteX3" fmla="*/ 263093 w 380659"/>
              <a:gd name="connsiteY3" fmla="*/ 1554480 h 3905794"/>
              <a:gd name="connsiteX4" fmla="*/ 250030 w 380659"/>
              <a:gd name="connsiteY4" fmla="*/ 1593668 h 3905794"/>
              <a:gd name="connsiteX5" fmla="*/ 223904 w 380659"/>
              <a:gd name="connsiteY5" fmla="*/ 1632857 h 3905794"/>
              <a:gd name="connsiteX6" fmla="*/ 197779 w 380659"/>
              <a:gd name="connsiteY6" fmla="*/ 1737360 h 3905794"/>
              <a:gd name="connsiteX7" fmla="*/ 145527 w 380659"/>
              <a:gd name="connsiteY7" fmla="*/ 1985554 h 3905794"/>
              <a:gd name="connsiteX8" fmla="*/ 171653 w 380659"/>
              <a:gd name="connsiteY8" fmla="*/ 2664823 h 3905794"/>
              <a:gd name="connsiteX9" fmla="*/ 184716 w 380659"/>
              <a:gd name="connsiteY9" fmla="*/ 2730137 h 3905794"/>
              <a:gd name="connsiteX10" fmla="*/ 197779 w 380659"/>
              <a:gd name="connsiteY10" fmla="*/ 2978331 h 3905794"/>
              <a:gd name="connsiteX11" fmla="*/ 145527 w 380659"/>
              <a:gd name="connsiteY11" fmla="*/ 3383280 h 3905794"/>
              <a:gd name="connsiteX12" fmla="*/ 119402 w 380659"/>
              <a:gd name="connsiteY12" fmla="*/ 3435531 h 3905794"/>
              <a:gd name="connsiteX13" fmla="*/ 93276 w 380659"/>
              <a:gd name="connsiteY13" fmla="*/ 3500846 h 3905794"/>
              <a:gd name="connsiteX14" fmla="*/ 67150 w 380659"/>
              <a:gd name="connsiteY14" fmla="*/ 3592286 h 3905794"/>
              <a:gd name="connsiteX15" fmla="*/ 14899 w 380659"/>
              <a:gd name="connsiteY15" fmla="*/ 3670663 h 3905794"/>
              <a:gd name="connsiteX16" fmla="*/ 27962 w 380659"/>
              <a:gd name="connsiteY16" fmla="*/ 3827417 h 3905794"/>
              <a:gd name="connsiteX17" fmla="*/ 1836 w 380659"/>
              <a:gd name="connsiteY17" fmla="*/ 3866606 h 3905794"/>
              <a:gd name="connsiteX18" fmla="*/ 1836 w 380659"/>
              <a:gd name="connsiteY18" fmla="*/ 3905794 h 3905794"/>
              <a:gd name="connsiteX0" fmla="*/ 452294 w 452294"/>
              <a:gd name="connsiteY0" fmla="*/ 207141 h 3826395"/>
              <a:gd name="connsiteX1" fmla="*/ 367596 w 452294"/>
              <a:gd name="connsiteY1" fmla="*/ 38167 h 3826395"/>
              <a:gd name="connsiteX2" fmla="*/ 251294 w 452294"/>
              <a:gd name="connsiteY2" fmla="*/ 1256805 h 3826395"/>
              <a:gd name="connsiteX3" fmla="*/ 263093 w 452294"/>
              <a:gd name="connsiteY3" fmla="*/ 1475081 h 3826395"/>
              <a:gd name="connsiteX4" fmla="*/ 250030 w 452294"/>
              <a:gd name="connsiteY4" fmla="*/ 1514269 h 3826395"/>
              <a:gd name="connsiteX5" fmla="*/ 223904 w 452294"/>
              <a:gd name="connsiteY5" fmla="*/ 1553458 h 3826395"/>
              <a:gd name="connsiteX6" fmla="*/ 197779 w 452294"/>
              <a:gd name="connsiteY6" fmla="*/ 1657961 h 3826395"/>
              <a:gd name="connsiteX7" fmla="*/ 145527 w 452294"/>
              <a:gd name="connsiteY7" fmla="*/ 1906155 h 3826395"/>
              <a:gd name="connsiteX8" fmla="*/ 171653 w 452294"/>
              <a:gd name="connsiteY8" fmla="*/ 2585424 h 3826395"/>
              <a:gd name="connsiteX9" fmla="*/ 184716 w 452294"/>
              <a:gd name="connsiteY9" fmla="*/ 2650738 h 3826395"/>
              <a:gd name="connsiteX10" fmla="*/ 197779 w 452294"/>
              <a:gd name="connsiteY10" fmla="*/ 2898932 h 3826395"/>
              <a:gd name="connsiteX11" fmla="*/ 145527 w 452294"/>
              <a:gd name="connsiteY11" fmla="*/ 3303881 h 3826395"/>
              <a:gd name="connsiteX12" fmla="*/ 119402 w 452294"/>
              <a:gd name="connsiteY12" fmla="*/ 3356132 h 3826395"/>
              <a:gd name="connsiteX13" fmla="*/ 93276 w 452294"/>
              <a:gd name="connsiteY13" fmla="*/ 3421447 h 3826395"/>
              <a:gd name="connsiteX14" fmla="*/ 67150 w 452294"/>
              <a:gd name="connsiteY14" fmla="*/ 3512887 h 3826395"/>
              <a:gd name="connsiteX15" fmla="*/ 14899 w 452294"/>
              <a:gd name="connsiteY15" fmla="*/ 3591264 h 3826395"/>
              <a:gd name="connsiteX16" fmla="*/ 27962 w 452294"/>
              <a:gd name="connsiteY16" fmla="*/ 3748018 h 3826395"/>
              <a:gd name="connsiteX17" fmla="*/ 1836 w 452294"/>
              <a:gd name="connsiteY17" fmla="*/ 3787207 h 3826395"/>
              <a:gd name="connsiteX18" fmla="*/ 1836 w 452294"/>
              <a:gd name="connsiteY18" fmla="*/ 3826395 h 3826395"/>
              <a:gd name="connsiteX0" fmla="*/ 452294 w 453082"/>
              <a:gd name="connsiteY0" fmla="*/ 203642 h 3822896"/>
              <a:gd name="connsiteX1" fmla="*/ 367596 w 453082"/>
              <a:gd name="connsiteY1" fmla="*/ 34668 h 3822896"/>
              <a:gd name="connsiteX2" fmla="*/ 251294 w 453082"/>
              <a:gd name="connsiteY2" fmla="*/ 1253306 h 3822896"/>
              <a:gd name="connsiteX3" fmla="*/ 263093 w 453082"/>
              <a:gd name="connsiteY3" fmla="*/ 1471582 h 3822896"/>
              <a:gd name="connsiteX4" fmla="*/ 250030 w 453082"/>
              <a:gd name="connsiteY4" fmla="*/ 1510770 h 3822896"/>
              <a:gd name="connsiteX5" fmla="*/ 223904 w 453082"/>
              <a:gd name="connsiteY5" fmla="*/ 1549959 h 3822896"/>
              <a:gd name="connsiteX6" fmla="*/ 197779 w 453082"/>
              <a:gd name="connsiteY6" fmla="*/ 1654462 h 3822896"/>
              <a:gd name="connsiteX7" fmla="*/ 145527 w 453082"/>
              <a:gd name="connsiteY7" fmla="*/ 1902656 h 3822896"/>
              <a:gd name="connsiteX8" fmla="*/ 171653 w 453082"/>
              <a:gd name="connsiteY8" fmla="*/ 2581925 h 3822896"/>
              <a:gd name="connsiteX9" fmla="*/ 184716 w 453082"/>
              <a:gd name="connsiteY9" fmla="*/ 2647239 h 3822896"/>
              <a:gd name="connsiteX10" fmla="*/ 197779 w 453082"/>
              <a:gd name="connsiteY10" fmla="*/ 2895433 h 3822896"/>
              <a:gd name="connsiteX11" fmla="*/ 145527 w 453082"/>
              <a:gd name="connsiteY11" fmla="*/ 3300382 h 3822896"/>
              <a:gd name="connsiteX12" fmla="*/ 119402 w 453082"/>
              <a:gd name="connsiteY12" fmla="*/ 3352633 h 3822896"/>
              <a:gd name="connsiteX13" fmla="*/ 93276 w 453082"/>
              <a:gd name="connsiteY13" fmla="*/ 3417948 h 3822896"/>
              <a:gd name="connsiteX14" fmla="*/ 67150 w 453082"/>
              <a:gd name="connsiteY14" fmla="*/ 3509388 h 3822896"/>
              <a:gd name="connsiteX15" fmla="*/ 14899 w 453082"/>
              <a:gd name="connsiteY15" fmla="*/ 3587765 h 3822896"/>
              <a:gd name="connsiteX16" fmla="*/ 27962 w 453082"/>
              <a:gd name="connsiteY16" fmla="*/ 3744519 h 3822896"/>
              <a:gd name="connsiteX17" fmla="*/ 1836 w 453082"/>
              <a:gd name="connsiteY17" fmla="*/ 3783708 h 3822896"/>
              <a:gd name="connsiteX18" fmla="*/ 1836 w 453082"/>
              <a:gd name="connsiteY18" fmla="*/ 3822896 h 3822896"/>
              <a:gd name="connsiteX0" fmla="*/ 452294 w 453266"/>
              <a:gd name="connsiteY0" fmla="*/ 183732 h 3802986"/>
              <a:gd name="connsiteX1" fmla="*/ 380237 w 453266"/>
              <a:gd name="connsiteY1" fmla="*/ 35828 h 3802986"/>
              <a:gd name="connsiteX2" fmla="*/ 251294 w 453266"/>
              <a:gd name="connsiteY2" fmla="*/ 1233396 h 3802986"/>
              <a:gd name="connsiteX3" fmla="*/ 263093 w 453266"/>
              <a:gd name="connsiteY3" fmla="*/ 1451672 h 3802986"/>
              <a:gd name="connsiteX4" fmla="*/ 250030 w 453266"/>
              <a:gd name="connsiteY4" fmla="*/ 1490860 h 3802986"/>
              <a:gd name="connsiteX5" fmla="*/ 223904 w 453266"/>
              <a:gd name="connsiteY5" fmla="*/ 1530049 h 3802986"/>
              <a:gd name="connsiteX6" fmla="*/ 197779 w 453266"/>
              <a:gd name="connsiteY6" fmla="*/ 1634552 h 3802986"/>
              <a:gd name="connsiteX7" fmla="*/ 145527 w 453266"/>
              <a:gd name="connsiteY7" fmla="*/ 1882746 h 3802986"/>
              <a:gd name="connsiteX8" fmla="*/ 171653 w 453266"/>
              <a:gd name="connsiteY8" fmla="*/ 2562015 h 3802986"/>
              <a:gd name="connsiteX9" fmla="*/ 184716 w 453266"/>
              <a:gd name="connsiteY9" fmla="*/ 2627329 h 3802986"/>
              <a:gd name="connsiteX10" fmla="*/ 197779 w 453266"/>
              <a:gd name="connsiteY10" fmla="*/ 2875523 h 3802986"/>
              <a:gd name="connsiteX11" fmla="*/ 145527 w 453266"/>
              <a:gd name="connsiteY11" fmla="*/ 3280472 h 3802986"/>
              <a:gd name="connsiteX12" fmla="*/ 119402 w 453266"/>
              <a:gd name="connsiteY12" fmla="*/ 3332723 h 3802986"/>
              <a:gd name="connsiteX13" fmla="*/ 93276 w 453266"/>
              <a:gd name="connsiteY13" fmla="*/ 3398038 h 3802986"/>
              <a:gd name="connsiteX14" fmla="*/ 67150 w 453266"/>
              <a:gd name="connsiteY14" fmla="*/ 3489478 h 3802986"/>
              <a:gd name="connsiteX15" fmla="*/ 14899 w 453266"/>
              <a:gd name="connsiteY15" fmla="*/ 3567855 h 3802986"/>
              <a:gd name="connsiteX16" fmla="*/ 27962 w 453266"/>
              <a:gd name="connsiteY16" fmla="*/ 3724609 h 3802986"/>
              <a:gd name="connsiteX17" fmla="*/ 1836 w 453266"/>
              <a:gd name="connsiteY17" fmla="*/ 3763798 h 3802986"/>
              <a:gd name="connsiteX18" fmla="*/ 1836 w 453266"/>
              <a:gd name="connsiteY18" fmla="*/ 3802986 h 3802986"/>
              <a:gd name="connsiteX0" fmla="*/ 452294 w 453197"/>
              <a:gd name="connsiteY0" fmla="*/ 178477 h 3797731"/>
              <a:gd name="connsiteX1" fmla="*/ 380237 w 453197"/>
              <a:gd name="connsiteY1" fmla="*/ 30573 h 3797731"/>
              <a:gd name="connsiteX2" fmla="*/ 251294 w 453197"/>
              <a:gd name="connsiteY2" fmla="*/ 1228141 h 3797731"/>
              <a:gd name="connsiteX3" fmla="*/ 263093 w 453197"/>
              <a:gd name="connsiteY3" fmla="*/ 1446417 h 3797731"/>
              <a:gd name="connsiteX4" fmla="*/ 250030 w 453197"/>
              <a:gd name="connsiteY4" fmla="*/ 1485605 h 3797731"/>
              <a:gd name="connsiteX5" fmla="*/ 223904 w 453197"/>
              <a:gd name="connsiteY5" fmla="*/ 1524794 h 3797731"/>
              <a:gd name="connsiteX6" fmla="*/ 197779 w 453197"/>
              <a:gd name="connsiteY6" fmla="*/ 1629297 h 3797731"/>
              <a:gd name="connsiteX7" fmla="*/ 145527 w 453197"/>
              <a:gd name="connsiteY7" fmla="*/ 1877491 h 3797731"/>
              <a:gd name="connsiteX8" fmla="*/ 171653 w 453197"/>
              <a:gd name="connsiteY8" fmla="*/ 2556760 h 3797731"/>
              <a:gd name="connsiteX9" fmla="*/ 184716 w 453197"/>
              <a:gd name="connsiteY9" fmla="*/ 2622074 h 3797731"/>
              <a:gd name="connsiteX10" fmla="*/ 197779 w 453197"/>
              <a:gd name="connsiteY10" fmla="*/ 2870268 h 3797731"/>
              <a:gd name="connsiteX11" fmla="*/ 145527 w 453197"/>
              <a:gd name="connsiteY11" fmla="*/ 3275217 h 3797731"/>
              <a:gd name="connsiteX12" fmla="*/ 119402 w 453197"/>
              <a:gd name="connsiteY12" fmla="*/ 3327468 h 3797731"/>
              <a:gd name="connsiteX13" fmla="*/ 93276 w 453197"/>
              <a:gd name="connsiteY13" fmla="*/ 3392783 h 3797731"/>
              <a:gd name="connsiteX14" fmla="*/ 67150 w 453197"/>
              <a:gd name="connsiteY14" fmla="*/ 3484223 h 3797731"/>
              <a:gd name="connsiteX15" fmla="*/ 14899 w 453197"/>
              <a:gd name="connsiteY15" fmla="*/ 3562600 h 3797731"/>
              <a:gd name="connsiteX16" fmla="*/ 27962 w 453197"/>
              <a:gd name="connsiteY16" fmla="*/ 3719354 h 3797731"/>
              <a:gd name="connsiteX17" fmla="*/ 1836 w 453197"/>
              <a:gd name="connsiteY17" fmla="*/ 3758543 h 3797731"/>
              <a:gd name="connsiteX18" fmla="*/ 1836 w 453197"/>
              <a:gd name="connsiteY18" fmla="*/ 3797731 h 3797731"/>
              <a:gd name="connsiteX0" fmla="*/ 384872 w 394088"/>
              <a:gd name="connsiteY0" fmla="*/ 0 h 3926863"/>
              <a:gd name="connsiteX1" fmla="*/ 380237 w 394088"/>
              <a:gd name="connsiteY1" fmla="*/ 159705 h 3926863"/>
              <a:gd name="connsiteX2" fmla="*/ 251294 w 394088"/>
              <a:gd name="connsiteY2" fmla="*/ 1357273 h 3926863"/>
              <a:gd name="connsiteX3" fmla="*/ 263093 w 394088"/>
              <a:gd name="connsiteY3" fmla="*/ 1575549 h 3926863"/>
              <a:gd name="connsiteX4" fmla="*/ 250030 w 394088"/>
              <a:gd name="connsiteY4" fmla="*/ 1614737 h 3926863"/>
              <a:gd name="connsiteX5" fmla="*/ 223904 w 394088"/>
              <a:gd name="connsiteY5" fmla="*/ 1653926 h 3926863"/>
              <a:gd name="connsiteX6" fmla="*/ 197779 w 394088"/>
              <a:gd name="connsiteY6" fmla="*/ 1758429 h 3926863"/>
              <a:gd name="connsiteX7" fmla="*/ 145527 w 394088"/>
              <a:gd name="connsiteY7" fmla="*/ 2006623 h 3926863"/>
              <a:gd name="connsiteX8" fmla="*/ 171653 w 394088"/>
              <a:gd name="connsiteY8" fmla="*/ 2685892 h 3926863"/>
              <a:gd name="connsiteX9" fmla="*/ 184716 w 394088"/>
              <a:gd name="connsiteY9" fmla="*/ 2751206 h 3926863"/>
              <a:gd name="connsiteX10" fmla="*/ 197779 w 394088"/>
              <a:gd name="connsiteY10" fmla="*/ 2999400 h 3926863"/>
              <a:gd name="connsiteX11" fmla="*/ 145527 w 394088"/>
              <a:gd name="connsiteY11" fmla="*/ 3404349 h 3926863"/>
              <a:gd name="connsiteX12" fmla="*/ 119402 w 394088"/>
              <a:gd name="connsiteY12" fmla="*/ 3456600 h 3926863"/>
              <a:gd name="connsiteX13" fmla="*/ 93276 w 394088"/>
              <a:gd name="connsiteY13" fmla="*/ 3521915 h 3926863"/>
              <a:gd name="connsiteX14" fmla="*/ 67150 w 394088"/>
              <a:gd name="connsiteY14" fmla="*/ 3613355 h 3926863"/>
              <a:gd name="connsiteX15" fmla="*/ 14899 w 394088"/>
              <a:gd name="connsiteY15" fmla="*/ 3691732 h 3926863"/>
              <a:gd name="connsiteX16" fmla="*/ 27962 w 394088"/>
              <a:gd name="connsiteY16" fmla="*/ 3848486 h 3926863"/>
              <a:gd name="connsiteX17" fmla="*/ 1836 w 394088"/>
              <a:gd name="connsiteY17" fmla="*/ 3887675 h 3926863"/>
              <a:gd name="connsiteX18" fmla="*/ 1836 w 394088"/>
              <a:gd name="connsiteY18" fmla="*/ 3926863 h 3926863"/>
              <a:gd name="connsiteX0" fmla="*/ 473362 w 474095"/>
              <a:gd name="connsiteY0" fmla="*/ 404776 h 3783842"/>
              <a:gd name="connsiteX1" fmla="*/ 380237 w 474095"/>
              <a:gd name="connsiteY1" fmla="*/ 16684 h 3783842"/>
              <a:gd name="connsiteX2" fmla="*/ 251294 w 474095"/>
              <a:gd name="connsiteY2" fmla="*/ 1214252 h 3783842"/>
              <a:gd name="connsiteX3" fmla="*/ 263093 w 474095"/>
              <a:gd name="connsiteY3" fmla="*/ 1432528 h 3783842"/>
              <a:gd name="connsiteX4" fmla="*/ 250030 w 474095"/>
              <a:gd name="connsiteY4" fmla="*/ 1471716 h 3783842"/>
              <a:gd name="connsiteX5" fmla="*/ 223904 w 474095"/>
              <a:gd name="connsiteY5" fmla="*/ 1510905 h 3783842"/>
              <a:gd name="connsiteX6" fmla="*/ 197779 w 474095"/>
              <a:gd name="connsiteY6" fmla="*/ 1615408 h 3783842"/>
              <a:gd name="connsiteX7" fmla="*/ 145527 w 474095"/>
              <a:gd name="connsiteY7" fmla="*/ 1863602 h 3783842"/>
              <a:gd name="connsiteX8" fmla="*/ 171653 w 474095"/>
              <a:gd name="connsiteY8" fmla="*/ 2542871 h 3783842"/>
              <a:gd name="connsiteX9" fmla="*/ 184716 w 474095"/>
              <a:gd name="connsiteY9" fmla="*/ 2608185 h 3783842"/>
              <a:gd name="connsiteX10" fmla="*/ 197779 w 474095"/>
              <a:gd name="connsiteY10" fmla="*/ 2856379 h 3783842"/>
              <a:gd name="connsiteX11" fmla="*/ 145527 w 474095"/>
              <a:gd name="connsiteY11" fmla="*/ 3261328 h 3783842"/>
              <a:gd name="connsiteX12" fmla="*/ 119402 w 474095"/>
              <a:gd name="connsiteY12" fmla="*/ 3313579 h 3783842"/>
              <a:gd name="connsiteX13" fmla="*/ 93276 w 474095"/>
              <a:gd name="connsiteY13" fmla="*/ 3378894 h 3783842"/>
              <a:gd name="connsiteX14" fmla="*/ 67150 w 474095"/>
              <a:gd name="connsiteY14" fmla="*/ 3470334 h 3783842"/>
              <a:gd name="connsiteX15" fmla="*/ 14899 w 474095"/>
              <a:gd name="connsiteY15" fmla="*/ 3548711 h 3783842"/>
              <a:gd name="connsiteX16" fmla="*/ 27962 w 474095"/>
              <a:gd name="connsiteY16" fmla="*/ 3705465 h 3783842"/>
              <a:gd name="connsiteX17" fmla="*/ 1836 w 474095"/>
              <a:gd name="connsiteY17" fmla="*/ 3744654 h 3783842"/>
              <a:gd name="connsiteX18" fmla="*/ 1836 w 474095"/>
              <a:gd name="connsiteY18" fmla="*/ 3783842 h 3783842"/>
              <a:gd name="connsiteX0" fmla="*/ 473362 w 474095"/>
              <a:gd name="connsiteY0" fmla="*/ 524796 h 3903862"/>
              <a:gd name="connsiteX1" fmla="*/ 380237 w 474095"/>
              <a:gd name="connsiteY1" fmla="*/ 14503 h 3903862"/>
              <a:gd name="connsiteX2" fmla="*/ 251294 w 474095"/>
              <a:gd name="connsiteY2" fmla="*/ 1334272 h 3903862"/>
              <a:gd name="connsiteX3" fmla="*/ 263093 w 474095"/>
              <a:gd name="connsiteY3" fmla="*/ 1552548 h 3903862"/>
              <a:gd name="connsiteX4" fmla="*/ 250030 w 474095"/>
              <a:gd name="connsiteY4" fmla="*/ 1591736 h 3903862"/>
              <a:gd name="connsiteX5" fmla="*/ 223904 w 474095"/>
              <a:gd name="connsiteY5" fmla="*/ 1630925 h 3903862"/>
              <a:gd name="connsiteX6" fmla="*/ 197779 w 474095"/>
              <a:gd name="connsiteY6" fmla="*/ 1735428 h 3903862"/>
              <a:gd name="connsiteX7" fmla="*/ 145527 w 474095"/>
              <a:gd name="connsiteY7" fmla="*/ 1983622 h 3903862"/>
              <a:gd name="connsiteX8" fmla="*/ 171653 w 474095"/>
              <a:gd name="connsiteY8" fmla="*/ 2662891 h 3903862"/>
              <a:gd name="connsiteX9" fmla="*/ 184716 w 474095"/>
              <a:gd name="connsiteY9" fmla="*/ 2728205 h 3903862"/>
              <a:gd name="connsiteX10" fmla="*/ 197779 w 474095"/>
              <a:gd name="connsiteY10" fmla="*/ 2976399 h 3903862"/>
              <a:gd name="connsiteX11" fmla="*/ 145527 w 474095"/>
              <a:gd name="connsiteY11" fmla="*/ 3381348 h 3903862"/>
              <a:gd name="connsiteX12" fmla="*/ 119402 w 474095"/>
              <a:gd name="connsiteY12" fmla="*/ 3433599 h 3903862"/>
              <a:gd name="connsiteX13" fmla="*/ 93276 w 474095"/>
              <a:gd name="connsiteY13" fmla="*/ 3498914 h 3903862"/>
              <a:gd name="connsiteX14" fmla="*/ 67150 w 474095"/>
              <a:gd name="connsiteY14" fmla="*/ 3590354 h 3903862"/>
              <a:gd name="connsiteX15" fmla="*/ 14899 w 474095"/>
              <a:gd name="connsiteY15" fmla="*/ 3668731 h 3903862"/>
              <a:gd name="connsiteX16" fmla="*/ 27962 w 474095"/>
              <a:gd name="connsiteY16" fmla="*/ 3825485 h 3903862"/>
              <a:gd name="connsiteX17" fmla="*/ 1836 w 474095"/>
              <a:gd name="connsiteY17" fmla="*/ 3864674 h 3903862"/>
              <a:gd name="connsiteX18" fmla="*/ 1836 w 474095"/>
              <a:gd name="connsiteY18" fmla="*/ 3903862 h 3903862"/>
              <a:gd name="connsiteX0" fmla="*/ 473362 w 474019"/>
              <a:gd name="connsiteY0" fmla="*/ 510569 h 3889635"/>
              <a:gd name="connsiteX1" fmla="*/ 380237 w 474019"/>
              <a:gd name="connsiteY1" fmla="*/ 276 h 3889635"/>
              <a:gd name="connsiteX2" fmla="*/ 251294 w 474019"/>
              <a:gd name="connsiteY2" fmla="*/ 1320045 h 3889635"/>
              <a:gd name="connsiteX3" fmla="*/ 263093 w 474019"/>
              <a:gd name="connsiteY3" fmla="*/ 1538321 h 3889635"/>
              <a:gd name="connsiteX4" fmla="*/ 250030 w 474019"/>
              <a:gd name="connsiteY4" fmla="*/ 1577509 h 3889635"/>
              <a:gd name="connsiteX5" fmla="*/ 223904 w 474019"/>
              <a:gd name="connsiteY5" fmla="*/ 1616698 h 3889635"/>
              <a:gd name="connsiteX6" fmla="*/ 197779 w 474019"/>
              <a:gd name="connsiteY6" fmla="*/ 1721201 h 3889635"/>
              <a:gd name="connsiteX7" fmla="*/ 145527 w 474019"/>
              <a:gd name="connsiteY7" fmla="*/ 1969395 h 3889635"/>
              <a:gd name="connsiteX8" fmla="*/ 171653 w 474019"/>
              <a:gd name="connsiteY8" fmla="*/ 2648664 h 3889635"/>
              <a:gd name="connsiteX9" fmla="*/ 184716 w 474019"/>
              <a:gd name="connsiteY9" fmla="*/ 2713978 h 3889635"/>
              <a:gd name="connsiteX10" fmla="*/ 197779 w 474019"/>
              <a:gd name="connsiteY10" fmla="*/ 2962172 h 3889635"/>
              <a:gd name="connsiteX11" fmla="*/ 145527 w 474019"/>
              <a:gd name="connsiteY11" fmla="*/ 3367121 h 3889635"/>
              <a:gd name="connsiteX12" fmla="*/ 119402 w 474019"/>
              <a:gd name="connsiteY12" fmla="*/ 3419372 h 3889635"/>
              <a:gd name="connsiteX13" fmla="*/ 93276 w 474019"/>
              <a:gd name="connsiteY13" fmla="*/ 3484687 h 3889635"/>
              <a:gd name="connsiteX14" fmla="*/ 67150 w 474019"/>
              <a:gd name="connsiteY14" fmla="*/ 3576127 h 3889635"/>
              <a:gd name="connsiteX15" fmla="*/ 14899 w 474019"/>
              <a:gd name="connsiteY15" fmla="*/ 3654504 h 3889635"/>
              <a:gd name="connsiteX16" fmla="*/ 27962 w 474019"/>
              <a:gd name="connsiteY16" fmla="*/ 3811258 h 3889635"/>
              <a:gd name="connsiteX17" fmla="*/ 1836 w 474019"/>
              <a:gd name="connsiteY17" fmla="*/ 3850447 h 3889635"/>
              <a:gd name="connsiteX18" fmla="*/ 1836 w 474019"/>
              <a:gd name="connsiteY18" fmla="*/ 3889635 h 3889635"/>
              <a:gd name="connsiteX0" fmla="*/ 473362 w 473950"/>
              <a:gd name="connsiteY0" fmla="*/ 510758 h 3889824"/>
              <a:gd name="connsiteX1" fmla="*/ 380237 w 473950"/>
              <a:gd name="connsiteY1" fmla="*/ 465 h 3889824"/>
              <a:gd name="connsiteX2" fmla="*/ 251294 w 473950"/>
              <a:gd name="connsiteY2" fmla="*/ 1320234 h 3889824"/>
              <a:gd name="connsiteX3" fmla="*/ 263093 w 473950"/>
              <a:gd name="connsiteY3" fmla="*/ 1538510 h 3889824"/>
              <a:gd name="connsiteX4" fmla="*/ 250030 w 473950"/>
              <a:gd name="connsiteY4" fmla="*/ 1577698 h 3889824"/>
              <a:gd name="connsiteX5" fmla="*/ 223904 w 473950"/>
              <a:gd name="connsiteY5" fmla="*/ 1616887 h 3889824"/>
              <a:gd name="connsiteX6" fmla="*/ 197779 w 473950"/>
              <a:gd name="connsiteY6" fmla="*/ 1721390 h 3889824"/>
              <a:gd name="connsiteX7" fmla="*/ 145527 w 473950"/>
              <a:gd name="connsiteY7" fmla="*/ 1969584 h 3889824"/>
              <a:gd name="connsiteX8" fmla="*/ 171653 w 473950"/>
              <a:gd name="connsiteY8" fmla="*/ 2648853 h 3889824"/>
              <a:gd name="connsiteX9" fmla="*/ 184716 w 473950"/>
              <a:gd name="connsiteY9" fmla="*/ 2714167 h 3889824"/>
              <a:gd name="connsiteX10" fmla="*/ 197779 w 473950"/>
              <a:gd name="connsiteY10" fmla="*/ 2962361 h 3889824"/>
              <a:gd name="connsiteX11" fmla="*/ 145527 w 473950"/>
              <a:gd name="connsiteY11" fmla="*/ 3367310 h 3889824"/>
              <a:gd name="connsiteX12" fmla="*/ 119402 w 473950"/>
              <a:gd name="connsiteY12" fmla="*/ 3419561 h 3889824"/>
              <a:gd name="connsiteX13" fmla="*/ 93276 w 473950"/>
              <a:gd name="connsiteY13" fmla="*/ 3484876 h 3889824"/>
              <a:gd name="connsiteX14" fmla="*/ 67150 w 473950"/>
              <a:gd name="connsiteY14" fmla="*/ 3576316 h 3889824"/>
              <a:gd name="connsiteX15" fmla="*/ 14899 w 473950"/>
              <a:gd name="connsiteY15" fmla="*/ 3654693 h 3889824"/>
              <a:gd name="connsiteX16" fmla="*/ 27962 w 473950"/>
              <a:gd name="connsiteY16" fmla="*/ 3811447 h 3889824"/>
              <a:gd name="connsiteX17" fmla="*/ 1836 w 473950"/>
              <a:gd name="connsiteY17" fmla="*/ 3850636 h 3889824"/>
              <a:gd name="connsiteX18" fmla="*/ 1836 w 473950"/>
              <a:gd name="connsiteY18" fmla="*/ 3889824 h 3889824"/>
              <a:gd name="connsiteX0" fmla="*/ 473362 w 474295"/>
              <a:gd name="connsiteY0" fmla="*/ 510505 h 3889571"/>
              <a:gd name="connsiteX1" fmla="*/ 380237 w 474295"/>
              <a:gd name="connsiteY1" fmla="*/ 212 h 3889571"/>
              <a:gd name="connsiteX2" fmla="*/ 251294 w 474295"/>
              <a:gd name="connsiteY2" fmla="*/ 1319981 h 3889571"/>
              <a:gd name="connsiteX3" fmla="*/ 263093 w 474295"/>
              <a:gd name="connsiteY3" fmla="*/ 1538257 h 3889571"/>
              <a:gd name="connsiteX4" fmla="*/ 250030 w 474295"/>
              <a:gd name="connsiteY4" fmla="*/ 1577445 h 3889571"/>
              <a:gd name="connsiteX5" fmla="*/ 223904 w 474295"/>
              <a:gd name="connsiteY5" fmla="*/ 1616634 h 3889571"/>
              <a:gd name="connsiteX6" fmla="*/ 197779 w 474295"/>
              <a:gd name="connsiteY6" fmla="*/ 1721137 h 3889571"/>
              <a:gd name="connsiteX7" fmla="*/ 145527 w 474295"/>
              <a:gd name="connsiteY7" fmla="*/ 1969331 h 3889571"/>
              <a:gd name="connsiteX8" fmla="*/ 171653 w 474295"/>
              <a:gd name="connsiteY8" fmla="*/ 2648600 h 3889571"/>
              <a:gd name="connsiteX9" fmla="*/ 184716 w 474295"/>
              <a:gd name="connsiteY9" fmla="*/ 2713914 h 3889571"/>
              <a:gd name="connsiteX10" fmla="*/ 197779 w 474295"/>
              <a:gd name="connsiteY10" fmla="*/ 2962108 h 3889571"/>
              <a:gd name="connsiteX11" fmla="*/ 145527 w 474295"/>
              <a:gd name="connsiteY11" fmla="*/ 3367057 h 3889571"/>
              <a:gd name="connsiteX12" fmla="*/ 119402 w 474295"/>
              <a:gd name="connsiteY12" fmla="*/ 3419308 h 3889571"/>
              <a:gd name="connsiteX13" fmla="*/ 93276 w 474295"/>
              <a:gd name="connsiteY13" fmla="*/ 3484623 h 3889571"/>
              <a:gd name="connsiteX14" fmla="*/ 67150 w 474295"/>
              <a:gd name="connsiteY14" fmla="*/ 3576063 h 3889571"/>
              <a:gd name="connsiteX15" fmla="*/ 14899 w 474295"/>
              <a:gd name="connsiteY15" fmla="*/ 3654440 h 3889571"/>
              <a:gd name="connsiteX16" fmla="*/ 27962 w 474295"/>
              <a:gd name="connsiteY16" fmla="*/ 3811194 h 3889571"/>
              <a:gd name="connsiteX17" fmla="*/ 1836 w 474295"/>
              <a:gd name="connsiteY17" fmla="*/ 3850383 h 3889571"/>
              <a:gd name="connsiteX18" fmla="*/ 1836 w 474295"/>
              <a:gd name="connsiteY18" fmla="*/ 3889571 h 3889571"/>
              <a:gd name="connsiteX0" fmla="*/ 473362 w 473362"/>
              <a:gd name="connsiteY0" fmla="*/ 637827 h 4016893"/>
              <a:gd name="connsiteX1" fmla="*/ 383187 w 473362"/>
              <a:gd name="connsiteY1" fmla="*/ 109411 h 4016893"/>
              <a:gd name="connsiteX2" fmla="*/ 380237 w 473362"/>
              <a:gd name="connsiteY2" fmla="*/ 127534 h 4016893"/>
              <a:gd name="connsiteX3" fmla="*/ 251294 w 473362"/>
              <a:gd name="connsiteY3" fmla="*/ 1447303 h 4016893"/>
              <a:gd name="connsiteX4" fmla="*/ 263093 w 473362"/>
              <a:gd name="connsiteY4" fmla="*/ 1665579 h 4016893"/>
              <a:gd name="connsiteX5" fmla="*/ 250030 w 473362"/>
              <a:gd name="connsiteY5" fmla="*/ 1704767 h 4016893"/>
              <a:gd name="connsiteX6" fmla="*/ 223904 w 473362"/>
              <a:gd name="connsiteY6" fmla="*/ 1743956 h 4016893"/>
              <a:gd name="connsiteX7" fmla="*/ 197779 w 473362"/>
              <a:gd name="connsiteY7" fmla="*/ 1848459 h 4016893"/>
              <a:gd name="connsiteX8" fmla="*/ 145527 w 473362"/>
              <a:gd name="connsiteY8" fmla="*/ 2096653 h 4016893"/>
              <a:gd name="connsiteX9" fmla="*/ 171653 w 473362"/>
              <a:gd name="connsiteY9" fmla="*/ 2775922 h 4016893"/>
              <a:gd name="connsiteX10" fmla="*/ 184716 w 473362"/>
              <a:gd name="connsiteY10" fmla="*/ 2841236 h 4016893"/>
              <a:gd name="connsiteX11" fmla="*/ 197779 w 473362"/>
              <a:gd name="connsiteY11" fmla="*/ 3089430 h 4016893"/>
              <a:gd name="connsiteX12" fmla="*/ 145527 w 473362"/>
              <a:gd name="connsiteY12" fmla="*/ 3494379 h 4016893"/>
              <a:gd name="connsiteX13" fmla="*/ 119402 w 473362"/>
              <a:gd name="connsiteY13" fmla="*/ 3546630 h 4016893"/>
              <a:gd name="connsiteX14" fmla="*/ 93276 w 473362"/>
              <a:gd name="connsiteY14" fmla="*/ 3611945 h 4016893"/>
              <a:gd name="connsiteX15" fmla="*/ 67150 w 473362"/>
              <a:gd name="connsiteY15" fmla="*/ 3703385 h 4016893"/>
              <a:gd name="connsiteX16" fmla="*/ 14899 w 473362"/>
              <a:gd name="connsiteY16" fmla="*/ 3781762 h 4016893"/>
              <a:gd name="connsiteX17" fmla="*/ 27962 w 473362"/>
              <a:gd name="connsiteY17" fmla="*/ 3938516 h 4016893"/>
              <a:gd name="connsiteX18" fmla="*/ 1836 w 473362"/>
              <a:gd name="connsiteY18" fmla="*/ 3977705 h 4016893"/>
              <a:gd name="connsiteX19" fmla="*/ 1836 w 473362"/>
              <a:gd name="connsiteY19" fmla="*/ 4016893 h 4016893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63093 w 473362"/>
              <a:gd name="connsiteY4" fmla="*/ 1644868 h 3996182"/>
              <a:gd name="connsiteX5" fmla="*/ 250030 w 473362"/>
              <a:gd name="connsiteY5" fmla="*/ 1684056 h 3996182"/>
              <a:gd name="connsiteX6" fmla="*/ 223904 w 473362"/>
              <a:gd name="connsiteY6" fmla="*/ 1723245 h 3996182"/>
              <a:gd name="connsiteX7" fmla="*/ 197779 w 473362"/>
              <a:gd name="connsiteY7" fmla="*/ 1827748 h 3996182"/>
              <a:gd name="connsiteX8" fmla="*/ 145527 w 473362"/>
              <a:gd name="connsiteY8" fmla="*/ 2075942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63093 w 473362"/>
              <a:gd name="connsiteY4" fmla="*/ 1644868 h 3996182"/>
              <a:gd name="connsiteX5" fmla="*/ 250030 w 473362"/>
              <a:gd name="connsiteY5" fmla="*/ 1684056 h 3996182"/>
              <a:gd name="connsiteX6" fmla="*/ 223904 w 473362"/>
              <a:gd name="connsiteY6" fmla="*/ 1723245 h 3996182"/>
              <a:gd name="connsiteX7" fmla="*/ 197779 w 473362"/>
              <a:gd name="connsiteY7" fmla="*/ 1827748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63093 w 473362"/>
              <a:gd name="connsiteY4" fmla="*/ 1644868 h 3996182"/>
              <a:gd name="connsiteX5" fmla="*/ 250030 w 473362"/>
              <a:gd name="connsiteY5" fmla="*/ 1684056 h 3996182"/>
              <a:gd name="connsiteX6" fmla="*/ 223904 w 473362"/>
              <a:gd name="connsiteY6" fmla="*/ 1723245 h 3996182"/>
              <a:gd name="connsiteX7" fmla="*/ 235703 w 473362"/>
              <a:gd name="connsiteY7" fmla="*/ 1848817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50030 w 473362"/>
              <a:gd name="connsiteY5" fmla="*/ 1684056 h 3996182"/>
              <a:gd name="connsiteX6" fmla="*/ 223904 w 473362"/>
              <a:gd name="connsiteY6" fmla="*/ 1723245 h 3996182"/>
              <a:gd name="connsiteX7" fmla="*/ 235703 w 473362"/>
              <a:gd name="connsiteY7" fmla="*/ 1848817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62671 w 473362"/>
              <a:gd name="connsiteY5" fmla="*/ 1587138 h 3996182"/>
              <a:gd name="connsiteX6" fmla="*/ 223904 w 473362"/>
              <a:gd name="connsiteY6" fmla="*/ 1723245 h 3996182"/>
              <a:gd name="connsiteX7" fmla="*/ 235703 w 473362"/>
              <a:gd name="connsiteY7" fmla="*/ 1848817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62671 w 473362"/>
              <a:gd name="connsiteY5" fmla="*/ 1587138 h 3996182"/>
              <a:gd name="connsiteX6" fmla="*/ 240759 w 473362"/>
              <a:gd name="connsiteY6" fmla="*/ 1731673 h 3996182"/>
              <a:gd name="connsiteX7" fmla="*/ 235703 w 473362"/>
              <a:gd name="connsiteY7" fmla="*/ 1848817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62671 w 473362"/>
              <a:gd name="connsiteY5" fmla="*/ 1587138 h 3996182"/>
              <a:gd name="connsiteX6" fmla="*/ 240759 w 473362"/>
              <a:gd name="connsiteY6" fmla="*/ 1731673 h 3996182"/>
              <a:gd name="connsiteX7" fmla="*/ 235703 w 473362"/>
              <a:gd name="connsiteY7" fmla="*/ 1912024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62671 w 473362"/>
              <a:gd name="connsiteY5" fmla="*/ 1587138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79948 w 473362"/>
              <a:gd name="connsiteY4" fmla="*/ 1429963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29804 w 473362"/>
              <a:gd name="connsiteY8" fmla="*/ 2084369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196093 w 473362"/>
              <a:gd name="connsiteY8" fmla="*/ 2210784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196093 w 473362"/>
              <a:gd name="connsiteY8" fmla="*/ 2210784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196093 w 473362"/>
              <a:gd name="connsiteY8" fmla="*/ 2210784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97779 w 473362"/>
              <a:gd name="connsiteY11" fmla="*/ 3068719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71653 w 473362"/>
              <a:gd name="connsiteY9" fmla="*/ 2755211 h 3996182"/>
              <a:gd name="connsiteX10" fmla="*/ 184716 w 473362"/>
              <a:gd name="connsiteY10" fmla="*/ 2820525 h 3996182"/>
              <a:gd name="connsiteX11" fmla="*/ 117717 w 473362"/>
              <a:gd name="connsiteY11" fmla="*/ 3077147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71653 w 473362"/>
              <a:gd name="connsiteY9" fmla="*/ 2755211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59011 w 473362"/>
              <a:gd name="connsiteY9" fmla="*/ 2616155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59011 w 473362"/>
              <a:gd name="connsiteY9" fmla="*/ 2616155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145527 w 473362"/>
              <a:gd name="connsiteY12" fmla="*/ 3473668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59011 w 473362"/>
              <a:gd name="connsiteY9" fmla="*/ 2616155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94961 w 473362"/>
              <a:gd name="connsiteY12" fmla="*/ 3414675 h 3996182"/>
              <a:gd name="connsiteX13" fmla="*/ 119402 w 473362"/>
              <a:gd name="connsiteY13" fmla="*/ 3525919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59011 w 473362"/>
              <a:gd name="connsiteY9" fmla="*/ 2616155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94961 w 473362"/>
              <a:gd name="connsiteY12" fmla="*/ 3414675 h 3996182"/>
              <a:gd name="connsiteX13" fmla="*/ 85691 w 473362"/>
              <a:gd name="connsiteY13" fmla="*/ 3530133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14899 w 473362"/>
              <a:gd name="connsiteY16" fmla="*/ 3761051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3362 w 473362"/>
              <a:gd name="connsiteY0" fmla="*/ 617116 h 3996182"/>
              <a:gd name="connsiteX1" fmla="*/ 383187 w 473362"/>
              <a:gd name="connsiteY1" fmla="*/ 88700 h 3996182"/>
              <a:gd name="connsiteX2" fmla="*/ 380237 w 473362"/>
              <a:gd name="connsiteY2" fmla="*/ 106823 h 3996182"/>
              <a:gd name="connsiteX3" fmla="*/ 306074 w 473362"/>
              <a:gd name="connsiteY3" fmla="*/ 1127411 h 3996182"/>
              <a:gd name="connsiteX4" fmla="*/ 288375 w 473362"/>
              <a:gd name="connsiteY4" fmla="*/ 1328831 h 3996182"/>
              <a:gd name="connsiteX5" fmla="*/ 275313 w 473362"/>
              <a:gd name="connsiteY5" fmla="*/ 1536572 h 3996182"/>
              <a:gd name="connsiteX6" fmla="*/ 253401 w 473362"/>
              <a:gd name="connsiteY6" fmla="*/ 1723245 h 3996182"/>
              <a:gd name="connsiteX7" fmla="*/ 235703 w 473362"/>
              <a:gd name="connsiteY7" fmla="*/ 1912024 h 3996182"/>
              <a:gd name="connsiteX8" fmla="*/ 204521 w 473362"/>
              <a:gd name="connsiteY8" fmla="*/ 2252922 h 3996182"/>
              <a:gd name="connsiteX9" fmla="*/ 159011 w 473362"/>
              <a:gd name="connsiteY9" fmla="*/ 2616155 h 3996182"/>
              <a:gd name="connsiteX10" fmla="*/ 138364 w 473362"/>
              <a:gd name="connsiteY10" fmla="*/ 2871091 h 3996182"/>
              <a:gd name="connsiteX11" fmla="*/ 117717 w 473362"/>
              <a:gd name="connsiteY11" fmla="*/ 3077147 h 3996182"/>
              <a:gd name="connsiteX12" fmla="*/ 94961 w 473362"/>
              <a:gd name="connsiteY12" fmla="*/ 3414675 h 3996182"/>
              <a:gd name="connsiteX13" fmla="*/ 85691 w 473362"/>
              <a:gd name="connsiteY13" fmla="*/ 3530133 h 3996182"/>
              <a:gd name="connsiteX14" fmla="*/ 93276 w 473362"/>
              <a:gd name="connsiteY14" fmla="*/ 3591234 h 3996182"/>
              <a:gd name="connsiteX15" fmla="*/ 67150 w 473362"/>
              <a:gd name="connsiteY15" fmla="*/ 3682674 h 3996182"/>
              <a:gd name="connsiteX16" fmla="*/ 52824 w 473362"/>
              <a:gd name="connsiteY16" fmla="*/ 3803189 h 3996182"/>
              <a:gd name="connsiteX17" fmla="*/ 27962 w 473362"/>
              <a:gd name="connsiteY17" fmla="*/ 3917805 h 3996182"/>
              <a:gd name="connsiteX18" fmla="*/ 1836 w 473362"/>
              <a:gd name="connsiteY18" fmla="*/ 3956994 h 3996182"/>
              <a:gd name="connsiteX19" fmla="*/ 1836 w 473362"/>
              <a:gd name="connsiteY19" fmla="*/ 3996182 h 3996182"/>
              <a:gd name="connsiteX0" fmla="*/ 475646 w 475646"/>
              <a:gd name="connsiteY0" fmla="*/ 617116 h 3996182"/>
              <a:gd name="connsiteX1" fmla="*/ 385471 w 475646"/>
              <a:gd name="connsiteY1" fmla="*/ 88700 h 3996182"/>
              <a:gd name="connsiteX2" fmla="*/ 382521 w 475646"/>
              <a:gd name="connsiteY2" fmla="*/ 106823 h 3996182"/>
              <a:gd name="connsiteX3" fmla="*/ 308358 w 475646"/>
              <a:gd name="connsiteY3" fmla="*/ 1127411 h 3996182"/>
              <a:gd name="connsiteX4" fmla="*/ 290659 w 475646"/>
              <a:gd name="connsiteY4" fmla="*/ 1328831 h 3996182"/>
              <a:gd name="connsiteX5" fmla="*/ 277597 w 475646"/>
              <a:gd name="connsiteY5" fmla="*/ 1536572 h 3996182"/>
              <a:gd name="connsiteX6" fmla="*/ 255685 w 475646"/>
              <a:gd name="connsiteY6" fmla="*/ 1723245 h 3996182"/>
              <a:gd name="connsiteX7" fmla="*/ 237987 w 475646"/>
              <a:gd name="connsiteY7" fmla="*/ 1912024 h 3996182"/>
              <a:gd name="connsiteX8" fmla="*/ 206805 w 475646"/>
              <a:gd name="connsiteY8" fmla="*/ 2252922 h 3996182"/>
              <a:gd name="connsiteX9" fmla="*/ 161295 w 475646"/>
              <a:gd name="connsiteY9" fmla="*/ 2616155 h 3996182"/>
              <a:gd name="connsiteX10" fmla="*/ 140648 w 475646"/>
              <a:gd name="connsiteY10" fmla="*/ 2871091 h 3996182"/>
              <a:gd name="connsiteX11" fmla="*/ 120001 w 475646"/>
              <a:gd name="connsiteY11" fmla="*/ 3077147 h 3996182"/>
              <a:gd name="connsiteX12" fmla="*/ 97245 w 475646"/>
              <a:gd name="connsiteY12" fmla="*/ 3414675 h 3996182"/>
              <a:gd name="connsiteX13" fmla="*/ 87975 w 475646"/>
              <a:gd name="connsiteY13" fmla="*/ 3530133 h 3996182"/>
              <a:gd name="connsiteX14" fmla="*/ 95560 w 475646"/>
              <a:gd name="connsiteY14" fmla="*/ 3591234 h 3996182"/>
              <a:gd name="connsiteX15" fmla="*/ 69434 w 475646"/>
              <a:gd name="connsiteY15" fmla="*/ 3682674 h 3996182"/>
              <a:gd name="connsiteX16" fmla="*/ 55108 w 475646"/>
              <a:gd name="connsiteY16" fmla="*/ 3803189 h 3996182"/>
              <a:gd name="connsiteX17" fmla="*/ 59743 w 475646"/>
              <a:gd name="connsiteY17" fmla="*/ 3913591 h 3996182"/>
              <a:gd name="connsiteX18" fmla="*/ 4120 w 475646"/>
              <a:gd name="connsiteY18" fmla="*/ 3956994 h 3996182"/>
              <a:gd name="connsiteX19" fmla="*/ 4120 w 475646"/>
              <a:gd name="connsiteY19" fmla="*/ 3996182 h 3996182"/>
              <a:gd name="connsiteX0" fmla="*/ 471537 w 471537"/>
              <a:gd name="connsiteY0" fmla="*/ 617116 h 4029893"/>
              <a:gd name="connsiteX1" fmla="*/ 381362 w 471537"/>
              <a:gd name="connsiteY1" fmla="*/ 88700 h 4029893"/>
              <a:gd name="connsiteX2" fmla="*/ 378412 w 471537"/>
              <a:gd name="connsiteY2" fmla="*/ 106823 h 4029893"/>
              <a:gd name="connsiteX3" fmla="*/ 304249 w 471537"/>
              <a:gd name="connsiteY3" fmla="*/ 1127411 h 4029893"/>
              <a:gd name="connsiteX4" fmla="*/ 286550 w 471537"/>
              <a:gd name="connsiteY4" fmla="*/ 1328831 h 4029893"/>
              <a:gd name="connsiteX5" fmla="*/ 273488 w 471537"/>
              <a:gd name="connsiteY5" fmla="*/ 1536572 h 4029893"/>
              <a:gd name="connsiteX6" fmla="*/ 251576 w 471537"/>
              <a:gd name="connsiteY6" fmla="*/ 1723245 h 4029893"/>
              <a:gd name="connsiteX7" fmla="*/ 233878 w 471537"/>
              <a:gd name="connsiteY7" fmla="*/ 1912024 h 4029893"/>
              <a:gd name="connsiteX8" fmla="*/ 202696 w 471537"/>
              <a:gd name="connsiteY8" fmla="*/ 2252922 h 4029893"/>
              <a:gd name="connsiteX9" fmla="*/ 157186 w 471537"/>
              <a:gd name="connsiteY9" fmla="*/ 2616155 h 4029893"/>
              <a:gd name="connsiteX10" fmla="*/ 136539 w 471537"/>
              <a:gd name="connsiteY10" fmla="*/ 2871091 h 4029893"/>
              <a:gd name="connsiteX11" fmla="*/ 115892 w 471537"/>
              <a:gd name="connsiteY11" fmla="*/ 3077147 h 4029893"/>
              <a:gd name="connsiteX12" fmla="*/ 93136 w 471537"/>
              <a:gd name="connsiteY12" fmla="*/ 3414675 h 4029893"/>
              <a:gd name="connsiteX13" fmla="*/ 83866 w 471537"/>
              <a:gd name="connsiteY13" fmla="*/ 3530133 h 4029893"/>
              <a:gd name="connsiteX14" fmla="*/ 91451 w 471537"/>
              <a:gd name="connsiteY14" fmla="*/ 3591234 h 4029893"/>
              <a:gd name="connsiteX15" fmla="*/ 65325 w 471537"/>
              <a:gd name="connsiteY15" fmla="*/ 3682674 h 4029893"/>
              <a:gd name="connsiteX16" fmla="*/ 50999 w 471537"/>
              <a:gd name="connsiteY16" fmla="*/ 3803189 h 4029893"/>
              <a:gd name="connsiteX17" fmla="*/ 55634 w 471537"/>
              <a:gd name="connsiteY17" fmla="*/ 3913591 h 4029893"/>
              <a:gd name="connsiteX18" fmla="*/ 11 w 471537"/>
              <a:gd name="connsiteY18" fmla="*/ 3956994 h 4029893"/>
              <a:gd name="connsiteX19" fmla="*/ 50577 w 471537"/>
              <a:gd name="connsiteY19" fmla="*/ 4029893 h 4029893"/>
              <a:gd name="connsiteX0" fmla="*/ 437845 w 437845"/>
              <a:gd name="connsiteY0" fmla="*/ 617116 h 4029893"/>
              <a:gd name="connsiteX1" fmla="*/ 347670 w 437845"/>
              <a:gd name="connsiteY1" fmla="*/ 88700 h 4029893"/>
              <a:gd name="connsiteX2" fmla="*/ 344720 w 437845"/>
              <a:gd name="connsiteY2" fmla="*/ 106823 h 4029893"/>
              <a:gd name="connsiteX3" fmla="*/ 270557 w 437845"/>
              <a:gd name="connsiteY3" fmla="*/ 1127411 h 4029893"/>
              <a:gd name="connsiteX4" fmla="*/ 252858 w 437845"/>
              <a:gd name="connsiteY4" fmla="*/ 1328831 h 4029893"/>
              <a:gd name="connsiteX5" fmla="*/ 239796 w 437845"/>
              <a:gd name="connsiteY5" fmla="*/ 1536572 h 4029893"/>
              <a:gd name="connsiteX6" fmla="*/ 217884 w 437845"/>
              <a:gd name="connsiteY6" fmla="*/ 1723245 h 4029893"/>
              <a:gd name="connsiteX7" fmla="*/ 200186 w 437845"/>
              <a:gd name="connsiteY7" fmla="*/ 1912024 h 4029893"/>
              <a:gd name="connsiteX8" fmla="*/ 169004 w 437845"/>
              <a:gd name="connsiteY8" fmla="*/ 2252922 h 4029893"/>
              <a:gd name="connsiteX9" fmla="*/ 123494 w 437845"/>
              <a:gd name="connsiteY9" fmla="*/ 2616155 h 4029893"/>
              <a:gd name="connsiteX10" fmla="*/ 102847 w 437845"/>
              <a:gd name="connsiteY10" fmla="*/ 2871091 h 4029893"/>
              <a:gd name="connsiteX11" fmla="*/ 82200 w 437845"/>
              <a:gd name="connsiteY11" fmla="*/ 3077147 h 4029893"/>
              <a:gd name="connsiteX12" fmla="*/ 59444 w 437845"/>
              <a:gd name="connsiteY12" fmla="*/ 3414675 h 4029893"/>
              <a:gd name="connsiteX13" fmla="*/ 50174 w 437845"/>
              <a:gd name="connsiteY13" fmla="*/ 3530133 h 4029893"/>
              <a:gd name="connsiteX14" fmla="*/ 57759 w 437845"/>
              <a:gd name="connsiteY14" fmla="*/ 3591234 h 4029893"/>
              <a:gd name="connsiteX15" fmla="*/ 31633 w 437845"/>
              <a:gd name="connsiteY15" fmla="*/ 3682674 h 4029893"/>
              <a:gd name="connsiteX16" fmla="*/ 17307 w 437845"/>
              <a:gd name="connsiteY16" fmla="*/ 3803189 h 4029893"/>
              <a:gd name="connsiteX17" fmla="*/ 21942 w 437845"/>
              <a:gd name="connsiteY17" fmla="*/ 3913591 h 4029893"/>
              <a:gd name="connsiteX18" fmla="*/ 30 w 437845"/>
              <a:gd name="connsiteY18" fmla="*/ 3969636 h 4029893"/>
              <a:gd name="connsiteX19" fmla="*/ 16885 w 437845"/>
              <a:gd name="connsiteY19" fmla="*/ 4029893 h 4029893"/>
              <a:gd name="connsiteX0" fmla="*/ 438125 w 438125"/>
              <a:gd name="connsiteY0" fmla="*/ 617116 h 4046748"/>
              <a:gd name="connsiteX1" fmla="*/ 347950 w 438125"/>
              <a:gd name="connsiteY1" fmla="*/ 88700 h 4046748"/>
              <a:gd name="connsiteX2" fmla="*/ 345000 w 438125"/>
              <a:gd name="connsiteY2" fmla="*/ 106823 h 4046748"/>
              <a:gd name="connsiteX3" fmla="*/ 270837 w 438125"/>
              <a:gd name="connsiteY3" fmla="*/ 1127411 h 4046748"/>
              <a:gd name="connsiteX4" fmla="*/ 253138 w 438125"/>
              <a:gd name="connsiteY4" fmla="*/ 1328831 h 4046748"/>
              <a:gd name="connsiteX5" fmla="*/ 240076 w 438125"/>
              <a:gd name="connsiteY5" fmla="*/ 1536572 h 4046748"/>
              <a:gd name="connsiteX6" fmla="*/ 218164 w 438125"/>
              <a:gd name="connsiteY6" fmla="*/ 1723245 h 4046748"/>
              <a:gd name="connsiteX7" fmla="*/ 200466 w 438125"/>
              <a:gd name="connsiteY7" fmla="*/ 1912024 h 4046748"/>
              <a:gd name="connsiteX8" fmla="*/ 169284 w 438125"/>
              <a:gd name="connsiteY8" fmla="*/ 2252922 h 4046748"/>
              <a:gd name="connsiteX9" fmla="*/ 123774 w 438125"/>
              <a:gd name="connsiteY9" fmla="*/ 2616155 h 4046748"/>
              <a:gd name="connsiteX10" fmla="*/ 103127 w 438125"/>
              <a:gd name="connsiteY10" fmla="*/ 2871091 h 4046748"/>
              <a:gd name="connsiteX11" fmla="*/ 82480 w 438125"/>
              <a:gd name="connsiteY11" fmla="*/ 3077147 h 4046748"/>
              <a:gd name="connsiteX12" fmla="*/ 59724 w 438125"/>
              <a:gd name="connsiteY12" fmla="*/ 3414675 h 4046748"/>
              <a:gd name="connsiteX13" fmla="*/ 50454 w 438125"/>
              <a:gd name="connsiteY13" fmla="*/ 3530133 h 4046748"/>
              <a:gd name="connsiteX14" fmla="*/ 58039 w 438125"/>
              <a:gd name="connsiteY14" fmla="*/ 3591234 h 4046748"/>
              <a:gd name="connsiteX15" fmla="*/ 31913 w 438125"/>
              <a:gd name="connsiteY15" fmla="*/ 3682674 h 4046748"/>
              <a:gd name="connsiteX16" fmla="*/ 17587 w 438125"/>
              <a:gd name="connsiteY16" fmla="*/ 3803189 h 4046748"/>
              <a:gd name="connsiteX17" fmla="*/ 22222 w 438125"/>
              <a:gd name="connsiteY17" fmla="*/ 3913591 h 4046748"/>
              <a:gd name="connsiteX18" fmla="*/ 310 w 438125"/>
              <a:gd name="connsiteY18" fmla="*/ 3969636 h 4046748"/>
              <a:gd name="connsiteX19" fmla="*/ 8737 w 438125"/>
              <a:gd name="connsiteY19" fmla="*/ 4046748 h 4046748"/>
              <a:gd name="connsiteX0" fmla="*/ 462492 w 462492"/>
              <a:gd name="connsiteY0" fmla="*/ 617116 h 4005667"/>
              <a:gd name="connsiteX1" fmla="*/ 372317 w 462492"/>
              <a:gd name="connsiteY1" fmla="*/ 88700 h 4005667"/>
              <a:gd name="connsiteX2" fmla="*/ 369367 w 462492"/>
              <a:gd name="connsiteY2" fmla="*/ 106823 h 4005667"/>
              <a:gd name="connsiteX3" fmla="*/ 295204 w 462492"/>
              <a:gd name="connsiteY3" fmla="*/ 1127411 h 4005667"/>
              <a:gd name="connsiteX4" fmla="*/ 277505 w 462492"/>
              <a:gd name="connsiteY4" fmla="*/ 1328831 h 4005667"/>
              <a:gd name="connsiteX5" fmla="*/ 264443 w 462492"/>
              <a:gd name="connsiteY5" fmla="*/ 1536572 h 4005667"/>
              <a:gd name="connsiteX6" fmla="*/ 242531 w 462492"/>
              <a:gd name="connsiteY6" fmla="*/ 1723245 h 4005667"/>
              <a:gd name="connsiteX7" fmla="*/ 224833 w 462492"/>
              <a:gd name="connsiteY7" fmla="*/ 1912024 h 4005667"/>
              <a:gd name="connsiteX8" fmla="*/ 193651 w 462492"/>
              <a:gd name="connsiteY8" fmla="*/ 2252922 h 4005667"/>
              <a:gd name="connsiteX9" fmla="*/ 148141 w 462492"/>
              <a:gd name="connsiteY9" fmla="*/ 2616155 h 4005667"/>
              <a:gd name="connsiteX10" fmla="*/ 127494 w 462492"/>
              <a:gd name="connsiteY10" fmla="*/ 2871091 h 4005667"/>
              <a:gd name="connsiteX11" fmla="*/ 106847 w 462492"/>
              <a:gd name="connsiteY11" fmla="*/ 3077147 h 4005667"/>
              <a:gd name="connsiteX12" fmla="*/ 84091 w 462492"/>
              <a:gd name="connsiteY12" fmla="*/ 3414675 h 4005667"/>
              <a:gd name="connsiteX13" fmla="*/ 74821 w 462492"/>
              <a:gd name="connsiteY13" fmla="*/ 3530133 h 4005667"/>
              <a:gd name="connsiteX14" fmla="*/ 82406 w 462492"/>
              <a:gd name="connsiteY14" fmla="*/ 3591234 h 4005667"/>
              <a:gd name="connsiteX15" fmla="*/ 56280 w 462492"/>
              <a:gd name="connsiteY15" fmla="*/ 3682674 h 4005667"/>
              <a:gd name="connsiteX16" fmla="*/ 41954 w 462492"/>
              <a:gd name="connsiteY16" fmla="*/ 3803189 h 4005667"/>
              <a:gd name="connsiteX17" fmla="*/ 46589 w 462492"/>
              <a:gd name="connsiteY17" fmla="*/ 3913591 h 4005667"/>
              <a:gd name="connsiteX18" fmla="*/ 24677 w 462492"/>
              <a:gd name="connsiteY18" fmla="*/ 3969636 h 4005667"/>
              <a:gd name="connsiteX19" fmla="*/ 437631 w 462492"/>
              <a:gd name="connsiteY19" fmla="*/ 3334611 h 4005667"/>
              <a:gd name="connsiteX0" fmla="*/ 426919 w 426919"/>
              <a:gd name="connsiteY0" fmla="*/ 617116 h 4009245"/>
              <a:gd name="connsiteX1" fmla="*/ 336744 w 426919"/>
              <a:gd name="connsiteY1" fmla="*/ 88700 h 4009245"/>
              <a:gd name="connsiteX2" fmla="*/ 333794 w 426919"/>
              <a:gd name="connsiteY2" fmla="*/ 106823 h 4009245"/>
              <a:gd name="connsiteX3" fmla="*/ 259631 w 426919"/>
              <a:gd name="connsiteY3" fmla="*/ 1127411 h 4009245"/>
              <a:gd name="connsiteX4" fmla="*/ 241932 w 426919"/>
              <a:gd name="connsiteY4" fmla="*/ 1328831 h 4009245"/>
              <a:gd name="connsiteX5" fmla="*/ 228870 w 426919"/>
              <a:gd name="connsiteY5" fmla="*/ 1536572 h 4009245"/>
              <a:gd name="connsiteX6" fmla="*/ 206958 w 426919"/>
              <a:gd name="connsiteY6" fmla="*/ 1723245 h 4009245"/>
              <a:gd name="connsiteX7" fmla="*/ 189260 w 426919"/>
              <a:gd name="connsiteY7" fmla="*/ 1912024 h 4009245"/>
              <a:gd name="connsiteX8" fmla="*/ 158078 w 426919"/>
              <a:gd name="connsiteY8" fmla="*/ 2252922 h 4009245"/>
              <a:gd name="connsiteX9" fmla="*/ 112568 w 426919"/>
              <a:gd name="connsiteY9" fmla="*/ 2616155 h 4009245"/>
              <a:gd name="connsiteX10" fmla="*/ 91921 w 426919"/>
              <a:gd name="connsiteY10" fmla="*/ 2871091 h 4009245"/>
              <a:gd name="connsiteX11" fmla="*/ 71274 w 426919"/>
              <a:gd name="connsiteY11" fmla="*/ 3077147 h 4009245"/>
              <a:gd name="connsiteX12" fmla="*/ 48518 w 426919"/>
              <a:gd name="connsiteY12" fmla="*/ 3414675 h 4009245"/>
              <a:gd name="connsiteX13" fmla="*/ 39248 w 426919"/>
              <a:gd name="connsiteY13" fmla="*/ 3530133 h 4009245"/>
              <a:gd name="connsiteX14" fmla="*/ 46833 w 426919"/>
              <a:gd name="connsiteY14" fmla="*/ 3591234 h 4009245"/>
              <a:gd name="connsiteX15" fmla="*/ 20707 w 426919"/>
              <a:gd name="connsiteY15" fmla="*/ 3682674 h 4009245"/>
              <a:gd name="connsiteX16" fmla="*/ 6381 w 426919"/>
              <a:gd name="connsiteY16" fmla="*/ 3803189 h 4009245"/>
              <a:gd name="connsiteX17" fmla="*/ 11016 w 426919"/>
              <a:gd name="connsiteY17" fmla="*/ 3913591 h 4009245"/>
              <a:gd name="connsiteX18" fmla="*/ 35456 w 426919"/>
              <a:gd name="connsiteY18" fmla="*/ 3973850 h 4009245"/>
              <a:gd name="connsiteX19" fmla="*/ 402058 w 426919"/>
              <a:gd name="connsiteY19" fmla="*/ 3334611 h 4009245"/>
              <a:gd name="connsiteX0" fmla="*/ 421179 w 421179"/>
              <a:gd name="connsiteY0" fmla="*/ 617116 h 3986370"/>
              <a:gd name="connsiteX1" fmla="*/ 331004 w 421179"/>
              <a:gd name="connsiteY1" fmla="*/ 88700 h 3986370"/>
              <a:gd name="connsiteX2" fmla="*/ 328054 w 421179"/>
              <a:gd name="connsiteY2" fmla="*/ 106823 h 3986370"/>
              <a:gd name="connsiteX3" fmla="*/ 253891 w 421179"/>
              <a:gd name="connsiteY3" fmla="*/ 1127411 h 3986370"/>
              <a:gd name="connsiteX4" fmla="*/ 236192 w 421179"/>
              <a:gd name="connsiteY4" fmla="*/ 1328831 h 3986370"/>
              <a:gd name="connsiteX5" fmla="*/ 223130 w 421179"/>
              <a:gd name="connsiteY5" fmla="*/ 1536572 h 3986370"/>
              <a:gd name="connsiteX6" fmla="*/ 201218 w 421179"/>
              <a:gd name="connsiteY6" fmla="*/ 1723245 h 3986370"/>
              <a:gd name="connsiteX7" fmla="*/ 183520 w 421179"/>
              <a:gd name="connsiteY7" fmla="*/ 1912024 h 3986370"/>
              <a:gd name="connsiteX8" fmla="*/ 152338 w 421179"/>
              <a:gd name="connsiteY8" fmla="*/ 2252922 h 3986370"/>
              <a:gd name="connsiteX9" fmla="*/ 106828 w 421179"/>
              <a:gd name="connsiteY9" fmla="*/ 2616155 h 3986370"/>
              <a:gd name="connsiteX10" fmla="*/ 86181 w 421179"/>
              <a:gd name="connsiteY10" fmla="*/ 2871091 h 3986370"/>
              <a:gd name="connsiteX11" fmla="*/ 65534 w 421179"/>
              <a:gd name="connsiteY11" fmla="*/ 3077147 h 3986370"/>
              <a:gd name="connsiteX12" fmla="*/ 42778 w 421179"/>
              <a:gd name="connsiteY12" fmla="*/ 3414675 h 3986370"/>
              <a:gd name="connsiteX13" fmla="*/ 33508 w 421179"/>
              <a:gd name="connsiteY13" fmla="*/ 3530133 h 3986370"/>
              <a:gd name="connsiteX14" fmla="*/ 41093 w 421179"/>
              <a:gd name="connsiteY14" fmla="*/ 3591234 h 3986370"/>
              <a:gd name="connsiteX15" fmla="*/ 14967 w 421179"/>
              <a:gd name="connsiteY15" fmla="*/ 3682674 h 3986370"/>
              <a:gd name="connsiteX16" fmla="*/ 641 w 421179"/>
              <a:gd name="connsiteY16" fmla="*/ 3803189 h 3986370"/>
              <a:gd name="connsiteX17" fmla="*/ 5276 w 421179"/>
              <a:gd name="connsiteY17" fmla="*/ 3913591 h 3986370"/>
              <a:gd name="connsiteX18" fmla="*/ 29716 w 421179"/>
              <a:gd name="connsiteY18" fmla="*/ 3973850 h 3986370"/>
              <a:gd name="connsiteX19" fmla="*/ 396318 w 421179"/>
              <a:gd name="connsiteY19" fmla="*/ 3334611 h 3986370"/>
              <a:gd name="connsiteX0" fmla="*/ 426918 w 426918"/>
              <a:gd name="connsiteY0" fmla="*/ 617116 h 4034780"/>
              <a:gd name="connsiteX1" fmla="*/ 336743 w 426918"/>
              <a:gd name="connsiteY1" fmla="*/ 88700 h 4034780"/>
              <a:gd name="connsiteX2" fmla="*/ 333793 w 426918"/>
              <a:gd name="connsiteY2" fmla="*/ 106823 h 4034780"/>
              <a:gd name="connsiteX3" fmla="*/ 259630 w 426918"/>
              <a:gd name="connsiteY3" fmla="*/ 1127411 h 4034780"/>
              <a:gd name="connsiteX4" fmla="*/ 241931 w 426918"/>
              <a:gd name="connsiteY4" fmla="*/ 1328831 h 4034780"/>
              <a:gd name="connsiteX5" fmla="*/ 228869 w 426918"/>
              <a:gd name="connsiteY5" fmla="*/ 1536572 h 4034780"/>
              <a:gd name="connsiteX6" fmla="*/ 206957 w 426918"/>
              <a:gd name="connsiteY6" fmla="*/ 1723245 h 4034780"/>
              <a:gd name="connsiteX7" fmla="*/ 189259 w 426918"/>
              <a:gd name="connsiteY7" fmla="*/ 1912024 h 4034780"/>
              <a:gd name="connsiteX8" fmla="*/ 158077 w 426918"/>
              <a:gd name="connsiteY8" fmla="*/ 2252922 h 4034780"/>
              <a:gd name="connsiteX9" fmla="*/ 112567 w 426918"/>
              <a:gd name="connsiteY9" fmla="*/ 2616155 h 4034780"/>
              <a:gd name="connsiteX10" fmla="*/ 91920 w 426918"/>
              <a:gd name="connsiteY10" fmla="*/ 2871091 h 4034780"/>
              <a:gd name="connsiteX11" fmla="*/ 71273 w 426918"/>
              <a:gd name="connsiteY11" fmla="*/ 3077147 h 4034780"/>
              <a:gd name="connsiteX12" fmla="*/ 48517 w 426918"/>
              <a:gd name="connsiteY12" fmla="*/ 3414675 h 4034780"/>
              <a:gd name="connsiteX13" fmla="*/ 39247 w 426918"/>
              <a:gd name="connsiteY13" fmla="*/ 3530133 h 4034780"/>
              <a:gd name="connsiteX14" fmla="*/ 46832 w 426918"/>
              <a:gd name="connsiteY14" fmla="*/ 3591234 h 4034780"/>
              <a:gd name="connsiteX15" fmla="*/ 20706 w 426918"/>
              <a:gd name="connsiteY15" fmla="*/ 3682674 h 4034780"/>
              <a:gd name="connsiteX16" fmla="*/ 6380 w 426918"/>
              <a:gd name="connsiteY16" fmla="*/ 3803189 h 4034780"/>
              <a:gd name="connsiteX17" fmla="*/ 11015 w 426918"/>
              <a:gd name="connsiteY17" fmla="*/ 3989440 h 4034780"/>
              <a:gd name="connsiteX18" fmla="*/ 35455 w 426918"/>
              <a:gd name="connsiteY18" fmla="*/ 3973850 h 4034780"/>
              <a:gd name="connsiteX19" fmla="*/ 402057 w 426918"/>
              <a:gd name="connsiteY19" fmla="*/ 3334611 h 4034780"/>
              <a:gd name="connsiteX0" fmla="*/ 432648 w 432648"/>
              <a:gd name="connsiteY0" fmla="*/ 617116 h 4052200"/>
              <a:gd name="connsiteX1" fmla="*/ 342473 w 432648"/>
              <a:gd name="connsiteY1" fmla="*/ 88700 h 4052200"/>
              <a:gd name="connsiteX2" fmla="*/ 339523 w 432648"/>
              <a:gd name="connsiteY2" fmla="*/ 106823 h 4052200"/>
              <a:gd name="connsiteX3" fmla="*/ 265360 w 432648"/>
              <a:gd name="connsiteY3" fmla="*/ 1127411 h 4052200"/>
              <a:gd name="connsiteX4" fmla="*/ 247661 w 432648"/>
              <a:gd name="connsiteY4" fmla="*/ 1328831 h 4052200"/>
              <a:gd name="connsiteX5" fmla="*/ 234599 w 432648"/>
              <a:gd name="connsiteY5" fmla="*/ 1536572 h 4052200"/>
              <a:gd name="connsiteX6" fmla="*/ 212687 w 432648"/>
              <a:gd name="connsiteY6" fmla="*/ 1723245 h 4052200"/>
              <a:gd name="connsiteX7" fmla="*/ 194989 w 432648"/>
              <a:gd name="connsiteY7" fmla="*/ 1912024 h 4052200"/>
              <a:gd name="connsiteX8" fmla="*/ 163807 w 432648"/>
              <a:gd name="connsiteY8" fmla="*/ 2252922 h 4052200"/>
              <a:gd name="connsiteX9" fmla="*/ 118297 w 432648"/>
              <a:gd name="connsiteY9" fmla="*/ 2616155 h 4052200"/>
              <a:gd name="connsiteX10" fmla="*/ 97650 w 432648"/>
              <a:gd name="connsiteY10" fmla="*/ 2871091 h 4052200"/>
              <a:gd name="connsiteX11" fmla="*/ 77003 w 432648"/>
              <a:gd name="connsiteY11" fmla="*/ 3077147 h 4052200"/>
              <a:gd name="connsiteX12" fmla="*/ 54247 w 432648"/>
              <a:gd name="connsiteY12" fmla="*/ 3414675 h 4052200"/>
              <a:gd name="connsiteX13" fmla="*/ 44977 w 432648"/>
              <a:gd name="connsiteY13" fmla="*/ 3530133 h 4052200"/>
              <a:gd name="connsiteX14" fmla="*/ 52562 w 432648"/>
              <a:gd name="connsiteY14" fmla="*/ 3591234 h 4052200"/>
              <a:gd name="connsiteX15" fmla="*/ 26436 w 432648"/>
              <a:gd name="connsiteY15" fmla="*/ 3682674 h 4052200"/>
              <a:gd name="connsiteX16" fmla="*/ 12110 w 432648"/>
              <a:gd name="connsiteY16" fmla="*/ 3803189 h 4052200"/>
              <a:gd name="connsiteX17" fmla="*/ 16745 w 432648"/>
              <a:gd name="connsiteY17" fmla="*/ 3989440 h 4052200"/>
              <a:gd name="connsiteX18" fmla="*/ 41185 w 432648"/>
              <a:gd name="connsiteY18" fmla="*/ 3973850 h 4052200"/>
              <a:gd name="connsiteX19" fmla="*/ 407787 w 432648"/>
              <a:gd name="connsiteY19" fmla="*/ 3334611 h 4052200"/>
              <a:gd name="connsiteX0" fmla="*/ 440180 w 440180"/>
              <a:gd name="connsiteY0" fmla="*/ 617116 h 4041053"/>
              <a:gd name="connsiteX1" fmla="*/ 350005 w 440180"/>
              <a:gd name="connsiteY1" fmla="*/ 88700 h 4041053"/>
              <a:gd name="connsiteX2" fmla="*/ 347055 w 440180"/>
              <a:gd name="connsiteY2" fmla="*/ 106823 h 4041053"/>
              <a:gd name="connsiteX3" fmla="*/ 272892 w 440180"/>
              <a:gd name="connsiteY3" fmla="*/ 1127411 h 4041053"/>
              <a:gd name="connsiteX4" fmla="*/ 255193 w 440180"/>
              <a:gd name="connsiteY4" fmla="*/ 1328831 h 4041053"/>
              <a:gd name="connsiteX5" fmla="*/ 242131 w 440180"/>
              <a:gd name="connsiteY5" fmla="*/ 1536572 h 4041053"/>
              <a:gd name="connsiteX6" fmla="*/ 220219 w 440180"/>
              <a:gd name="connsiteY6" fmla="*/ 1723245 h 4041053"/>
              <a:gd name="connsiteX7" fmla="*/ 202521 w 440180"/>
              <a:gd name="connsiteY7" fmla="*/ 1912024 h 4041053"/>
              <a:gd name="connsiteX8" fmla="*/ 171339 w 440180"/>
              <a:gd name="connsiteY8" fmla="*/ 2252922 h 4041053"/>
              <a:gd name="connsiteX9" fmla="*/ 125829 w 440180"/>
              <a:gd name="connsiteY9" fmla="*/ 2616155 h 4041053"/>
              <a:gd name="connsiteX10" fmla="*/ 105182 w 440180"/>
              <a:gd name="connsiteY10" fmla="*/ 2871091 h 4041053"/>
              <a:gd name="connsiteX11" fmla="*/ 84535 w 440180"/>
              <a:gd name="connsiteY11" fmla="*/ 3077147 h 4041053"/>
              <a:gd name="connsiteX12" fmla="*/ 61779 w 440180"/>
              <a:gd name="connsiteY12" fmla="*/ 3414675 h 4041053"/>
              <a:gd name="connsiteX13" fmla="*/ 52509 w 440180"/>
              <a:gd name="connsiteY13" fmla="*/ 3530133 h 4041053"/>
              <a:gd name="connsiteX14" fmla="*/ 60094 w 440180"/>
              <a:gd name="connsiteY14" fmla="*/ 3591234 h 4041053"/>
              <a:gd name="connsiteX15" fmla="*/ 33968 w 440180"/>
              <a:gd name="connsiteY15" fmla="*/ 3682674 h 4041053"/>
              <a:gd name="connsiteX16" fmla="*/ 19642 w 440180"/>
              <a:gd name="connsiteY16" fmla="*/ 3803189 h 4041053"/>
              <a:gd name="connsiteX17" fmla="*/ 11636 w 440180"/>
              <a:gd name="connsiteY17" fmla="*/ 3968370 h 4041053"/>
              <a:gd name="connsiteX18" fmla="*/ 48717 w 440180"/>
              <a:gd name="connsiteY18" fmla="*/ 3973850 h 4041053"/>
              <a:gd name="connsiteX19" fmla="*/ 415319 w 440180"/>
              <a:gd name="connsiteY19" fmla="*/ 3334611 h 4041053"/>
              <a:gd name="connsiteX0" fmla="*/ 458223 w 719902"/>
              <a:gd name="connsiteY0" fmla="*/ 617116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458223 w 719902"/>
              <a:gd name="connsiteY0" fmla="*/ 617116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529858 w 719902"/>
              <a:gd name="connsiteY0" fmla="*/ 1232334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529858 w 719902"/>
              <a:gd name="connsiteY0" fmla="*/ 1232334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529858 w 719902"/>
              <a:gd name="connsiteY0" fmla="*/ 1232334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614134 w 719902"/>
              <a:gd name="connsiteY0" fmla="*/ 1822270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614134 w 719902"/>
              <a:gd name="connsiteY0" fmla="*/ 1822270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614134 w 719902"/>
              <a:gd name="connsiteY0" fmla="*/ 1822270 h 4079447"/>
              <a:gd name="connsiteX1" fmla="*/ 368048 w 719902"/>
              <a:gd name="connsiteY1" fmla="*/ 88700 h 4079447"/>
              <a:gd name="connsiteX2" fmla="*/ 365098 w 719902"/>
              <a:gd name="connsiteY2" fmla="*/ 106823 h 4079447"/>
              <a:gd name="connsiteX3" fmla="*/ 290935 w 719902"/>
              <a:gd name="connsiteY3" fmla="*/ 1127411 h 4079447"/>
              <a:gd name="connsiteX4" fmla="*/ 273236 w 719902"/>
              <a:gd name="connsiteY4" fmla="*/ 1328831 h 4079447"/>
              <a:gd name="connsiteX5" fmla="*/ 260174 w 719902"/>
              <a:gd name="connsiteY5" fmla="*/ 1536572 h 4079447"/>
              <a:gd name="connsiteX6" fmla="*/ 238262 w 719902"/>
              <a:gd name="connsiteY6" fmla="*/ 1723245 h 4079447"/>
              <a:gd name="connsiteX7" fmla="*/ 220564 w 719902"/>
              <a:gd name="connsiteY7" fmla="*/ 1912024 h 4079447"/>
              <a:gd name="connsiteX8" fmla="*/ 189382 w 719902"/>
              <a:gd name="connsiteY8" fmla="*/ 2252922 h 4079447"/>
              <a:gd name="connsiteX9" fmla="*/ 143872 w 719902"/>
              <a:gd name="connsiteY9" fmla="*/ 2616155 h 4079447"/>
              <a:gd name="connsiteX10" fmla="*/ 123225 w 719902"/>
              <a:gd name="connsiteY10" fmla="*/ 2871091 h 4079447"/>
              <a:gd name="connsiteX11" fmla="*/ 102578 w 719902"/>
              <a:gd name="connsiteY11" fmla="*/ 3077147 h 4079447"/>
              <a:gd name="connsiteX12" fmla="*/ 79822 w 719902"/>
              <a:gd name="connsiteY12" fmla="*/ 3414675 h 4079447"/>
              <a:gd name="connsiteX13" fmla="*/ 70552 w 719902"/>
              <a:gd name="connsiteY13" fmla="*/ 3530133 h 4079447"/>
              <a:gd name="connsiteX14" fmla="*/ 78137 w 719902"/>
              <a:gd name="connsiteY14" fmla="*/ 3591234 h 4079447"/>
              <a:gd name="connsiteX15" fmla="*/ 52011 w 719902"/>
              <a:gd name="connsiteY15" fmla="*/ 3682674 h 4079447"/>
              <a:gd name="connsiteX16" fmla="*/ 37685 w 719902"/>
              <a:gd name="connsiteY16" fmla="*/ 3803189 h 4079447"/>
              <a:gd name="connsiteX17" fmla="*/ 29679 w 719902"/>
              <a:gd name="connsiteY17" fmla="*/ 3968370 h 4079447"/>
              <a:gd name="connsiteX18" fmla="*/ 66760 w 719902"/>
              <a:gd name="connsiteY18" fmla="*/ 3973850 h 4079447"/>
              <a:gd name="connsiteX19" fmla="*/ 719902 w 719902"/>
              <a:gd name="connsiteY19" fmla="*/ 2791028 h 4079447"/>
              <a:gd name="connsiteX0" fmla="*/ 740548 w 760026"/>
              <a:gd name="connsiteY0" fmla="*/ 2804091 h 4079447"/>
              <a:gd name="connsiteX1" fmla="*/ 368048 w 760026"/>
              <a:gd name="connsiteY1" fmla="*/ 88700 h 4079447"/>
              <a:gd name="connsiteX2" fmla="*/ 365098 w 760026"/>
              <a:gd name="connsiteY2" fmla="*/ 106823 h 4079447"/>
              <a:gd name="connsiteX3" fmla="*/ 290935 w 760026"/>
              <a:gd name="connsiteY3" fmla="*/ 1127411 h 4079447"/>
              <a:gd name="connsiteX4" fmla="*/ 273236 w 760026"/>
              <a:gd name="connsiteY4" fmla="*/ 1328831 h 4079447"/>
              <a:gd name="connsiteX5" fmla="*/ 260174 w 760026"/>
              <a:gd name="connsiteY5" fmla="*/ 1536572 h 4079447"/>
              <a:gd name="connsiteX6" fmla="*/ 238262 w 760026"/>
              <a:gd name="connsiteY6" fmla="*/ 1723245 h 4079447"/>
              <a:gd name="connsiteX7" fmla="*/ 220564 w 760026"/>
              <a:gd name="connsiteY7" fmla="*/ 1912024 h 4079447"/>
              <a:gd name="connsiteX8" fmla="*/ 189382 w 760026"/>
              <a:gd name="connsiteY8" fmla="*/ 2252922 h 4079447"/>
              <a:gd name="connsiteX9" fmla="*/ 143872 w 760026"/>
              <a:gd name="connsiteY9" fmla="*/ 2616155 h 4079447"/>
              <a:gd name="connsiteX10" fmla="*/ 123225 w 760026"/>
              <a:gd name="connsiteY10" fmla="*/ 2871091 h 4079447"/>
              <a:gd name="connsiteX11" fmla="*/ 102578 w 760026"/>
              <a:gd name="connsiteY11" fmla="*/ 3077147 h 4079447"/>
              <a:gd name="connsiteX12" fmla="*/ 79822 w 760026"/>
              <a:gd name="connsiteY12" fmla="*/ 3414675 h 4079447"/>
              <a:gd name="connsiteX13" fmla="*/ 70552 w 760026"/>
              <a:gd name="connsiteY13" fmla="*/ 3530133 h 4079447"/>
              <a:gd name="connsiteX14" fmla="*/ 78137 w 760026"/>
              <a:gd name="connsiteY14" fmla="*/ 3591234 h 4079447"/>
              <a:gd name="connsiteX15" fmla="*/ 52011 w 760026"/>
              <a:gd name="connsiteY15" fmla="*/ 3682674 h 4079447"/>
              <a:gd name="connsiteX16" fmla="*/ 37685 w 760026"/>
              <a:gd name="connsiteY16" fmla="*/ 3803189 h 4079447"/>
              <a:gd name="connsiteX17" fmla="*/ 29679 w 760026"/>
              <a:gd name="connsiteY17" fmla="*/ 3968370 h 4079447"/>
              <a:gd name="connsiteX18" fmla="*/ 66760 w 760026"/>
              <a:gd name="connsiteY18" fmla="*/ 3973850 h 4079447"/>
              <a:gd name="connsiteX19" fmla="*/ 719902 w 760026"/>
              <a:gd name="connsiteY19" fmla="*/ 2791028 h 4079447"/>
              <a:gd name="connsiteX0" fmla="*/ 740548 w 740548"/>
              <a:gd name="connsiteY0" fmla="*/ 2804091 h 4079447"/>
              <a:gd name="connsiteX1" fmla="*/ 368048 w 740548"/>
              <a:gd name="connsiteY1" fmla="*/ 88700 h 4079447"/>
              <a:gd name="connsiteX2" fmla="*/ 365098 w 740548"/>
              <a:gd name="connsiteY2" fmla="*/ 106823 h 4079447"/>
              <a:gd name="connsiteX3" fmla="*/ 290935 w 740548"/>
              <a:gd name="connsiteY3" fmla="*/ 1127411 h 4079447"/>
              <a:gd name="connsiteX4" fmla="*/ 273236 w 740548"/>
              <a:gd name="connsiteY4" fmla="*/ 1328831 h 4079447"/>
              <a:gd name="connsiteX5" fmla="*/ 260174 w 740548"/>
              <a:gd name="connsiteY5" fmla="*/ 1536572 h 4079447"/>
              <a:gd name="connsiteX6" fmla="*/ 238262 w 740548"/>
              <a:gd name="connsiteY6" fmla="*/ 1723245 h 4079447"/>
              <a:gd name="connsiteX7" fmla="*/ 220564 w 740548"/>
              <a:gd name="connsiteY7" fmla="*/ 1912024 h 4079447"/>
              <a:gd name="connsiteX8" fmla="*/ 189382 w 740548"/>
              <a:gd name="connsiteY8" fmla="*/ 2252922 h 4079447"/>
              <a:gd name="connsiteX9" fmla="*/ 143872 w 740548"/>
              <a:gd name="connsiteY9" fmla="*/ 2616155 h 4079447"/>
              <a:gd name="connsiteX10" fmla="*/ 123225 w 740548"/>
              <a:gd name="connsiteY10" fmla="*/ 2871091 h 4079447"/>
              <a:gd name="connsiteX11" fmla="*/ 102578 w 740548"/>
              <a:gd name="connsiteY11" fmla="*/ 3077147 h 4079447"/>
              <a:gd name="connsiteX12" fmla="*/ 79822 w 740548"/>
              <a:gd name="connsiteY12" fmla="*/ 3414675 h 4079447"/>
              <a:gd name="connsiteX13" fmla="*/ 70552 w 740548"/>
              <a:gd name="connsiteY13" fmla="*/ 3530133 h 4079447"/>
              <a:gd name="connsiteX14" fmla="*/ 78137 w 740548"/>
              <a:gd name="connsiteY14" fmla="*/ 3591234 h 4079447"/>
              <a:gd name="connsiteX15" fmla="*/ 52011 w 740548"/>
              <a:gd name="connsiteY15" fmla="*/ 3682674 h 4079447"/>
              <a:gd name="connsiteX16" fmla="*/ 37685 w 740548"/>
              <a:gd name="connsiteY16" fmla="*/ 3803189 h 4079447"/>
              <a:gd name="connsiteX17" fmla="*/ 29679 w 740548"/>
              <a:gd name="connsiteY17" fmla="*/ 3968370 h 4079447"/>
              <a:gd name="connsiteX18" fmla="*/ 66760 w 740548"/>
              <a:gd name="connsiteY18" fmla="*/ 3973850 h 4079447"/>
              <a:gd name="connsiteX19" fmla="*/ 719902 w 740548"/>
              <a:gd name="connsiteY19" fmla="*/ 2791028 h 4079447"/>
              <a:gd name="connsiteX0" fmla="*/ 740548 w 740548"/>
              <a:gd name="connsiteY0" fmla="*/ 2774018 h 4049374"/>
              <a:gd name="connsiteX1" fmla="*/ 368048 w 740548"/>
              <a:gd name="connsiteY1" fmla="*/ 130262 h 4049374"/>
              <a:gd name="connsiteX2" fmla="*/ 365098 w 740548"/>
              <a:gd name="connsiteY2" fmla="*/ 76750 h 4049374"/>
              <a:gd name="connsiteX3" fmla="*/ 290935 w 740548"/>
              <a:gd name="connsiteY3" fmla="*/ 1097338 h 4049374"/>
              <a:gd name="connsiteX4" fmla="*/ 273236 w 740548"/>
              <a:gd name="connsiteY4" fmla="*/ 1298758 h 4049374"/>
              <a:gd name="connsiteX5" fmla="*/ 260174 w 740548"/>
              <a:gd name="connsiteY5" fmla="*/ 1506499 h 4049374"/>
              <a:gd name="connsiteX6" fmla="*/ 238262 w 740548"/>
              <a:gd name="connsiteY6" fmla="*/ 1693172 h 4049374"/>
              <a:gd name="connsiteX7" fmla="*/ 220564 w 740548"/>
              <a:gd name="connsiteY7" fmla="*/ 1881951 h 4049374"/>
              <a:gd name="connsiteX8" fmla="*/ 189382 w 740548"/>
              <a:gd name="connsiteY8" fmla="*/ 2222849 h 4049374"/>
              <a:gd name="connsiteX9" fmla="*/ 143872 w 740548"/>
              <a:gd name="connsiteY9" fmla="*/ 2586082 h 4049374"/>
              <a:gd name="connsiteX10" fmla="*/ 123225 w 740548"/>
              <a:gd name="connsiteY10" fmla="*/ 2841018 h 4049374"/>
              <a:gd name="connsiteX11" fmla="*/ 102578 w 740548"/>
              <a:gd name="connsiteY11" fmla="*/ 3047074 h 4049374"/>
              <a:gd name="connsiteX12" fmla="*/ 79822 w 740548"/>
              <a:gd name="connsiteY12" fmla="*/ 3384602 h 4049374"/>
              <a:gd name="connsiteX13" fmla="*/ 70552 w 740548"/>
              <a:gd name="connsiteY13" fmla="*/ 3500060 h 4049374"/>
              <a:gd name="connsiteX14" fmla="*/ 78137 w 740548"/>
              <a:gd name="connsiteY14" fmla="*/ 3561161 h 4049374"/>
              <a:gd name="connsiteX15" fmla="*/ 52011 w 740548"/>
              <a:gd name="connsiteY15" fmla="*/ 3652601 h 4049374"/>
              <a:gd name="connsiteX16" fmla="*/ 37685 w 740548"/>
              <a:gd name="connsiteY16" fmla="*/ 3773116 h 4049374"/>
              <a:gd name="connsiteX17" fmla="*/ 29679 w 740548"/>
              <a:gd name="connsiteY17" fmla="*/ 3938297 h 4049374"/>
              <a:gd name="connsiteX18" fmla="*/ 66760 w 740548"/>
              <a:gd name="connsiteY18" fmla="*/ 3943777 h 4049374"/>
              <a:gd name="connsiteX19" fmla="*/ 719902 w 740548"/>
              <a:gd name="connsiteY19" fmla="*/ 2760955 h 4049374"/>
              <a:gd name="connsiteX0" fmla="*/ 740548 w 740548"/>
              <a:gd name="connsiteY0" fmla="*/ 2781369 h 4056725"/>
              <a:gd name="connsiteX1" fmla="*/ 368048 w 740548"/>
              <a:gd name="connsiteY1" fmla="*/ 137613 h 4056725"/>
              <a:gd name="connsiteX2" fmla="*/ 365098 w 740548"/>
              <a:gd name="connsiteY2" fmla="*/ 84101 h 4056725"/>
              <a:gd name="connsiteX3" fmla="*/ 290935 w 740548"/>
              <a:gd name="connsiteY3" fmla="*/ 1104689 h 4056725"/>
              <a:gd name="connsiteX4" fmla="*/ 273236 w 740548"/>
              <a:gd name="connsiteY4" fmla="*/ 1306109 h 4056725"/>
              <a:gd name="connsiteX5" fmla="*/ 260174 w 740548"/>
              <a:gd name="connsiteY5" fmla="*/ 1513850 h 4056725"/>
              <a:gd name="connsiteX6" fmla="*/ 238262 w 740548"/>
              <a:gd name="connsiteY6" fmla="*/ 1700523 h 4056725"/>
              <a:gd name="connsiteX7" fmla="*/ 220564 w 740548"/>
              <a:gd name="connsiteY7" fmla="*/ 1889302 h 4056725"/>
              <a:gd name="connsiteX8" fmla="*/ 189382 w 740548"/>
              <a:gd name="connsiteY8" fmla="*/ 2230200 h 4056725"/>
              <a:gd name="connsiteX9" fmla="*/ 143872 w 740548"/>
              <a:gd name="connsiteY9" fmla="*/ 2593433 h 4056725"/>
              <a:gd name="connsiteX10" fmla="*/ 123225 w 740548"/>
              <a:gd name="connsiteY10" fmla="*/ 2848369 h 4056725"/>
              <a:gd name="connsiteX11" fmla="*/ 102578 w 740548"/>
              <a:gd name="connsiteY11" fmla="*/ 3054425 h 4056725"/>
              <a:gd name="connsiteX12" fmla="*/ 79822 w 740548"/>
              <a:gd name="connsiteY12" fmla="*/ 3391953 h 4056725"/>
              <a:gd name="connsiteX13" fmla="*/ 70552 w 740548"/>
              <a:gd name="connsiteY13" fmla="*/ 3507411 h 4056725"/>
              <a:gd name="connsiteX14" fmla="*/ 78137 w 740548"/>
              <a:gd name="connsiteY14" fmla="*/ 3568512 h 4056725"/>
              <a:gd name="connsiteX15" fmla="*/ 52011 w 740548"/>
              <a:gd name="connsiteY15" fmla="*/ 3659952 h 4056725"/>
              <a:gd name="connsiteX16" fmla="*/ 37685 w 740548"/>
              <a:gd name="connsiteY16" fmla="*/ 3780467 h 4056725"/>
              <a:gd name="connsiteX17" fmla="*/ 29679 w 740548"/>
              <a:gd name="connsiteY17" fmla="*/ 3945648 h 4056725"/>
              <a:gd name="connsiteX18" fmla="*/ 66760 w 740548"/>
              <a:gd name="connsiteY18" fmla="*/ 3951128 h 4056725"/>
              <a:gd name="connsiteX19" fmla="*/ 719902 w 740548"/>
              <a:gd name="connsiteY19" fmla="*/ 2768306 h 4056725"/>
              <a:gd name="connsiteX0" fmla="*/ 740548 w 740548"/>
              <a:gd name="connsiteY0" fmla="*/ 2781369 h 4056725"/>
              <a:gd name="connsiteX1" fmla="*/ 368048 w 740548"/>
              <a:gd name="connsiteY1" fmla="*/ 137613 h 4056725"/>
              <a:gd name="connsiteX2" fmla="*/ 365098 w 740548"/>
              <a:gd name="connsiteY2" fmla="*/ 84101 h 4056725"/>
              <a:gd name="connsiteX3" fmla="*/ 290935 w 740548"/>
              <a:gd name="connsiteY3" fmla="*/ 1104689 h 4056725"/>
              <a:gd name="connsiteX4" fmla="*/ 273236 w 740548"/>
              <a:gd name="connsiteY4" fmla="*/ 1306109 h 4056725"/>
              <a:gd name="connsiteX5" fmla="*/ 260174 w 740548"/>
              <a:gd name="connsiteY5" fmla="*/ 1513850 h 4056725"/>
              <a:gd name="connsiteX6" fmla="*/ 238262 w 740548"/>
              <a:gd name="connsiteY6" fmla="*/ 1700523 h 4056725"/>
              <a:gd name="connsiteX7" fmla="*/ 220564 w 740548"/>
              <a:gd name="connsiteY7" fmla="*/ 1889302 h 4056725"/>
              <a:gd name="connsiteX8" fmla="*/ 189382 w 740548"/>
              <a:gd name="connsiteY8" fmla="*/ 2230200 h 4056725"/>
              <a:gd name="connsiteX9" fmla="*/ 143872 w 740548"/>
              <a:gd name="connsiteY9" fmla="*/ 2593433 h 4056725"/>
              <a:gd name="connsiteX10" fmla="*/ 123225 w 740548"/>
              <a:gd name="connsiteY10" fmla="*/ 2848369 h 4056725"/>
              <a:gd name="connsiteX11" fmla="*/ 102578 w 740548"/>
              <a:gd name="connsiteY11" fmla="*/ 3054425 h 4056725"/>
              <a:gd name="connsiteX12" fmla="*/ 79822 w 740548"/>
              <a:gd name="connsiteY12" fmla="*/ 3391953 h 4056725"/>
              <a:gd name="connsiteX13" fmla="*/ 70552 w 740548"/>
              <a:gd name="connsiteY13" fmla="*/ 3507411 h 4056725"/>
              <a:gd name="connsiteX14" fmla="*/ 78137 w 740548"/>
              <a:gd name="connsiteY14" fmla="*/ 3568512 h 4056725"/>
              <a:gd name="connsiteX15" fmla="*/ 52011 w 740548"/>
              <a:gd name="connsiteY15" fmla="*/ 3659952 h 4056725"/>
              <a:gd name="connsiteX16" fmla="*/ 37685 w 740548"/>
              <a:gd name="connsiteY16" fmla="*/ 3780467 h 4056725"/>
              <a:gd name="connsiteX17" fmla="*/ 29679 w 740548"/>
              <a:gd name="connsiteY17" fmla="*/ 3945648 h 4056725"/>
              <a:gd name="connsiteX18" fmla="*/ 66760 w 740548"/>
              <a:gd name="connsiteY18" fmla="*/ 3951128 h 4056725"/>
              <a:gd name="connsiteX19" fmla="*/ 719902 w 740548"/>
              <a:gd name="connsiteY19" fmla="*/ 2768306 h 4056725"/>
              <a:gd name="connsiteX0" fmla="*/ 740548 w 740548"/>
              <a:gd name="connsiteY0" fmla="*/ 2788199 h 4063555"/>
              <a:gd name="connsiteX1" fmla="*/ 397545 w 740548"/>
              <a:gd name="connsiteY1" fmla="*/ 127587 h 4063555"/>
              <a:gd name="connsiteX2" fmla="*/ 365098 w 740548"/>
              <a:gd name="connsiteY2" fmla="*/ 90931 h 4063555"/>
              <a:gd name="connsiteX3" fmla="*/ 290935 w 740548"/>
              <a:gd name="connsiteY3" fmla="*/ 1111519 h 4063555"/>
              <a:gd name="connsiteX4" fmla="*/ 273236 w 740548"/>
              <a:gd name="connsiteY4" fmla="*/ 1312939 h 4063555"/>
              <a:gd name="connsiteX5" fmla="*/ 260174 w 740548"/>
              <a:gd name="connsiteY5" fmla="*/ 1520680 h 4063555"/>
              <a:gd name="connsiteX6" fmla="*/ 238262 w 740548"/>
              <a:gd name="connsiteY6" fmla="*/ 1707353 h 4063555"/>
              <a:gd name="connsiteX7" fmla="*/ 220564 w 740548"/>
              <a:gd name="connsiteY7" fmla="*/ 1896132 h 4063555"/>
              <a:gd name="connsiteX8" fmla="*/ 189382 w 740548"/>
              <a:gd name="connsiteY8" fmla="*/ 2237030 h 4063555"/>
              <a:gd name="connsiteX9" fmla="*/ 143872 w 740548"/>
              <a:gd name="connsiteY9" fmla="*/ 2600263 h 4063555"/>
              <a:gd name="connsiteX10" fmla="*/ 123225 w 740548"/>
              <a:gd name="connsiteY10" fmla="*/ 2855199 h 4063555"/>
              <a:gd name="connsiteX11" fmla="*/ 102578 w 740548"/>
              <a:gd name="connsiteY11" fmla="*/ 3061255 h 4063555"/>
              <a:gd name="connsiteX12" fmla="*/ 79822 w 740548"/>
              <a:gd name="connsiteY12" fmla="*/ 3398783 h 4063555"/>
              <a:gd name="connsiteX13" fmla="*/ 70552 w 740548"/>
              <a:gd name="connsiteY13" fmla="*/ 3514241 h 4063555"/>
              <a:gd name="connsiteX14" fmla="*/ 78137 w 740548"/>
              <a:gd name="connsiteY14" fmla="*/ 3575342 h 4063555"/>
              <a:gd name="connsiteX15" fmla="*/ 52011 w 740548"/>
              <a:gd name="connsiteY15" fmla="*/ 3666782 h 4063555"/>
              <a:gd name="connsiteX16" fmla="*/ 37685 w 740548"/>
              <a:gd name="connsiteY16" fmla="*/ 3787297 h 4063555"/>
              <a:gd name="connsiteX17" fmla="*/ 29679 w 740548"/>
              <a:gd name="connsiteY17" fmla="*/ 3952478 h 4063555"/>
              <a:gd name="connsiteX18" fmla="*/ 66760 w 740548"/>
              <a:gd name="connsiteY18" fmla="*/ 3957958 h 4063555"/>
              <a:gd name="connsiteX19" fmla="*/ 719902 w 740548"/>
              <a:gd name="connsiteY19" fmla="*/ 2775136 h 4063555"/>
              <a:gd name="connsiteX0" fmla="*/ 740548 w 740548"/>
              <a:gd name="connsiteY0" fmla="*/ 2788199 h 4063555"/>
              <a:gd name="connsiteX1" fmla="*/ 397545 w 740548"/>
              <a:gd name="connsiteY1" fmla="*/ 127587 h 4063555"/>
              <a:gd name="connsiteX2" fmla="*/ 365098 w 740548"/>
              <a:gd name="connsiteY2" fmla="*/ 90931 h 4063555"/>
              <a:gd name="connsiteX3" fmla="*/ 290935 w 740548"/>
              <a:gd name="connsiteY3" fmla="*/ 1111519 h 4063555"/>
              <a:gd name="connsiteX4" fmla="*/ 273236 w 740548"/>
              <a:gd name="connsiteY4" fmla="*/ 1312939 h 4063555"/>
              <a:gd name="connsiteX5" fmla="*/ 260174 w 740548"/>
              <a:gd name="connsiteY5" fmla="*/ 1520680 h 4063555"/>
              <a:gd name="connsiteX6" fmla="*/ 238262 w 740548"/>
              <a:gd name="connsiteY6" fmla="*/ 1707353 h 4063555"/>
              <a:gd name="connsiteX7" fmla="*/ 220564 w 740548"/>
              <a:gd name="connsiteY7" fmla="*/ 1896132 h 4063555"/>
              <a:gd name="connsiteX8" fmla="*/ 189382 w 740548"/>
              <a:gd name="connsiteY8" fmla="*/ 2237030 h 4063555"/>
              <a:gd name="connsiteX9" fmla="*/ 143872 w 740548"/>
              <a:gd name="connsiteY9" fmla="*/ 2600263 h 4063555"/>
              <a:gd name="connsiteX10" fmla="*/ 123225 w 740548"/>
              <a:gd name="connsiteY10" fmla="*/ 2855199 h 4063555"/>
              <a:gd name="connsiteX11" fmla="*/ 102578 w 740548"/>
              <a:gd name="connsiteY11" fmla="*/ 3061255 h 4063555"/>
              <a:gd name="connsiteX12" fmla="*/ 79822 w 740548"/>
              <a:gd name="connsiteY12" fmla="*/ 3398783 h 4063555"/>
              <a:gd name="connsiteX13" fmla="*/ 70552 w 740548"/>
              <a:gd name="connsiteY13" fmla="*/ 3514241 h 4063555"/>
              <a:gd name="connsiteX14" fmla="*/ 78137 w 740548"/>
              <a:gd name="connsiteY14" fmla="*/ 3575342 h 4063555"/>
              <a:gd name="connsiteX15" fmla="*/ 52011 w 740548"/>
              <a:gd name="connsiteY15" fmla="*/ 3666782 h 4063555"/>
              <a:gd name="connsiteX16" fmla="*/ 37685 w 740548"/>
              <a:gd name="connsiteY16" fmla="*/ 3787297 h 4063555"/>
              <a:gd name="connsiteX17" fmla="*/ 29679 w 740548"/>
              <a:gd name="connsiteY17" fmla="*/ 3952478 h 4063555"/>
              <a:gd name="connsiteX18" fmla="*/ 66760 w 740548"/>
              <a:gd name="connsiteY18" fmla="*/ 3957958 h 4063555"/>
              <a:gd name="connsiteX19" fmla="*/ 719902 w 740548"/>
              <a:gd name="connsiteY19" fmla="*/ 2775136 h 4063555"/>
              <a:gd name="connsiteX0" fmla="*/ 740548 w 740548"/>
              <a:gd name="connsiteY0" fmla="*/ 2773987 h 4049343"/>
              <a:gd name="connsiteX1" fmla="*/ 397545 w 740548"/>
              <a:gd name="connsiteY1" fmla="*/ 113375 h 4049343"/>
              <a:gd name="connsiteX2" fmla="*/ 365098 w 740548"/>
              <a:gd name="connsiteY2" fmla="*/ 76719 h 4049343"/>
              <a:gd name="connsiteX3" fmla="*/ 290935 w 740548"/>
              <a:gd name="connsiteY3" fmla="*/ 1097307 h 4049343"/>
              <a:gd name="connsiteX4" fmla="*/ 273236 w 740548"/>
              <a:gd name="connsiteY4" fmla="*/ 1298727 h 4049343"/>
              <a:gd name="connsiteX5" fmla="*/ 260174 w 740548"/>
              <a:gd name="connsiteY5" fmla="*/ 1506468 h 4049343"/>
              <a:gd name="connsiteX6" fmla="*/ 238262 w 740548"/>
              <a:gd name="connsiteY6" fmla="*/ 1693141 h 4049343"/>
              <a:gd name="connsiteX7" fmla="*/ 220564 w 740548"/>
              <a:gd name="connsiteY7" fmla="*/ 1881920 h 4049343"/>
              <a:gd name="connsiteX8" fmla="*/ 189382 w 740548"/>
              <a:gd name="connsiteY8" fmla="*/ 2222818 h 4049343"/>
              <a:gd name="connsiteX9" fmla="*/ 143872 w 740548"/>
              <a:gd name="connsiteY9" fmla="*/ 2586051 h 4049343"/>
              <a:gd name="connsiteX10" fmla="*/ 123225 w 740548"/>
              <a:gd name="connsiteY10" fmla="*/ 2840987 h 4049343"/>
              <a:gd name="connsiteX11" fmla="*/ 102578 w 740548"/>
              <a:gd name="connsiteY11" fmla="*/ 3047043 h 4049343"/>
              <a:gd name="connsiteX12" fmla="*/ 79822 w 740548"/>
              <a:gd name="connsiteY12" fmla="*/ 3384571 h 4049343"/>
              <a:gd name="connsiteX13" fmla="*/ 70552 w 740548"/>
              <a:gd name="connsiteY13" fmla="*/ 3500029 h 4049343"/>
              <a:gd name="connsiteX14" fmla="*/ 78137 w 740548"/>
              <a:gd name="connsiteY14" fmla="*/ 3561130 h 4049343"/>
              <a:gd name="connsiteX15" fmla="*/ 52011 w 740548"/>
              <a:gd name="connsiteY15" fmla="*/ 3652570 h 4049343"/>
              <a:gd name="connsiteX16" fmla="*/ 37685 w 740548"/>
              <a:gd name="connsiteY16" fmla="*/ 3773085 h 4049343"/>
              <a:gd name="connsiteX17" fmla="*/ 29679 w 740548"/>
              <a:gd name="connsiteY17" fmla="*/ 3938266 h 4049343"/>
              <a:gd name="connsiteX18" fmla="*/ 66760 w 740548"/>
              <a:gd name="connsiteY18" fmla="*/ 3943746 h 4049343"/>
              <a:gd name="connsiteX19" fmla="*/ 719902 w 740548"/>
              <a:gd name="connsiteY19" fmla="*/ 2760924 h 4049343"/>
              <a:gd name="connsiteX0" fmla="*/ 740548 w 740548"/>
              <a:gd name="connsiteY0" fmla="*/ 2773987 h 4049343"/>
              <a:gd name="connsiteX1" fmla="*/ 397545 w 740548"/>
              <a:gd name="connsiteY1" fmla="*/ 113375 h 4049343"/>
              <a:gd name="connsiteX2" fmla="*/ 365098 w 740548"/>
              <a:gd name="connsiteY2" fmla="*/ 76719 h 4049343"/>
              <a:gd name="connsiteX3" fmla="*/ 290935 w 740548"/>
              <a:gd name="connsiteY3" fmla="*/ 1097307 h 4049343"/>
              <a:gd name="connsiteX4" fmla="*/ 273236 w 740548"/>
              <a:gd name="connsiteY4" fmla="*/ 1298727 h 4049343"/>
              <a:gd name="connsiteX5" fmla="*/ 260174 w 740548"/>
              <a:gd name="connsiteY5" fmla="*/ 1506468 h 4049343"/>
              <a:gd name="connsiteX6" fmla="*/ 238262 w 740548"/>
              <a:gd name="connsiteY6" fmla="*/ 1693141 h 4049343"/>
              <a:gd name="connsiteX7" fmla="*/ 220564 w 740548"/>
              <a:gd name="connsiteY7" fmla="*/ 1881920 h 4049343"/>
              <a:gd name="connsiteX8" fmla="*/ 189382 w 740548"/>
              <a:gd name="connsiteY8" fmla="*/ 2222818 h 4049343"/>
              <a:gd name="connsiteX9" fmla="*/ 143872 w 740548"/>
              <a:gd name="connsiteY9" fmla="*/ 2586051 h 4049343"/>
              <a:gd name="connsiteX10" fmla="*/ 123225 w 740548"/>
              <a:gd name="connsiteY10" fmla="*/ 2840987 h 4049343"/>
              <a:gd name="connsiteX11" fmla="*/ 102578 w 740548"/>
              <a:gd name="connsiteY11" fmla="*/ 3047043 h 4049343"/>
              <a:gd name="connsiteX12" fmla="*/ 79822 w 740548"/>
              <a:gd name="connsiteY12" fmla="*/ 3384571 h 4049343"/>
              <a:gd name="connsiteX13" fmla="*/ 70552 w 740548"/>
              <a:gd name="connsiteY13" fmla="*/ 3500029 h 4049343"/>
              <a:gd name="connsiteX14" fmla="*/ 61282 w 740548"/>
              <a:gd name="connsiteY14" fmla="*/ 3565343 h 4049343"/>
              <a:gd name="connsiteX15" fmla="*/ 52011 w 740548"/>
              <a:gd name="connsiteY15" fmla="*/ 3652570 h 4049343"/>
              <a:gd name="connsiteX16" fmla="*/ 37685 w 740548"/>
              <a:gd name="connsiteY16" fmla="*/ 3773085 h 4049343"/>
              <a:gd name="connsiteX17" fmla="*/ 29679 w 740548"/>
              <a:gd name="connsiteY17" fmla="*/ 3938266 h 4049343"/>
              <a:gd name="connsiteX18" fmla="*/ 66760 w 740548"/>
              <a:gd name="connsiteY18" fmla="*/ 3943746 h 4049343"/>
              <a:gd name="connsiteX19" fmla="*/ 719902 w 740548"/>
              <a:gd name="connsiteY19" fmla="*/ 2760924 h 404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0548" h="4049343">
                <a:moveTo>
                  <a:pt x="740548" y="2773987"/>
                </a:moveTo>
                <a:cubicBezTo>
                  <a:pt x="730435" y="2725247"/>
                  <a:pt x="391998" y="105720"/>
                  <a:pt x="397545" y="113375"/>
                </a:cubicBezTo>
                <a:cubicBezTo>
                  <a:pt x="382024" y="53610"/>
                  <a:pt x="382866" y="-87270"/>
                  <a:pt x="365098" y="76719"/>
                </a:cubicBezTo>
                <a:cubicBezTo>
                  <a:pt x="347330" y="240708"/>
                  <a:pt x="306245" y="893639"/>
                  <a:pt x="290935" y="1097307"/>
                </a:cubicBezTo>
                <a:cubicBezTo>
                  <a:pt x="275625" y="1300975"/>
                  <a:pt x="278363" y="1230534"/>
                  <a:pt x="273236" y="1298727"/>
                </a:cubicBezTo>
                <a:cubicBezTo>
                  <a:pt x="268109" y="1366920"/>
                  <a:pt x="266003" y="1440732"/>
                  <a:pt x="260174" y="1506468"/>
                </a:cubicBezTo>
                <a:cubicBezTo>
                  <a:pt x="254345" y="1572204"/>
                  <a:pt x="246971" y="1680078"/>
                  <a:pt x="238262" y="1693141"/>
                </a:cubicBezTo>
                <a:cubicBezTo>
                  <a:pt x="229554" y="1727975"/>
                  <a:pt x="228711" y="1793641"/>
                  <a:pt x="220564" y="1881920"/>
                </a:cubicBezTo>
                <a:cubicBezTo>
                  <a:pt x="212417" y="1970200"/>
                  <a:pt x="202164" y="2105463"/>
                  <a:pt x="189382" y="2222818"/>
                </a:cubicBezTo>
                <a:cubicBezTo>
                  <a:pt x="176600" y="2340173"/>
                  <a:pt x="142312" y="2482446"/>
                  <a:pt x="143872" y="2586051"/>
                </a:cubicBezTo>
                <a:cubicBezTo>
                  <a:pt x="145487" y="2693293"/>
                  <a:pt x="118871" y="2819216"/>
                  <a:pt x="123225" y="2840987"/>
                </a:cubicBezTo>
                <a:cubicBezTo>
                  <a:pt x="127579" y="2923718"/>
                  <a:pt x="109812" y="2956446"/>
                  <a:pt x="102578" y="3047043"/>
                </a:cubicBezTo>
                <a:cubicBezTo>
                  <a:pt x="95344" y="3137640"/>
                  <a:pt x="85160" y="3309073"/>
                  <a:pt x="79822" y="3384571"/>
                </a:cubicBezTo>
                <a:cubicBezTo>
                  <a:pt x="74484" y="3460069"/>
                  <a:pt x="73642" y="3469900"/>
                  <a:pt x="70552" y="3500029"/>
                </a:cubicBezTo>
                <a:cubicBezTo>
                  <a:pt x="67462" y="3530158"/>
                  <a:pt x="64372" y="3539920"/>
                  <a:pt x="61282" y="3565343"/>
                </a:cubicBezTo>
                <a:cubicBezTo>
                  <a:pt x="58192" y="3590766"/>
                  <a:pt x="55944" y="3617946"/>
                  <a:pt x="52011" y="3652570"/>
                </a:cubicBezTo>
                <a:cubicBezTo>
                  <a:pt x="48078" y="3687194"/>
                  <a:pt x="41407" y="3725469"/>
                  <a:pt x="37685" y="3773085"/>
                </a:cubicBezTo>
                <a:cubicBezTo>
                  <a:pt x="33963" y="3820701"/>
                  <a:pt x="34015" y="3909741"/>
                  <a:pt x="29679" y="3938266"/>
                </a:cubicBezTo>
                <a:cubicBezTo>
                  <a:pt x="17670" y="4017275"/>
                  <a:pt x="-48277" y="4139970"/>
                  <a:pt x="66760" y="3943746"/>
                </a:cubicBezTo>
                <a:cubicBezTo>
                  <a:pt x="181797" y="3747522"/>
                  <a:pt x="719902" y="2747861"/>
                  <a:pt x="719902" y="2760924"/>
                </a:cubicBezTo>
              </a:path>
            </a:pathLst>
          </a:custGeom>
          <a:solidFill>
            <a:srgbClr val="0000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74889" y="1895735"/>
            <a:ext cx="3791155" cy="3686168"/>
          </a:xfrm>
          <a:custGeom>
            <a:avLst/>
            <a:gdLst>
              <a:gd name="connsiteX0" fmla="*/ 1047750 w 1047750"/>
              <a:gd name="connsiteY0" fmla="*/ 0 h 1543050"/>
              <a:gd name="connsiteX1" fmla="*/ 1000125 w 1047750"/>
              <a:gd name="connsiteY1" fmla="*/ 38100 h 1543050"/>
              <a:gd name="connsiteX2" fmla="*/ 971550 w 1047750"/>
              <a:gd name="connsiteY2" fmla="*/ 85725 h 1543050"/>
              <a:gd name="connsiteX3" fmla="*/ 942975 w 1047750"/>
              <a:gd name="connsiteY3" fmla="*/ 114300 h 1543050"/>
              <a:gd name="connsiteX4" fmla="*/ 904875 w 1047750"/>
              <a:gd name="connsiteY4" fmla="*/ 190500 h 1543050"/>
              <a:gd name="connsiteX5" fmla="*/ 876300 w 1047750"/>
              <a:gd name="connsiteY5" fmla="*/ 209550 h 1543050"/>
              <a:gd name="connsiteX6" fmla="*/ 857250 w 1047750"/>
              <a:gd name="connsiteY6" fmla="*/ 238125 h 1543050"/>
              <a:gd name="connsiteX7" fmla="*/ 809625 w 1047750"/>
              <a:gd name="connsiteY7" fmla="*/ 295275 h 1543050"/>
              <a:gd name="connsiteX8" fmla="*/ 800100 w 1047750"/>
              <a:gd name="connsiteY8" fmla="*/ 323850 h 1543050"/>
              <a:gd name="connsiteX9" fmla="*/ 771525 w 1047750"/>
              <a:gd name="connsiteY9" fmla="*/ 352425 h 1543050"/>
              <a:gd name="connsiteX10" fmla="*/ 733425 w 1047750"/>
              <a:gd name="connsiteY10" fmla="*/ 409575 h 1543050"/>
              <a:gd name="connsiteX11" fmla="*/ 695325 w 1047750"/>
              <a:gd name="connsiteY11" fmla="*/ 447675 h 1543050"/>
              <a:gd name="connsiteX12" fmla="*/ 676275 w 1047750"/>
              <a:gd name="connsiteY12" fmla="*/ 485775 h 1543050"/>
              <a:gd name="connsiteX13" fmla="*/ 657225 w 1047750"/>
              <a:gd name="connsiteY13" fmla="*/ 514350 h 1543050"/>
              <a:gd name="connsiteX14" fmla="*/ 638175 w 1047750"/>
              <a:gd name="connsiteY14" fmla="*/ 552450 h 1543050"/>
              <a:gd name="connsiteX15" fmla="*/ 600075 w 1047750"/>
              <a:gd name="connsiteY15" fmla="*/ 609600 h 1543050"/>
              <a:gd name="connsiteX16" fmla="*/ 552450 w 1047750"/>
              <a:gd name="connsiteY16" fmla="*/ 695325 h 1543050"/>
              <a:gd name="connsiteX17" fmla="*/ 533400 w 1047750"/>
              <a:gd name="connsiteY17" fmla="*/ 723900 h 1543050"/>
              <a:gd name="connsiteX18" fmla="*/ 514350 w 1047750"/>
              <a:gd name="connsiteY18" fmla="*/ 752475 h 1543050"/>
              <a:gd name="connsiteX19" fmla="*/ 504825 w 1047750"/>
              <a:gd name="connsiteY19" fmla="*/ 790575 h 1543050"/>
              <a:gd name="connsiteX20" fmla="*/ 466725 w 1047750"/>
              <a:gd name="connsiteY20" fmla="*/ 819150 h 1543050"/>
              <a:gd name="connsiteX21" fmla="*/ 419100 w 1047750"/>
              <a:gd name="connsiteY21" fmla="*/ 876300 h 1543050"/>
              <a:gd name="connsiteX22" fmla="*/ 361950 w 1047750"/>
              <a:gd name="connsiteY22" fmla="*/ 933450 h 1543050"/>
              <a:gd name="connsiteX23" fmla="*/ 323850 w 1047750"/>
              <a:gd name="connsiteY23" fmla="*/ 990600 h 1543050"/>
              <a:gd name="connsiteX24" fmla="*/ 295275 w 1047750"/>
              <a:gd name="connsiteY24" fmla="*/ 1028700 h 1543050"/>
              <a:gd name="connsiteX25" fmla="*/ 238125 w 1047750"/>
              <a:gd name="connsiteY25" fmla="*/ 1085850 h 1543050"/>
              <a:gd name="connsiteX26" fmla="*/ 200025 w 1047750"/>
              <a:gd name="connsiteY26" fmla="*/ 1143000 h 1543050"/>
              <a:gd name="connsiteX27" fmla="*/ 180975 w 1047750"/>
              <a:gd name="connsiteY27" fmla="*/ 1181100 h 1543050"/>
              <a:gd name="connsiteX28" fmla="*/ 142875 w 1047750"/>
              <a:gd name="connsiteY28" fmla="*/ 1238250 h 1543050"/>
              <a:gd name="connsiteX29" fmla="*/ 123825 w 1047750"/>
              <a:gd name="connsiteY29" fmla="*/ 1266825 h 1543050"/>
              <a:gd name="connsiteX30" fmla="*/ 104775 w 1047750"/>
              <a:gd name="connsiteY30" fmla="*/ 1295400 h 1543050"/>
              <a:gd name="connsiteX31" fmla="*/ 76200 w 1047750"/>
              <a:gd name="connsiteY31" fmla="*/ 1352550 h 1543050"/>
              <a:gd name="connsiteX32" fmla="*/ 19050 w 1047750"/>
              <a:gd name="connsiteY32" fmla="*/ 1476375 h 1543050"/>
              <a:gd name="connsiteX33" fmla="*/ 0 w 1047750"/>
              <a:gd name="connsiteY33" fmla="*/ 1543050 h 1543050"/>
              <a:gd name="connsiteX0" fmla="*/ 1044553 w 1044553"/>
              <a:gd name="connsiteY0" fmla="*/ 0 h 1584613"/>
              <a:gd name="connsiteX1" fmla="*/ 1000125 w 1044553"/>
              <a:gd name="connsiteY1" fmla="*/ 79663 h 1584613"/>
              <a:gd name="connsiteX2" fmla="*/ 971550 w 1044553"/>
              <a:gd name="connsiteY2" fmla="*/ 127288 h 1584613"/>
              <a:gd name="connsiteX3" fmla="*/ 942975 w 1044553"/>
              <a:gd name="connsiteY3" fmla="*/ 155863 h 1584613"/>
              <a:gd name="connsiteX4" fmla="*/ 904875 w 1044553"/>
              <a:gd name="connsiteY4" fmla="*/ 232063 h 1584613"/>
              <a:gd name="connsiteX5" fmla="*/ 876300 w 1044553"/>
              <a:gd name="connsiteY5" fmla="*/ 251113 h 1584613"/>
              <a:gd name="connsiteX6" fmla="*/ 857250 w 1044553"/>
              <a:gd name="connsiteY6" fmla="*/ 279688 h 1584613"/>
              <a:gd name="connsiteX7" fmla="*/ 809625 w 1044553"/>
              <a:gd name="connsiteY7" fmla="*/ 336838 h 1584613"/>
              <a:gd name="connsiteX8" fmla="*/ 800100 w 1044553"/>
              <a:gd name="connsiteY8" fmla="*/ 365413 h 1584613"/>
              <a:gd name="connsiteX9" fmla="*/ 771525 w 1044553"/>
              <a:gd name="connsiteY9" fmla="*/ 393988 h 1584613"/>
              <a:gd name="connsiteX10" fmla="*/ 733425 w 1044553"/>
              <a:gd name="connsiteY10" fmla="*/ 451138 h 1584613"/>
              <a:gd name="connsiteX11" fmla="*/ 695325 w 1044553"/>
              <a:gd name="connsiteY11" fmla="*/ 489238 h 1584613"/>
              <a:gd name="connsiteX12" fmla="*/ 676275 w 1044553"/>
              <a:gd name="connsiteY12" fmla="*/ 527338 h 1584613"/>
              <a:gd name="connsiteX13" fmla="*/ 657225 w 1044553"/>
              <a:gd name="connsiteY13" fmla="*/ 555913 h 1584613"/>
              <a:gd name="connsiteX14" fmla="*/ 638175 w 1044553"/>
              <a:gd name="connsiteY14" fmla="*/ 594013 h 1584613"/>
              <a:gd name="connsiteX15" fmla="*/ 600075 w 1044553"/>
              <a:gd name="connsiteY15" fmla="*/ 651163 h 1584613"/>
              <a:gd name="connsiteX16" fmla="*/ 552450 w 1044553"/>
              <a:gd name="connsiteY16" fmla="*/ 736888 h 1584613"/>
              <a:gd name="connsiteX17" fmla="*/ 533400 w 1044553"/>
              <a:gd name="connsiteY17" fmla="*/ 765463 h 1584613"/>
              <a:gd name="connsiteX18" fmla="*/ 514350 w 1044553"/>
              <a:gd name="connsiteY18" fmla="*/ 794038 h 1584613"/>
              <a:gd name="connsiteX19" fmla="*/ 504825 w 1044553"/>
              <a:gd name="connsiteY19" fmla="*/ 832138 h 1584613"/>
              <a:gd name="connsiteX20" fmla="*/ 466725 w 1044553"/>
              <a:gd name="connsiteY20" fmla="*/ 860713 h 1584613"/>
              <a:gd name="connsiteX21" fmla="*/ 419100 w 1044553"/>
              <a:gd name="connsiteY21" fmla="*/ 917863 h 1584613"/>
              <a:gd name="connsiteX22" fmla="*/ 361950 w 1044553"/>
              <a:gd name="connsiteY22" fmla="*/ 975013 h 1584613"/>
              <a:gd name="connsiteX23" fmla="*/ 323850 w 1044553"/>
              <a:gd name="connsiteY23" fmla="*/ 1032163 h 1584613"/>
              <a:gd name="connsiteX24" fmla="*/ 295275 w 1044553"/>
              <a:gd name="connsiteY24" fmla="*/ 1070263 h 1584613"/>
              <a:gd name="connsiteX25" fmla="*/ 238125 w 1044553"/>
              <a:gd name="connsiteY25" fmla="*/ 1127413 h 1584613"/>
              <a:gd name="connsiteX26" fmla="*/ 200025 w 1044553"/>
              <a:gd name="connsiteY26" fmla="*/ 1184563 h 1584613"/>
              <a:gd name="connsiteX27" fmla="*/ 180975 w 1044553"/>
              <a:gd name="connsiteY27" fmla="*/ 1222663 h 1584613"/>
              <a:gd name="connsiteX28" fmla="*/ 142875 w 1044553"/>
              <a:gd name="connsiteY28" fmla="*/ 1279813 h 1584613"/>
              <a:gd name="connsiteX29" fmla="*/ 123825 w 1044553"/>
              <a:gd name="connsiteY29" fmla="*/ 1308388 h 1584613"/>
              <a:gd name="connsiteX30" fmla="*/ 104775 w 1044553"/>
              <a:gd name="connsiteY30" fmla="*/ 1336963 h 1584613"/>
              <a:gd name="connsiteX31" fmla="*/ 76200 w 1044553"/>
              <a:gd name="connsiteY31" fmla="*/ 1394113 h 1584613"/>
              <a:gd name="connsiteX32" fmla="*/ 19050 w 1044553"/>
              <a:gd name="connsiteY32" fmla="*/ 1517938 h 1584613"/>
              <a:gd name="connsiteX33" fmla="*/ 0 w 1044553"/>
              <a:gd name="connsiteY33" fmla="*/ 1584613 h 1584613"/>
              <a:gd name="connsiteX0" fmla="*/ 1044553 w 1044553"/>
              <a:gd name="connsiteY0" fmla="*/ 0 h 1584613"/>
              <a:gd name="connsiteX1" fmla="*/ 1000125 w 1044553"/>
              <a:gd name="connsiteY1" fmla="*/ 79663 h 1584613"/>
              <a:gd name="connsiteX2" fmla="*/ 971550 w 1044553"/>
              <a:gd name="connsiteY2" fmla="*/ 127288 h 1584613"/>
              <a:gd name="connsiteX3" fmla="*/ 942975 w 1044553"/>
              <a:gd name="connsiteY3" fmla="*/ 155863 h 1584613"/>
              <a:gd name="connsiteX4" fmla="*/ 892086 w 1044553"/>
              <a:gd name="connsiteY4" fmla="*/ 206486 h 1584613"/>
              <a:gd name="connsiteX5" fmla="*/ 876300 w 1044553"/>
              <a:gd name="connsiteY5" fmla="*/ 251113 h 1584613"/>
              <a:gd name="connsiteX6" fmla="*/ 857250 w 1044553"/>
              <a:gd name="connsiteY6" fmla="*/ 279688 h 1584613"/>
              <a:gd name="connsiteX7" fmla="*/ 809625 w 1044553"/>
              <a:gd name="connsiteY7" fmla="*/ 336838 h 1584613"/>
              <a:gd name="connsiteX8" fmla="*/ 800100 w 1044553"/>
              <a:gd name="connsiteY8" fmla="*/ 365413 h 1584613"/>
              <a:gd name="connsiteX9" fmla="*/ 771525 w 1044553"/>
              <a:gd name="connsiteY9" fmla="*/ 393988 h 1584613"/>
              <a:gd name="connsiteX10" fmla="*/ 733425 w 1044553"/>
              <a:gd name="connsiteY10" fmla="*/ 451138 h 1584613"/>
              <a:gd name="connsiteX11" fmla="*/ 695325 w 1044553"/>
              <a:gd name="connsiteY11" fmla="*/ 489238 h 1584613"/>
              <a:gd name="connsiteX12" fmla="*/ 676275 w 1044553"/>
              <a:gd name="connsiteY12" fmla="*/ 527338 h 1584613"/>
              <a:gd name="connsiteX13" fmla="*/ 657225 w 1044553"/>
              <a:gd name="connsiteY13" fmla="*/ 555913 h 1584613"/>
              <a:gd name="connsiteX14" fmla="*/ 638175 w 1044553"/>
              <a:gd name="connsiteY14" fmla="*/ 594013 h 1584613"/>
              <a:gd name="connsiteX15" fmla="*/ 600075 w 1044553"/>
              <a:gd name="connsiteY15" fmla="*/ 651163 h 1584613"/>
              <a:gd name="connsiteX16" fmla="*/ 552450 w 1044553"/>
              <a:gd name="connsiteY16" fmla="*/ 736888 h 1584613"/>
              <a:gd name="connsiteX17" fmla="*/ 533400 w 1044553"/>
              <a:gd name="connsiteY17" fmla="*/ 765463 h 1584613"/>
              <a:gd name="connsiteX18" fmla="*/ 514350 w 1044553"/>
              <a:gd name="connsiteY18" fmla="*/ 794038 h 1584613"/>
              <a:gd name="connsiteX19" fmla="*/ 504825 w 1044553"/>
              <a:gd name="connsiteY19" fmla="*/ 832138 h 1584613"/>
              <a:gd name="connsiteX20" fmla="*/ 466725 w 1044553"/>
              <a:gd name="connsiteY20" fmla="*/ 860713 h 1584613"/>
              <a:gd name="connsiteX21" fmla="*/ 419100 w 1044553"/>
              <a:gd name="connsiteY21" fmla="*/ 917863 h 1584613"/>
              <a:gd name="connsiteX22" fmla="*/ 361950 w 1044553"/>
              <a:gd name="connsiteY22" fmla="*/ 975013 h 1584613"/>
              <a:gd name="connsiteX23" fmla="*/ 323850 w 1044553"/>
              <a:gd name="connsiteY23" fmla="*/ 1032163 h 1584613"/>
              <a:gd name="connsiteX24" fmla="*/ 295275 w 1044553"/>
              <a:gd name="connsiteY24" fmla="*/ 1070263 h 1584613"/>
              <a:gd name="connsiteX25" fmla="*/ 238125 w 1044553"/>
              <a:gd name="connsiteY25" fmla="*/ 1127413 h 1584613"/>
              <a:gd name="connsiteX26" fmla="*/ 200025 w 1044553"/>
              <a:gd name="connsiteY26" fmla="*/ 1184563 h 1584613"/>
              <a:gd name="connsiteX27" fmla="*/ 180975 w 1044553"/>
              <a:gd name="connsiteY27" fmla="*/ 1222663 h 1584613"/>
              <a:gd name="connsiteX28" fmla="*/ 142875 w 1044553"/>
              <a:gd name="connsiteY28" fmla="*/ 1279813 h 1584613"/>
              <a:gd name="connsiteX29" fmla="*/ 123825 w 1044553"/>
              <a:gd name="connsiteY29" fmla="*/ 1308388 h 1584613"/>
              <a:gd name="connsiteX30" fmla="*/ 104775 w 1044553"/>
              <a:gd name="connsiteY30" fmla="*/ 1336963 h 1584613"/>
              <a:gd name="connsiteX31" fmla="*/ 76200 w 1044553"/>
              <a:gd name="connsiteY31" fmla="*/ 1394113 h 1584613"/>
              <a:gd name="connsiteX32" fmla="*/ 19050 w 1044553"/>
              <a:gd name="connsiteY32" fmla="*/ 1517938 h 1584613"/>
              <a:gd name="connsiteX33" fmla="*/ 0 w 1044553"/>
              <a:gd name="connsiteY33" fmla="*/ 1584613 h 1584613"/>
              <a:gd name="connsiteX0" fmla="*/ 1044553 w 1044553"/>
              <a:gd name="connsiteY0" fmla="*/ 0 h 1584613"/>
              <a:gd name="connsiteX1" fmla="*/ 1000125 w 1044553"/>
              <a:gd name="connsiteY1" fmla="*/ 79663 h 1584613"/>
              <a:gd name="connsiteX2" fmla="*/ 971550 w 1044553"/>
              <a:gd name="connsiteY2" fmla="*/ 127288 h 1584613"/>
              <a:gd name="connsiteX3" fmla="*/ 942975 w 1044553"/>
              <a:gd name="connsiteY3" fmla="*/ 155863 h 1584613"/>
              <a:gd name="connsiteX4" fmla="*/ 892086 w 1044553"/>
              <a:gd name="connsiteY4" fmla="*/ 206486 h 1584613"/>
              <a:gd name="connsiteX5" fmla="*/ 876300 w 1044553"/>
              <a:gd name="connsiteY5" fmla="*/ 251113 h 1584613"/>
              <a:gd name="connsiteX6" fmla="*/ 857250 w 1044553"/>
              <a:gd name="connsiteY6" fmla="*/ 279688 h 1584613"/>
              <a:gd name="connsiteX7" fmla="*/ 809625 w 1044553"/>
              <a:gd name="connsiteY7" fmla="*/ 336838 h 1584613"/>
              <a:gd name="connsiteX8" fmla="*/ 800100 w 1044553"/>
              <a:gd name="connsiteY8" fmla="*/ 365413 h 1584613"/>
              <a:gd name="connsiteX9" fmla="*/ 771525 w 1044553"/>
              <a:gd name="connsiteY9" fmla="*/ 393988 h 1584613"/>
              <a:gd name="connsiteX10" fmla="*/ 733425 w 1044553"/>
              <a:gd name="connsiteY10" fmla="*/ 451138 h 1584613"/>
              <a:gd name="connsiteX11" fmla="*/ 695325 w 1044553"/>
              <a:gd name="connsiteY11" fmla="*/ 489238 h 1584613"/>
              <a:gd name="connsiteX12" fmla="*/ 676275 w 1044553"/>
              <a:gd name="connsiteY12" fmla="*/ 527338 h 1584613"/>
              <a:gd name="connsiteX13" fmla="*/ 657225 w 1044553"/>
              <a:gd name="connsiteY13" fmla="*/ 555913 h 1584613"/>
              <a:gd name="connsiteX14" fmla="*/ 638175 w 1044553"/>
              <a:gd name="connsiteY14" fmla="*/ 594013 h 1584613"/>
              <a:gd name="connsiteX15" fmla="*/ 584089 w 1044553"/>
              <a:gd name="connsiteY15" fmla="*/ 667149 h 1584613"/>
              <a:gd name="connsiteX16" fmla="*/ 552450 w 1044553"/>
              <a:gd name="connsiteY16" fmla="*/ 736888 h 1584613"/>
              <a:gd name="connsiteX17" fmla="*/ 533400 w 1044553"/>
              <a:gd name="connsiteY17" fmla="*/ 765463 h 1584613"/>
              <a:gd name="connsiteX18" fmla="*/ 514350 w 1044553"/>
              <a:gd name="connsiteY18" fmla="*/ 794038 h 1584613"/>
              <a:gd name="connsiteX19" fmla="*/ 504825 w 1044553"/>
              <a:gd name="connsiteY19" fmla="*/ 832138 h 1584613"/>
              <a:gd name="connsiteX20" fmla="*/ 466725 w 1044553"/>
              <a:gd name="connsiteY20" fmla="*/ 860713 h 1584613"/>
              <a:gd name="connsiteX21" fmla="*/ 419100 w 1044553"/>
              <a:gd name="connsiteY21" fmla="*/ 917863 h 1584613"/>
              <a:gd name="connsiteX22" fmla="*/ 361950 w 1044553"/>
              <a:gd name="connsiteY22" fmla="*/ 975013 h 1584613"/>
              <a:gd name="connsiteX23" fmla="*/ 323850 w 1044553"/>
              <a:gd name="connsiteY23" fmla="*/ 1032163 h 1584613"/>
              <a:gd name="connsiteX24" fmla="*/ 295275 w 1044553"/>
              <a:gd name="connsiteY24" fmla="*/ 1070263 h 1584613"/>
              <a:gd name="connsiteX25" fmla="*/ 238125 w 1044553"/>
              <a:gd name="connsiteY25" fmla="*/ 1127413 h 1584613"/>
              <a:gd name="connsiteX26" fmla="*/ 200025 w 1044553"/>
              <a:gd name="connsiteY26" fmla="*/ 1184563 h 1584613"/>
              <a:gd name="connsiteX27" fmla="*/ 180975 w 1044553"/>
              <a:gd name="connsiteY27" fmla="*/ 1222663 h 1584613"/>
              <a:gd name="connsiteX28" fmla="*/ 142875 w 1044553"/>
              <a:gd name="connsiteY28" fmla="*/ 1279813 h 1584613"/>
              <a:gd name="connsiteX29" fmla="*/ 123825 w 1044553"/>
              <a:gd name="connsiteY29" fmla="*/ 1308388 h 1584613"/>
              <a:gd name="connsiteX30" fmla="*/ 104775 w 1044553"/>
              <a:gd name="connsiteY30" fmla="*/ 1336963 h 1584613"/>
              <a:gd name="connsiteX31" fmla="*/ 76200 w 1044553"/>
              <a:gd name="connsiteY31" fmla="*/ 1394113 h 1584613"/>
              <a:gd name="connsiteX32" fmla="*/ 19050 w 1044553"/>
              <a:gd name="connsiteY32" fmla="*/ 1517938 h 1584613"/>
              <a:gd name="connsiteX33" fmla="*/ 0 w 1044553"/>
              <a:gd name="connsiteY33" fmla="*/ 1584613 h 1584613"/>
              <a:gd name="connsiteX0" fmla="*/ 1044553 w 1044553"/>
              <a:gd name="connsiteY0" fmla="*/ 0 h 1584613"/>
              <a:gd name="connsiteX1" fmla="*/ 1000125 w 1044553"/>
              <a:gd name="connsiteY1" fmla="*/ 79663 h 1584613"/>
              <a:gd name="connsiteX2" fmla="*/ 971550 w 1044553"/>
              <a:gd name="connsiteY2" fmla="*/ 127288 h 1584613"/>
              <a:gd name="connsiteX3" fmla="*/ 942975 w 1044553"/>
              <a:gd name="connsiteY3" fmla="*/ 155863 h 1584613"/>
              <a:gd name="connsiteX4" fmla="*/ 892086 w 1044553"/>
              <a:gd name="connsiteY4" fmla="*/ 206486 h 1584613"/>
              <a:gd name="connsiteX5" fmla="*/ 876300 w 1044553"/>
              <a:gd name="connsiteY5" fmla="*/ 251113 h 1584613"/>
              <a:gd name="connsiteX6" fmla="*/ 857250 w 1044553"/>
              <a:gd name="connsiteY6" fmla="*/ 279688 h 1584613"/>
              <a:gd name="connsiteX7" fmla="*/ 809625 w 1044553"/>
              <a:gd name="connsiteY7" fmla="*/ 336838 h 1584613"/>
              <a:gd name="connsiteX8" fmla="*/ 800100 w 1044553"/>
              <a:gd name="connsiteY8" fmla="*/ 365413 h 1584613"/>
              <a:gd name="connsiteX9" fmla="*/ 771525 w 1044553"/>
              <a:gd name="connsiteY9" fmla="*/ 393988 h 1584613"/>
              <a:gd name="connsiteX10" fmla="*/ 733425 w 1044553"/>
              <a:gd name="connsiteY10" fmla="*/ 451138 h 1584613"/>
              <a:gd name="connsiteX11" fmla="*/ 695325 w 1044553"/>
              <a:gd name="connsiteY11" fmla="*/ 489238 h 1584613"/>
              <a:gd name="connsiteX12" fmla="*/ 676275 w 1044553"/>
              <a:gd name="connsiteY12" fmla="*/ 527338 h 1584613"/>
              <a:gd name="connsiteX13" fmla="*/ 657225 w 1044553"/>
              <a:gd name="connsiteY13" fmla="*/ 555913 h 1584613"/>
              <a:gd name="connsiteX14" fmla="*/ 638175 w 1044553"/>
              <a:gd name="connsiteY14" fmla="*/ 594013 h 1584613"/>
              <a:gd name="connsiteX15" fmla="*/ 584089 w 1044553"/>
              <a:gd name="connsiteY15" fmla="*/ 667149 h 1584613"/>
              <a:gd name="connsiteX16" fmla="*/ 552450 w 1044553"/>
              <a:gd name="connsiteY16" fmla="*/ 736888 h 1584613"/>
              <a:gd name="connsiteX17" fmla="*/ 533400 w 1044553"/>
              <a:gd name="connsiteY17" fmla="*/ 765463 h 1584613"/>
              <a:gd name="connsiteX18" fmla="*/ 514350 w 1044553"/>
              <a:gd name="connsiteY18" fmla="*/ 794038 h 1584613"/>
              <a:gd name="connsiteX19" fmla="*/ 488839 w 1044553"/>
              <a:gd name="connsiteY19" fmla="*/ 816152 h 1584613"/>
              <a:gd name="connsiteX20" fmla="*/ 466725 w 1044553"/>
              <a:gd name="connsiteY20" fmla="*/ 860713 h 1584613"/>
              <a:gd name="connsiteX21" fmla="*/ 419100 w 1044553"/>
              <a:gd name="connsiteY21" fmla="*/ 917863 h 1584613"/>
              <a:gd name="connsiteX22" fmla="*/ 361950 w 1044553"/>
              <a:gd name="connsiteY22" fmla="*/ 975013 h 1584613"/>
              <a:gd name="connsiteX23" fmla="*/ 323850 w 1044553"/>
              <a:gd name="connsiteY23" fmla="*/ 1032163 h 1584613"/>
              <a:gd name="connsiteX24" fmla="*/ 295275 w 1044553"/>
              <a:gd name="connsiteY24" fmla="*/ 1070263 h 1584613"/>
              <a:gd name="connsiteX25" fmla="*/ 238125 w 1044553"/>
              <a:gd name="connsiteY25" fmla="*/ 1127413 h 1584613"/>
              <a:gd name="connsiteX26" fmla="*/ 200025 w 1044553"/>
              <a:gd name="connsiteY26" fmla="*/ 1184563 h 1584613"/>
              <a:gd name="connsiteX27" fmla="*/ 180975 w 1044553"/>
              <a:gd name="connsiteY27" fmla="*/ 1222663 h 1584613"/>
              <a:gd name="connsiteX28" fmla="*/ 142875 w 1044553"/>
              <a:gd name="connsiteY28" fmla="*/ 1279813 h 1584613"/>
              <a:gd name="connsiteX29" fmla="*/ 123825 w 1044553"/>
              <a:gd name="connsiteY29" fmla="*/ 1308388 h 1584613"/>
              <a:gd name="connsiteX30" fmla="*/ 104775 w 1044553"/>
              <a:gd name="connsiteY30" fmla="*/ 1336963 h 1584613"/>
              <a:gd name="connsiteX31" fmla="*/ 76200 w 1044553"/>
              <a:gd name="connsiteY31" fmla="*/ 1394113 h 1584613"/>
              <a:gd name="connsiteX32" fmla="*/ 19050 w 1044553"/>
              <a:gd name="connsiteY32" fmla="*/ 1517938 h 1584613"/>
              <a:gd name="connsiteX33" fmla="*/ 0 w 1044553"/>
              <a:gd name="connsiteY33" fmla="*/ 1584613 h 1584613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63511 w 1488964"/>
              <a:gd name="connsiteY21" fmla="*/ 917863 h 2128138"/>
              <a:gd name="connsiteX22" fmla="*/ 806361 w 1488964"/>
              <a:gd name="connsiteY22" fmla="*/ 975013 h 2128138"/>
              <a:gd name="connsiteX23" fmla="*/ 768261 w 1488964"/>
              <a:gd name="connsiteY23" fmla="*/ 1032163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49186 w 1488964"/>
              <a:gd name="connsiteY30" fmla="*/ 1336963 h 2128138"/>
              <a:gd name="connsiteX31" fmla="*/ 520611 w 1488964"/>
              <a:gd name="connsiteY31" fmla="*/ 1394113 h 2128138"/>
              <a:gd name="connsiteX32" fmla="*/ 463461 w 1488964"/>
              <a:gd name="connsiteY32" fmla="*/ 1517938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63511 w 1488964"/>
              <a:gd name="connsiteY21" fmla="*/ 917863 h 2128138"/>
              <a:gd name="connsiteX22" fmla="*/ 806361 w 1488964"/>
              <a:gd name="connsiteY22" fmla="*/ 975013 h 2128138"/>
              <a:gd name="connsiteX23" fmla="*/ 768261 w 1488964"/>
              <a:gd name="connsiteY23" fmla="*/ 1032163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49186 w 1488964"/>
              <a:gd name="connsiteY30" fmla="*/ 1336963 h 2128138"/>
              <a:gd name="connsiteX31" fmla="*/ 520611 w 1488964"/>
              <a:gd name="connsiteY31" fmla="*/ 1394113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63511 w 1488964"/>
              <a:gd name="connsiteY21" fmla="*/ 917863 h 2128138"/>
              <a:gd name="connsiteX22" fmla="*/ 806361 w 1488964"/>
              <a:gd name="connsiteY22" fmla="*/ 975013 h 2128138"/>
              <a:gd name="connsiteX23" fmla="*/ 768261 w 1488964"/>
              <a:gd name="connsiteY23" fmla="*/ 1032163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49186 w 1488964"/>
              <a:gd name="connsiteY30" fmla="*/ 1336963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63511 w 1488964"/>
              <a:gd name="connsiteY21" fmla="*/ 917863 h 2128138"/>
              <a:gd name="connsiteX22" fmla="*/ 806361 w 1488964"/>
              <a:gd name="connsiteY22" fmla="*/ 975013 h 2128138"/>
              <a:gd name="connsiteX23" fmla="*/ 768261 w 1488964"/>
              <a:gd name="connsiteY23" fmla="*/ 1032163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63511 w 1488964"/>
              <a:gd name="connsiteY21" fmla="*/ 917863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11136 w 1488964"/>
              <a:gd name="connsiteY20" fmla="*/ 860713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36888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01719 h 2128138"/>
              <a:gd name="connsiteX17" fmla="*/ 977811 w 1488964"/>
              <a:gd name="connsiteY17" fmla="*/ 76546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01719 h 2128138"/>
              <a:gd name="connsiteX17" fmla="*/ 965022 w 1488964"/>
              <a:gd name="connsiteY17" fmla="*/ 743083 h 2128138"/>
              <a:gd name="connsiteX18" fmla="*/ 958761 w 1488964"/>
              <a:gd name="connsiteY18" fmla="*/ 794038 h 2128138"/>
              <a:gd name="connsiteX19" fmla="*/ 933250 w 1488964"/>
              <a:gd name="connsiteY19" fmla="*/ 816152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01719 h 2128138"/>
              <a:gd name="connsiteX17" fmla="*/ 965022 w 1488964"/>
              <a:gd name="connsiteY17" fmla="*/ 743083 h 2128138"/>
              <a:gd name="connsiteX18" fmla="*/ 942775 w 1488964"/>
              <a:gd name="connsiteY18" fmla="*/ 784446 h 2128138"/>
              <a:gd name="connsiteX19" fmla="*/ 933250 w 1488964"/>
              <a:gd name="connsiteY19" fmla="*/ 816152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82586 w 1488964"/>
              <a:gd name="connsiteY14" fmla="*/ 594013 h 2128138"/>
              <a:gd name="connsiteX15" fmla="*/ 1028500 w 1488964"/>
              <a:gd name="connsiteY15" fmla="*/ 667149 h 2128138"/>
              <a:gd name="connsiteX16" fmla="*/ 996861 w 1488964"/>
              <a:gd name="connsiteY16" fmla="*/ 701719 h 2128138"/>
              <a:gd name="connsiteX17" fmla="*/ 965022 w 1488964"/>
              <a:gd name="connsiteY17" fmla="*/ 743083 h 2128138"/>
              <a:gd name="connsiteX18" fmla="*/ 942775 w 1488964"/>
              <a:gd name="connsiteY18" fmla="*/ 784446 h 2128138"/>
              <a:gd name="connsiteX19" fmla="*/ 930052 w 1488964"/>
              <a:gd name="connsiteY19" fmla="*/ 796969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8500 w 1488964"/>
              <a:gd name="connsiteY15" fmla="*/ 667149 h 2128138"/>
              <a:gd name="connsiteX16" fmla="*/ 996861 w 1488964"/>
              <a:gd name="connsiteY16" fmla="*/ 701719 h 2128138"/>
              <a:gd name="connsiteX17" fmla="*/ 965022 w 1488964"/>
              <a:gd name="connsiteY17" fmla="*/ 743083 h 2128138"/>
              <a:gd name="connsiteX18" fmla="*/ 942775 w 1488964"/>
              <a:gd name="connsiteY18" fmla="*/ 784446 h 2128138"/>
              <a:gd name="connsiteX19" fmla="*/ 930052 w 1488964"/>
              <a:gd name="connsiteY19" fmla="*/ 796969 h 2128138"/>
              <a:gd name="connsiteX20" fmla="*/ 904741 w 1488964"/>
              <a:gd name="connsiteY20" fmla="*/ 828741 h 2128138"/>
              <a:gd name="connsiteX21" fmla="*/ 844328 w 1488964"/>
              <a:gd name="connsiteY21" fmla="*/ 905074 h 2128138"/>
              <a:gd name="connsiteX22" fmla="*/ 806361 w 1488964"/>
              <a:gd name="connsiteY22" fmla="*/ 975013 h 2128138"/>
              <a:gd name="connsiteX23" fmla="*/ 768261 w 1488964"/>
              <a:gd name="connsiteY23" fmla="*/ 1022571 h 2128138"/>
              <a:gd name="connsiteX24" fmla="*/ 739686 w 1488964"/>
              <a:gd name="connsiteY24" fmla="*/ 1070263 h 2128138"/>
              <a:gd name="connsiteX25" fmla="*/ 682536 w 1488964"/>
              <a:gd name="connsiteY25" fmla="*/ 1127413 h 2128138"/>
              <a:gd name="connsiteX26" fmla="*/ 644436 w 1488964"/>
              <a:gd name="connsiteY26" fmla="*/ 1184563 h 2128138"/>
              <a:gd name="connsiteX27" fmla="*/ 625386 w 1488964"/>
              <a:gd name="connsiteY27" fmla="*/ 1222663 h 2128138"/>
              <a:gd name="connsiteX28" fmla="*/ 587286 w 1488964"/>
              <a:gd name="connsiteY28" fmla="*/ 1279813 h 2128138"/>
              <a:gd name="connsiteX29" fmla="*/ 568236 w 1488964"/>
              <a:gd name="connsiteY29" fmla="*/ 1308388 h 2128138"/>
              <a:gd name="connsiteX30" fmla="*/ 504425 w 1488964"/>
              <a:gd name="connsiteY30" fmla="*/ 1384921 h 2128138"/>
              <a:gd name="connsiteX31" fmla="*/ 424695 w 1488964"/>
              <a:gd name="connsiteY31" fmla="*/ 1522001 h 2128138"/>
              <a:gd name="connsiteX32" fmla="*/ 325981 w 1488964"/>
              <a:gd name="connsiteY32" fmla="*/ 1668206 h 2128138"/>
              <a:gd name="connsiteX33" fmla="*/ 0 w 1488964"/>
              <a:gd name="connsiteY33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8500 w 1488964"/>
              <a:gd name="connsiteY15" fmla="*/ 667149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77836 w 1488964"/>
              <a:gd name="connsiteY10" fmla="*/ 451138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44511 w 1488964"/>
              <a:gd name="connsiteY8" fmla="*/ 365413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54036 w 1488964"/>
              <a:gd name="connsiteY7" fmla="*/ 336838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301661 w 1488964"/>
              <a:gd name="connsiteY6" fmla="*/ 279688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20711 w 1488964"/>
              <a:gd name="connsiteY5" fmla="*/ 251113 h 2128138"/>
              <a:gd name="connsiteX6" fmla="*/ 1292070 w 1488964"/>
              <a:gd name="connsiteY6" fmla="*/ 270097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87386 w 1488964"/>
              <a:gd name="connsiteY3" fmla="*/ 155863 h 2128138"/>
              <a:gd name="connsiteX4" fmla="*/ 1336497 w 1488964"/>
              <a:gd name="connsiteY4" fmla="*/ 206486 h 2128138"/>
              <a:gd name="connsiteX5" fmla="*/ 1314316 w 1488964"/>
              <a:gd name="connsiteY5" fmla="*/ 241522 h 2128138"/>
              <a:gd name="connsiteX6" fmla="*/ 1292070 w 1488964"/>
              <a:gd name="connsiteY6" fmla="*/ 270097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15961 w 1488964"/>
              <a:gd name="connsiteY2" fmla="*/ 127288 h 2128138"/>
              <a:gd name="connsiteX3" fmla="*/ 1377794 w 1488964"/>
              <a:gd name="connsiteY3" fmla="*/ 146272 h 2128138"/>
              <a:gd name="connsiteX4" fmla="*/ 1336497 w 1488964"/>
              <a:gd name="connsiteY4" fmla="*/ 206486 h 2128138"/>
              <a:gd name="connsiteX5" fmla="*/ 1314316 w 1488964"/>
              <a:gd name="connsiteY5" fmla="*/ 241522 h 2128138"/>
              <a:gd name="connsiteX6" fmla="*/ 1292070 w 1488964"/>
              <a:gd name="connsiteY6" fmla="*/ 270097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44536 w 1488964"/>
              <a:gd name="connsiteY1" fmla="*/ 79663 h 2128138"/>
              <a:gd name="connsiteX2" fmla="*/ 1409566 w 1488964"/>
              <a:gd name="connsiteY2" fmla="*/ 108105 h 2128138"/>
              <a:gd name="connsiteX3" fmla="*/ 1377794 w 1488964"/>
              <a:gd name="connsiteY3" fmla="*/ 146272 h 2128138"/>
              <a:gd name="connsiteX4" fmla="*/ 1336497 w 1488964"/>
              <a:gd name="connsiteY4" fmla="*/ 206486 h 2128138"/>
              <a:gd name="connsiteX5" fmla="*/ 1314316 w 1488964"/>
              <a:gd name="connsiteY5" fmla="*/ 241522 h 2128138"/>
              <a:gd name="connsiteX6" fmla="*/ 1292070 w 1488964"/>
              <a:gd name="connsiteY6" fmla="*/ 270097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88964 w 1488964"/>
              <a:gd name="connsiteY0" fmla="*/ 0 h 2128138"/>
              <a:gd name="connsiteX1" fmla="*/ 1438141 w 1488964"/>
              <a:gd name="connsiteY1" fmla="*/ 63677 h 2128138"/>
              <a:gd name="connsiteX2" fmla="*/ 1409566 w 1488964"/>
              <a:gd name="connsiteY2" fmla="*/ 108105 h 2128138"/>
              <a:gd name="connsiteX3" fmla="*/ 1377794 w 1488964"/>
              <a:gd name="connsiteY3" fmla="*/ 146272 h 2128138"/>
              <a:gd name="connsiteX4" fmla="*/ 1336497 w 1488964"/>
              <a:gd name="connsiteY4" fmla="*/ 206486 h 2128138"/>
              <a:gd name="connsiteX5" fmla="*/ 1314316 w 1488964"/>
              <a:gd name="connsiteY5" fmla="*/ 241522 h 2128138"/>
              <a:gd name="connsiteX6" fmla="*/ 1292070 w 1488964"/>
              <a:gd name="connsiteY6" fmla="*/ 270097 h 2128138"/>
              <a:gd name="connsiteX7" fmla="*/ 1260431 w 1488964"/>
              <a:gd name="connsiteY7" fmla="*/ 320852 h 2128138"/>
              <a:gd name="connsiteX8" fmla="*/ 1231723 w 1488964"/>
              <a:gd name="connsiteY8" fmla="*/ 359018 h 2128138"/>
              <a:gd name="connsiteX9" fmla="*/ 1215936 w 1488964"/>
              <a:gd name="connsiteY9" fmla="*/ 393988 h 2128138"/>
              <a:gd name="connsiteX10" fmla="*/ 1184230 w 1488964"/>
              <a:gd name="connsiteY10" fmla="*/ 422363 h 2128138"/>
              <a:gd name="connsiteX11" fmla="*/ 1139736 w 1488964"/>
              <a:gd name="connsiteY11" fmla="*/ 489238 h 2128138"/>
              <a:gd name="connsiteX12" fmla="*/ 1120686 w 1488964"/>
              <a:gd name="connsiteY12" fmla="*/ 527338 h 2128138"/>
              <a:gd name="connsiteX13" fmla="*/ 1101636 w 1488964"/>
              <a:gd name="connsiteY13" fmla="*/ 555913 h 2128138"/>
              <a:gd name="connsiteX14" fmla="*/ 1053811 w 1488964"/>
              <a:gd name="connsiteY14" fmla="*/ 609999 h 2128138"/>
              <a:gd name="connsiteX15" fmla="*/ 1025303 w 1488964"/>
              <a:gd name="connsiteY15" fmla="*/ 644768 h 2128138"/>
              <a:gd name="connsiteX16" fmla="*/ 1003789 w 1488964"/>
              <a:gd name="connsiteY16" fmla="*/ 667882 h 2128138"/>
              <a:gd name="connsiteX17" fmla="*/ 996861 w 1488964"/>
              <a:gd name="connsiteY17" fmla="*/ 701719 h 2128138"/>
              <a:gd name="connsiteX18" fmla="*/ 965022 w 1488964"/>
              <a:gd name="connsiteY18" fmla="*/ 743083 h 2128138"/>
              <a:gd name="connsiteX19" fmla="*/ 942775 w 1488964"/>
              <a:gd name="connsiteY19" fmla="*/ 784446 h 2128138"/>
              <a:gd name="connsiteX20" fmla="*/ 930052 w 1488964"/>
              <a:gd name="connsiteY20" fmla="*/ 796969 h 2128138"/>
              <a:gd name="connsiteX21" fmla="*/ 904741 w 1488964"/>
              <a:gd name="connsiteY21" fmla="*/ 828741 h 2128138"/>
              <a:gd name="connsiteX22" fmla="*/ 844328 w 1488964"/>
              <a:gd name="connsiteY22" fmla="*/ 905074 h 2128138"/>
              <a:gd name="connsiteX23" fmla="*/ 806361 w 1488964"/>
              <a:gd name="connsiteY23" fmla="*/ 975013 h 2128138"/>
              <a:gd name="connsiteX24" fmla="*/ 768261 w 1488964"/>
              <a:gd name="connsiteY24" fmla="*/ 1022571 h 2128138"/>
              <a:gd name="connsiteX25" fmla="*/ 739686 w 1488964"/>
              <a:gd name="connsiteY25" fmla="*/ 1070263 h 2128138"/>
              <a:gd name="connsiteX26" fmla="*/ 682536 w 1488964"/>
              <a:gd name="connsiteY26" fmla="*/ 1127413 h 2128138"/>
              <a:gd name="connsiteX27" fmla="*/ 644436 w 1488964"/>
              <a:gd name="connsiteY27" fmla="*/ 1184563 h 2128138"/>
              <a:gd name="connsiteX28" fmla="*/ 625386 w 1488964"/>
              <a:gd name="connsiteY28" fmla="*/ 1222663 h 2128138"/>
              <a:gd name="connsiteX29" fmla="*/ 587286 w 1488964"/>
              <a:gd name="connsiteY29" fmla="*/ 1279813 h 2128138"/>
              <a:gd name="connsiteX30" fmla="*/ 568236 w 1488964"/>
              <a:gd name="connsiteY30" fmla="*/ 1308388 h 2128138"/>
              <a:gd name="connsiteX31" fmla="*/ 504425 w 1488964"/>
              <a:gd name="connsiteY31" fmla="*/ 1384921 h 2128138"/>
              <a:gd name="connsiteX32" fmla="*/ 424695 w 1488964"/>
              <a:gd name="connsiteY32" fmla="*/ 1522001 h 2128138"/>
              <a:gd name="connsiteX33" fmla="*/ 325981 w 1488964"/>
              <a:gd name="connsiteY33" fmla="*/ 1668206 h 2128138"/>
              <a:gd name="connsiteX34" fmla="*/ 0 w 1488964"/>
              <a:gd name="connsiteY34" fmla="*/ 2128138 h 2128138"/>
              <a:gd name="connsiteX0" fmla="*/ 1495359 w 1495359"/>
              <a:gd name="connsiteY0" fmla="*/ 0 h 2153716"/>
              <a:gd name="connsiteX1" fmla="*/ 1438141 w 1495359"/>
              <a:gd name="connsiteY1" fmla="*/ 89255 h 2153716"/>
              <a:gd name="connsiteX2" fmla="*/ 1409566 w 1495359"/>
              <a:gd name="connsiteY2" fmla="*/ 133683 h 2153716"/>
              <a:gd name="connsiteX3" fmla="*/ 1377794 w 1495359"/>
              <a:gd name="connsiteY3" fmla="*/ 171850 h 2153716"/>
              <a:gd name="connsiteX4" fmla="*/ 1336497 w 1495359"/>
              <a:gd name="connsiteY4" fmla="*/ 232064 h 2153716"/>
              <a:gd name="connsiteX5" fmla="*/ 1314316 w 1495359"/>
              <a:gd name="connsiteY5" fmla="*/ 267100 h 2153716"/>
              <a:gd name="connsiteX6" fmla="*/ 1292070 w 1495359"/>
              <a:gd name="connsiteY6" fmla="*/ 295675 h 2153716"/>
              <a:gd name="connsiteX7" fmla="*/ 1260431 w 1495359"/>
              <a:gd name="connsiteY7" fmla="*/ 346430 h 2153716"/>
              <a:gd name="connsiteX8" fmla="*/ 1231723 w 1495359"/>
              <a:gd name="connsiteY8" fmla="*/ 384596 h 2153716"/>
              <a:gd name="connsiteX9" fmla="*/ 1215936 w 1495359"/>
              <a:gd name="connsiteY9" fmla="*/ 419566 h 2153716"/>
              <a:gd name="connsiteX10" fmla="*/ 1184230 w 1495359"/>
              <a:gd name="connsiteY10" fmla="*/ 447941 h 2153716"/>
              <a:gd name="connsiteX11" fmla="*/ 1139736 w 1495359"/>
              <a:gd name="connsiteY11" fmla="*/ 514816 h 2153716"/>
              <a:gd name="connsiteX12" fmla="*/ 1120686 w 1495359"/>
              <a:gd name="connsiteY12" fmla="*/ 552916 h 2153716"/>
              <a:gd name="connsiteX13" fmla="*/ 1101636 w 1495359"/>
              <a:gd name="connsiteY13" fmla="*/ 581491 h 2153716"/>
              <a:gd name="connsiteX14" fmla="*/ 1053811 w 1495359"/>
              <a:gd name="connsiteY14" fmla="*/ 635577 h 2153716"/>
              <a:gd name="connsiteX15" fmla="*/ 1025303 w 1495359"/>
              <a:gd name="connsiteY15" fmla="*/ 670346 h 2153716"/>
              <a:gd name="connsiteX16" fmla="*/ 1003789 w 1495359"/>
              <a:gd name="connsiteY16" fmla="*/ 693460 h 2153716"/>
              <a:gd name="connsiteX17" fmla="*/ 996861 w 1495359"/>
              <a:gd name="connsiteY17" fmla="*/ 727297 h 2153716"/>
              <a:gd name="connsiteX18" fmla="*/ 965022 w 1495359"/>
              <a:gd name="connsiteY18" fmla="*/ 768661 h 2153716"/>
              <a:gd name="connsiteX19" fmla="*/ 942775 w 1495359"/>
              <a:gd name="connsiteY19" fmla="*/ 810024 h 2153716"/>
              <a:gd name="connsiteX20" fmla="*/ 930052 w 1495359"/>
              <a:gd name="connsiteY20" fmla="*/ 822547 h 2153716"/>
              <a:gd name="connsiteX21" fmla="*/ 904741 w 1495359"/>
              <a:gd name="connsiteY21" fmla="*/ 854319 h 2153716"/>
              <a:gd name="connsiteX22" fmla="*/ 844328 w 1495359"/>
              <a:gd name="connsiteY22" fmla="*/ 930652 h 2153716"/>
              <a:gd name="connsiteX23" fmla="*/ 806361 w 1495359"/>
              <a:gd name="connsiteY23" fmla="*/ 1000591 h 2153716"/>
              <a:gd name="connsiteX24" fmla="*/ 768261 w 1495359"/>
              <a:gd name="connsiteY24" fmla="*/ 1048149 h 2153716"/>
              <a:gd name="connsiteX25" fmla="*/ 739686 w 1495359"/>
              <a:gd name="connsiteY25" fmla="*/ 1095841 h 2153716"/>
              <a:gd name="connsiteX26" fmla="*/ 682536 w 1495359"/>
              <a:gd name="connsiteY26" fmla="*/ 1152991 h 2153716"/>
              <a:gd name="connsiteX27" fmla="*/ 644436 w 1495359"/>
              <a:gd name="connsiteY27" fmla="*/ 1210141 h 2153716"/>
              <a:gd name="connsiteX28" fmla="*/ 625386 w 1495359"/>
              <a:gd name="connsiteY28" fmla="*/ 1248241 h 2153716"/>
              <a:gd name="connsiteX29" fmla="*/ 587286 w 1495359"/>
              <a:gd name="connsiteY29" fmla="*/ 1305391 h 2153716"/>
              <a:gd name="connsiteX30" fmla="*/ 568236 w 1495359"/>
              <a:gd name="connsiteY30" fmla="*/ 1333966 h 2153716"/>
              <a:gd name="connsiteX31" fmla="*/ 504425 w 1495359"/>
              <a:gd name="connsiteY31" fmla="*/ 1410499 h 2153716"/>
              <a:gd name="connsiteX32" fmla="*/ 424695 w 1495359"/>
              <a:gd name="connsiteY32" fmla="*/ 1547579 h 2153716"/>
              <a:gd name="connsiteX33" fmla="*/ 325981 w 1495359"/>
              <a:gd name="connsiteY33" fmla="*/ 1693784 h 2153716"/>
              <a:gd name="connsiteX34" fmla="*/ 0 w 1495359"/>
              <a:gd name="connsiteY34" fmla="*/ 2153716 h 2153716"/>
              <a:gd name="connsiteX0" fmla="*/ 1648824 w 1648824"/>
              <a:gd name="connsiteY0" fmla="*/ 225481 h 2072266"/>
              <a:gd name="connsiteX1" fmla="*/ 1438141 w 1648824"/>
              <a:gd name="connsiteY1" fmla="*/ 7805 h 2072266"/>
              <a:gd name="connsiteX2" fmla="*/ 1409566 w 1648824"/>
              <a:gd name="connsiteY2" fmla="*/ 52233 h 2072266"/>
              <a:gd name="connsiteX3" fmla="*/ 1377794 w 1648824"/>
              <a:gd name="connsiteY3" fmla="*/ 90400 h 2072266"/>
              <a:gd name="connsiteX4" fmla="*/ 1336497 w 1648824"/>
              <a:gd name="connsiteY4" fmla="*/ 150614 h 2072266"/>
              <a:gd name="connsiteX5" fmla="*/ 1314316 w 1648824"/>
              <a:gd name="connsiteY5" fmla="*/ 185650 h 2072266"/>
              <a:gd name="connsiteX6" fmla="*/ 1292070 w 1648824"/>
              <a:gd name="connsiteY6" fmla="*/ 214225 h 2072266"/>
              <a:gd name="connsiteX7" fmla="*/ 1260431 w 1648824"/>
              <a:gd name="connsiteY7" fmla="*/ 264980 h 2072266"/>
              <a:gd name="connsiteX8" fmla="*/ 1231723 w 1648824"/>
              <a:gd name="connsiteY8" fmla="*/ 303146 h 2072266"/>
              <a:gd name="connsiteX9" fmla="*/ 1215936 w 1648824"/>
              <a:gd name="connsiteY9" fmla="*/ 338116 h 2072266"/>
              <a:gd name="connsiteX10" fmla="*/ 1184230 w 1648824"/>
              <a:gd name="connsiteY10" fmla="*/ 366491 h 2072266"/>
              <a:gd name="connsiteX11" fmla="*/ 1139736 w 1648824"/>
              <a:gd name="connsiteY11" fmla="*/ 433366 h 2072266"/>
              <a:gd name="connsiteX12" fmla="*/ 1120686 w 1648824"/>
              <a:gd name="connsiteY12" fmla="*/ 471466 h 2072266"/>
              <a:gd name="connsiteX13" fmla="*/ 1101636 w 1648824"/>
              <a:gd name="connsiteY13" fmla="*/ 500041 h 2072266"/>
              <a:gd name="connsiteX14" fmla="*/ 1053811 w 1648824"/>
              <a:gd name="connsiteY14" fmla="*/ 554127 h 2072266"/>
              <a:gd name="connsiteX15" fmla="*/ 1025303 w 1648824"/>
              <a:gd name="connsiteY15" fmla="*/ 588896 h 2072266"/>
              <a:gd name="connsiteX16" fmla="*/ 1003789 w 1648824"/>
              <a:gd name="connsiteY16" fmla="*/ 612010 h 2072266"/>
              <a:gd name="connsiteX17" fmla="*/ 996861 w 1648824"/>
              <a:gd name="connsiteY17" fmla="*/ 645847 h 2072266"/>
              <a:gd name="connsiteX18" fmla="*/ 965022 w 1648824"/>
              <a:gd name="connsiteY18" fmla="*/ 687211 h 2072266"/>
              <a:gd name="connsiteX19" fmla="*/ 942775 w 1648824"/>
              <a:gd name="connsiteY19" fmla="*/ 728574 h 2072266"/>
              <a:gd name="connsiteX20" fmla="*/ 930052 w 1648824"/>
              <a:gd name="connsiteY20" fmla="*/ 741097 h 2072266"/>
              <a:gd name="connsiteX21" fmla="*/ 904741 w 1648824"/>
              <a:gd name="connsiteY21" fmla="*/ 772869 h 2072266"/>
              <a:gd name="connsiteX22" fmla="*/ 844328 w 1648824"/>
              <a:gd name="connsiteY22" fmla="*/ 849202 h 2072266"/>
              <a:gd name="connsiteX23" fmla="*/ 806361 w 1648824"/>
              <a:gd name="connsiteY23" fmla="*/ 919141 h 2072266"/>
              <a:gd name="connsiteX24" fmla="*/ 768261 w 1648824"/>
              <a:gd name="connsiteY24" fmla="*/ 966699 h 2072266"/>
              <a:gd name="connsiteX25" fmla="*/ 739686 w 1648824"/>
              <a:gd name="connsiteY25" fmla="*/ 1014391 h 2072266"/>
              <a:gd name="connsiteX26" fmla="*/ 682536 w 1648824"/>
              <a:gd name="connsiteY26" fmla="*/ 1071541 h 2072266"/>
              <a:gd name="connsiteX27" fmla="*/ 644436 w 1648824"/>
              <a:gd name="connsiteY27" fmla="*/ 1128691 h 2072266"/>
              <a:gd name="connsiteX28" fmla="*/ 625386 w 1648824"/>
              <a:gd name="connsiteY28" fmla="*/ 1166791 h 2072266"/>
              <a:gd name="connsiteX29" fmla="*/ 587286 w 1648824"/>
              <a:gd name="connsiteY29" fmla="*/ 1223941 h 2072266"/>
              <a:gd name="connsiteX30" fmla="*/ 568236 w 1648824"/>
              <a:gd name="connsiteY30" fmla="*/ 1252516 h 2072266"/>
              <a:gd name="connsiteX31" fmla="*/ 504425 w 1648824"/>
              <a:gd name="connsiteY31" fmla="*/ 1329049 h 2072266"/>
              <a:gd name="connsiteX32" fmla="*/ 424695 w 1648824"/>
              <a:gd name="connsiteY32" fmla="*/ 1466129 h 2072266"/>
              <a:gd name="connsiteX33" fmla="*/ 325981 w 1648824"/>
              <a:gd name="connsiteY33" fmla="*/ 1612334 h 2072266"/>
              <a:gd name="connsiteX34" fmla="*/ 0 w 1648824"/>
              <a:gd name="connsiteY34" fmla="*/ 2072266 h 2072266"/>
              <a:gd name="connsiteX0" fmla="*/ 1648824 w 1648824"/>
              <a:gd name="connsiteY0" fmla="*/ 289418 h 2136203"/>
              <a:gd name="connsiteX1" fmla="*/ 1521268 w 1648824"/>
              <a:gd name="connsiteY1" fmla="*/ 4601 h 2136203"/>
              <a:gd name="connsiteX2" fmla="*/ 1409566 w 1648824"/>
              <a:gd name="connsiteY2" fmla="*/ 116170 h 2136203"/>
              <a:gd name="connsiteX3" fmla="*/ 1377794 w 1648824"/>
              <a:gd name="connsiteY3" fmla="*/ 154337 h 2136203"/>
              <a:gd name="connsiteX4" fmla="*/ 1336497 w 1648824"/>
              <a:gd name="connsiteY4" fmla="*/ 214551 h 2136203"/>
              <a:gd name="connsiteX5" fmla="*/ 1314316 w 1648824"/>
              <a:gd name="connsiteY5" fmla="*/ 249587 h 2136203"/>
              <a:gd name="connsiteX6" fmla="*/ 1292070 w 1648824"/>
              <a:gd name="connsiteY6" fmla="*/ 278162 h 2136203"/>
              <a:gd name="connsiteX7" fmla="*/ 1260431 w 1648824"/>
              <a:gd name="connsiteY7" fmla="*/ 328917 h 2136203"/>
              <a:gd name="connsiteX8" fmla="*/ 1231723 w 1648824"/>
              <a:gd name="connsiteY8" fmla="*/ 367083 h 2136203"/>
              <a:gd name="connsiteX9" fmla="*/ 1215936 w 1648824"/>
              <a:gd name="connsiteY9" fmla="*/ 402053 h 2136203"/>
              <a:gd name="connsiteX10" fmla="*/ 1184230 w 1648824"/>
              <a:gd name="connsiteY10" fmla="*/ 430428 h 2136203"/>
              <a:gd name="connsiteX11" fmla="*/ 1139736 w 1648824"/>
              <a:gd name="connsiteY11" fmla="*/ 497303 h 2136203"/>
              <a:gd name="connsiteX12" fmla="*/ 1120686 w 1648824"/>
              <a:gd name="connsiteY12" fmla="*/ 535403 h 2136203"/>
              <a:gd name="connsiteX13" fmla="*/ 1101636 w 1648824"/>
              <a:gd name="connsiteY13" fmla="*/ 563978 h 2136203"/>
              <a:gd name="connsiteX14" fmla="*/ 1053811 w 1648824"/>
              <a:gd name="connsiteY14" fmla="*/ 618064 h 2136203"/>
              <a:gd name="connsiteX15" fmla="*/ 1025303 w 1648824"/>
              <a:gd name="connsiteY15" fmla="*/ 652833 h 2136203"/>
              <a:gd name="connsiteX16" fmla="*/ 1003789 w 1648824"/>
              <a:gd name="connsiteY16" fmla="*/ 675947 h 2136203"/>
              <a:gd name="connsiteX17" fmla="*/ 996861 w 1648824"/>
              <a:gd name="connsiteY17" fmla="*/ 709784 h 2136203"/>
              <a:gd name="connsiteX18" fmla="*/ 965022 w 1648824"/>
              <a:gd name="connsiteY18" fmla="*/ 751148 h 2136203"/>
              <a:gd name="connsiteX19" fmla="*/ 942775 w 1648824"/>
              <a:gd name="connsiteY19" fmla="*/ 792511 h 2136203"/>
              <a:gd name="connsiteX20" fmla="*/ 930052 w 1648824"/>
              <a:gd name="connsiteY20" fmla="*/ 805034 h 2136203"/>
              <a:gd name="connsiteX21" fmla="*/ 904741 w 1648824"/>
              <a:gd name="connsiteY21" fmla="*/ 836806 h 2136203"/>
              <a:gd name="connsiteX22" fmla="*/ 844328 w 1648824"/>
              <a:gd name="connsiteY22" fmla="*/ 913139 h 2136203"/>
              <a:gd name="connsiteX23" fmla="*/ 806361 w 1648824"/>
              <a:gd name="connsiteY23" fmla="*/ 983078 h 2136203"/>
              <a:gd name="connsiteX24" fmla="*/ 768261 w 1648824"/>
              <a:gd name="connsiteY24" fmla="*/ 1030636 h 2136203"/>
              <a:gd name="connsiteX25" fmla="*/ 739686 w 1648824"/>
              <a:gd name="connsiteY25" fmla="*/ 1078328 h 2136203"/>
              <a:gd name="connsiteX26" fmla="*/ 682536 w 1648824"/>
              <a:gd name="connsiteY26" fmla="*/ 1135478 h 2136203"/>
              <a:gd name="connsiteX27" fmla="*/ 644436 w 1648824"/>
              <a:gd name="connsiteY27" fmla="*/ 1192628 h 2136203"/>
              <a:gd name="connsiteX28" fmla="*/ 625386 w 1648824"/>
              <a:gd name="connsiteY28" fmla="*/ 1230728 h 2136203"/>
              <a:gd name="connsiteX29" fmla="*/ 587286 w 1648824"/>
              <a:gd name="connsiteY29" fmla="*/ 1287878 h 2136203"/>
              <a:gd name="connsiteX30" fmla="*/ 568236 w 1648824"/>
              <a:gd name="connsiteY30" fmla="*/ 1316453 h 2136203"/>
              <a:gd name="connsiteX31" fmla="*/ 504425 w 1648824"/>
              <a:gd name="connsiteY31" fmla="*/ 1392986 h 2136203"/>
              <a:gd name="connsiteX32" fmla="*/ 424695 w 1648824"/>
              <a:gd name="connsiteY32" fmla="*/ 1530066 h 2136203"/>
              <a:gd name="connsiteX33" fmla="*/ 325981 w 1648824"/>
              <a:gd name="connsiteY33" fmla="*/ 1676271 h 2136203"/>
              <a:gd name="connsiteX34" fmla="*/ 0 w 1648824"/>
              <a:gd name="connsiteY34" fmla="*/ 2136203 h 2136203"/>
              <a:gd name="connsiteX0" fmla="*/ 1648824 w 1648824"/>
              <a:gd name="connsiteY0" fmla="*/ 293652 h 2140437"/>
              <a:gd name="connsiteX1" fmla="*/ 1521268 w 1648824"/>
              <a:gd name="connsiteY1" fmla="*/ 8835 h 2140437"/>
              <a:gd name="connsiteX2" fmla="*/ 1409566 w 1648824"/>
              <a:gd name="connsiteY2" fmla="*/ 120404 h 2140437"/>
              <a:gd name="connsiteX3" fmla="*/ 1377794 w 1648824"/>
              <a:gd name="connsiteY3" fmla="*/ 158571 h 2140437"/>
              <a:gd name="connsiteX4" fmla="*/ 1336497 w 1648824"/>
              <a:gd name="connsiteY4" fmla="*/ 218785 h 2140437"/>
              <a:gd name="connsiteX5" fmla="*/ 1314316 w 1648824"/>
              <a:gd name="connsiteY5" fmla="*/ 253821 h 2140437"/>
              <a:gd name="connsiteX6" fmla="*/ 1292070 w 1648824"/>
              <a:gd name="connsiteY6" fmla="*/ 282396 h 2140437"/>
              <a:gd name="connsiteX7" fmla="*/ 1260431 w 1648824"/>
              <a:gd name="connsiteY7" fmla="*/ 333151 h 2140437"/>
              <a:gd name="connsiteX8" fmla="*/ 1231723 w 1648824"/>
              <a:gd name="connsiteY8" fmla="*/ 371317 h 2140437"/>
              <a:gd name="connsiteX9" fmla="*/ 1215936 w 1648824"/>
              <a:gd name="connsiteY9" fmla="*/ 406287 h 2140437"/>
              <a:gd name="connsiteX10" fmla="*/ 1184230 w 1648824"/>
              <a:gd name="connsiteY10" fmla="*/ 434662 h 2140437"/>
              <a:gd name="connsiteX11" fmla="*/ 1139736 w 1648824"/>
              <a:gd name="connsiteY11" fmla="*/ 501537 h 2140437"/>
              <a:gd name="connsiteX12" fmla="*/ 1120686 w 1648824"/>
              <a:gd name="connsiteY12" fmla="*/ 539637 h 2140437"/>
              <a:gd name="connsiteX13" fmla="*/ 1101636 w 1648824"/>
              <a:gd name="connsiteY13" fmla="*/ 568212 h 2140437"/>
              <a:gd name="connsiteX14" fmla="*/ 1053811 w 1648824"/>
              <a:gd name="connsiteY14" fmla="*/ 622298 h 2140437"/>
              <a:gd name="connsiteX15" fmla="*/ 1025303 w 1648824"/>
              <a:gd name="connsiteY15" fmla="*/ 657067 h 2140437"/>
              <a:gd name="connsiteX16" fmla="*/ 1003789 w 1648824"/>
              <a:gd name="connsiteY16" fmla="*/ 680181 h 2140437"/>
              <a:gd name="connsiteX17" fmla="*/ 996861 w 1648824"/>
              <a:gd name="connsiteY17" fmla="*/ 714018 h 2140437"/>
              <a:gd name="connsiteX18" fmla="*/ 965022 w 1648824"/>
              <a:gd name="connsiteY18" fmla="*/ 755382 h 2140437"/>
              <a:gd name="connsiteX19" fmla="*/ 942775 w 1648824"/>
              <a:gd name="connsiteY19" fmla="*/ 796745 h 2140437"/>
              <a:gd name="connsiteX20" fmla="*/ 930052 w 1648824"/>
              <a:gd name="connsiteY20" fmla="*/ 809268 h 2140437"/>
              <a:gd name="connsiteX21" fmla="*/ 904741 w 1648824"/>
              <a:gd name="connsiteY21" fmla="*/ 841040 h 2140437"/>
              <a:gd name="connsiteX22" fmla="*/ 844328 w 1648824"/>
              <a:gd name="connsiteY22" fmla="*/ 917373 h 2140437"/>
              <a:gd name="connsiteX23" fmla="*/ 806361 w 1648824"/>
              <a:gd name="connsiteY23" fmla="*/ 987312 h 2140437"/>
              <a:gd name="connsiteX24" fmla="*/ 768261 w 1648824"/>
              <a:gd name="connsiteY24" fmla="*/ 1034870 h 2140437"/>
              <a:gd name="connsiteX25" fmla="*/ 739686 w 1648824"/>
              <a:gd name="connsiteY25" fmla="*/ 1082562 h 2140437"/>
              <a:gd name="connsiteX26" fmla="*/ 682536 w 1648824"/>
              <a:gd name="connsiteY26" fmla="*/ 1139712 h 2140437"/>
              <a:gd name="connsiteX27" fmla="*/ 644436 w 1648824"/>
              <a:gd name="connsiteY27" fmla="*/ 1196862 h 2140437"/>
              <a:gd name="connsiteX28" fmla="*/ 625386 w 1648824"/>
              <a:gd name="connsiteY28" fmla="*/ 1234962 h 2140437"/>
              <a:gd name="connsiteX29" fmla="*/ 587286 w 1648824"/>
              <a:gd name="connsiteY29" fmla="*/ 1292112 h 2140437"/>
              <a:gd name="connsiteX30" fmla="*/ 568236 w 1648824"/>
              <a:gd name="connsiteY30" fmla="*/ 1320687 h 2140437"/>
              <a:gd name="connsiteX31" fmla="*/ 504425 w 1648824"/>
              <a:gd name="connsiteY31" fmla="*/ 1397220 h 2140437"/>
              <a:gd name="connsiteX32" fmla="*/ 424695 w 1648824"/>
              <a:gd name="connsiteY32" fmla="*/ 1534300 h 2140437"/>
              <a:gd name="connsiteX33" fmla="*/ 325981 w 1648824"/>
              <a:gd name="connsiteY33" fmla="*/ 1680505 h 2140437"/>
              <a:gd name="connsiteX34" fmla="*/ 0 w 1648824"/>
              <a:gd name="connsiteY34" fmla="*/ 2140437 h 2140437"/>
              <a:gd name="connsiteX0" fmla="*/ 1648824 w 1648824"/>
              <a:gd name="connsiteY0" fmla="*/ 318197 h 2164982"/>
              <a:gd name="connsiteX1" fmla="*/ 1508479 w 1648824"/>
              <a:gd name="connsiteY1" fmla="*/ 7803 h 2164982"/>
              <a:gd name="connsiteX2" fmla="*/ 1409566 w 1648824"/>
              <a:gd name="connsiteY2" fmla="*/ 144949 h 2164982"/>
              <a:gd name="connsiteX3" fmla="*/ 1377794 w 1648824"/>
              <a:gd name="connsiteY3" fmla="*/ 183116 h 2164982"/>
              <a:gd name="connsiteX4" fmla="*/ 1336497 w 1648824"/>
              <a:gd name="connsiteY4" fmla="*/ 243330 h 2164982"/>
              <a:gd name="connsiteX5" fmla="*/ 1314316 w 1648824"/>
              <a:gd name="connsiteY5" fmla="*/ 278366 h 2164982"/>
              <a:gd name="connsiteX6" fmla="*/ 1292070 w 1648824"/>
              <a:gd name="connsiteY6" fmla="*/ 306941 h 2164982"/>
              <a:gd name="connsiteX7" fmla="*/ 1260431 w 1648824"/>
              <a:gd name="connsiteY7" fmla="*/ 357696 h 2164982"/>
              <a:gd name="connsiteX8" fmla="*/ 1231723 w 1648824"/>
              <a:gd name="connsiteY8" fmla="*/ 395862 h 2164982"/>
              <a:gd name="connsiteX9" fmla="*/ 1215936 w 1648824"/>
              <a:gd name="connsiteY9" fmla="*/ 430832 h 2164982"/>
              <a:gd name="connsiteX10" fmla="*/ 1184230 w 1648824"/>
              <a:gd name="connsiteY10" fmla="*/ 459207 h 2164982"/>
              <a:gd name="connsiteX11" fmla="*/ 1139736 w 1648824"/>
              <a:gd name="connsiteY11" fmla="*/ 526082 h 2164982"/>
              <a:gd name="connsiteX12" fmla="*/ 1120686 w 1648824"/>
              <a:gd name="connsiteY12" fmla="*/ 564182 h 2164982"/>
              <a:gd name="connsiteX13" fmla="*/ 1101636 w 1648824"/>
              <a:gd name="connsiteY13" fmla="*/ 592757 h 2164982"/>
              <a:gd name="connsiteX14" fmla="*/ 1053811 w 1648824"/>
              <a:gd name="connsiteY14" fmla="*/ 646843 h 2164982"/>
              <a:gd name="connsiteX15" fmla="*/ 1025303 w 1648824"/>
              <a:gd name="connsiteY15" fmla="*/ 681612 h 2164982"/>
              <a:gd name="connsiteX16" fmla="*/ 1003789 w 1648824"/>
              <a:gd name="connsiteY16" fmla="*/ 704726 h 2164982"/>
              <a:gd name="connsiteX17" fmla="*/ 996861 w 1648824"/>
              <a:gd name="connsiteY17" fmla="*/ 738563 h 2164982"/>
              <a:gd name="connsiteX18" fmla="*/ 965022 w 1648824"/>
              <a:gd name="connsiteY18" fmla="*/ 779927 h 2164982"/>
              <a:gd name="connsiteX19" fmla="*/ 942775 w 1648824"/>
              <a:gd name="connsiteY19" fmla="*/ 821290 h 2164982"/>
              <a:gd name="connsiteX20" fmla="*/ 930052 w 1648824"/>
              <a:gd name="connsiteY20" fmla="*/ 833813 h 2164982"/>
              <a:gd name="connsiteX21" fmla="*/ 904741 w 1648824"/>
              <a:gd name="connsiteY21" fmla="*/ 865585 h 2164982"/>
              <a:gd name="connsiteX22" fmla="*/ 844328 w 1648824"/>
              <a:gd name="connsiteY22" fmla="*/ 941918 h 2164982"/>
              <a:gd name="connsiteX23" fmla="*/ 806361 w 1648824"/>
              <a:gd name="connsiteY23" fmla="*/ 1011857 h 2164982"/>
              <a:gd name="connsiteX24" fmla="*/ 768261 w 1648824"/>
              <a:gd name="connsiteY24" fmla="*/ 1059415 h 2164982"/>
              <a:gd name="connsiteX25" fmla="*/ 739686 w 1648824"/>
              <a:gd name="connsiteY25" fmla="*/ 1107107 h 2164982"/>
              <a:gd name="connsiteX26" fmla="*/ 682536 w 1648824"/>
              <a:gd name="connsiteY26" fmla="*/ 1164257 h 2164982"/>
              <a:gd name="connsiteX27" fmla="*/ 644436 w 1648824"/>
              <a:gd name="connsiteY27" fmla="*/ 1221407 h 2164982"/>
              <a:gd name="connsiteX28" fmla="*/ 625386 w 1648824"/>
              <a:gd name="connsiteY28" fmla="*/ 1259507 h 2164982"/>
              <a:gd name="connsiteX29" fmla="*/ 587286 w 1648824"/>
              <a:gd name="connsiteY29" fmla="*/ 1316657 h 2164982"/>
              <a:gd name="connsiteX30" fmla="*/ 568236 w 1648824"/>
              <a:gd name="connsiteY30" fmla="*/ 1345232 h 2164982"/>
              <a:gd name="connsiteX31" fmla="*/ 504425 w 1648824"/>
              <a:gd name="connsiteY31" fmla="*/ 1421765 h 2164982"/>
              <a:gd name="connsiteX32" fmla="*/ 424695 w 1648824"/>
              <a:gd name="connsiteY32" fmla="*/ 1558845 h 2164982"/>
              <a:gd name="connsiteX33" fmla="*/ 325981 w 1648824"/>
              <a:gd name="connsiteY33" fmla="*/ 1705050 h 2164982"/>
              <a:gd name="connsiteX34" fmla="*/ 0 w 1648824"/>
              <a:gd name="connsiteY34" fmla="*/ 2164982 h 2164982"/>
              <a:gd name="connsiteX0" fmla="*/ 1648824 w 1648824"/>
              <a:gd name="connsiteY0" fmla="*/ 310503 h 2157288"/>
              <a:gd name="connsiteX1" fmla="*/ 1508479 w 1648824"/>
              <a:gd name="connsiteY1" fmla="*/ 109 h 2157288"/>
              <a:gd name="connsiteX2" fmla="*/ 1409566 w 1648824"/>
              <a:gd name="connsiteY2" fmla="*/ 137255 h 2157288"/>
              <a:gd name="connsiteX3" fmla="*/ 1377794 w 1648824"/>
              <a:gd name="connsiteY3" fmla="*/ 175422 h 2157288"/>
              <a:gd name="connsiteX4" fmla="*/ 1336497 w 1648824"/>
              <a:gd name="connsiteY4" fmla="*/ 235636 h 2157288"/>
              <a:gd name="connsiteX5" fmla="*/ 1314316 w 1648824"/>
              <a:gd name="connsiteY5" fmla="*/ 270672 h 2157288"/>
              <a:gd name="connsiteX6" fmla="*/ 1292070 w 1648824"/>
              <a:gd name="connsiteY6" fmla="*/ 299247 h 2157288"/>
              <a:gd name="connsiteX7" fmla="*/ 1260431 w 1648824"/>
              <a:gd name="connsiteY7" fmla="*/ 350002 h 2157288"/>
              <a:gd name="connsiteX8" fmla="*/ 1231723 w 1648824"/>
              <a:gd name="connsiteY8" fmla="*/ 388168 h 2157288"/>
              <a:gd name="connsiteX9" fmla="*/ 1215936 w 1648824"/>
              <a:gd name="connsiteY9" fmla="*/ 423138 h 2157288"/>
              <a:gd name="connsiteX10" fmla="*/ 1184230 w 1648824"/>
              <a:gd name="connsiteY10" fmla="*/ 451513 h 2157288"/>
              <a:gd name="connsiteX11" fmla="*/ 1139736 w 1648824"/>
              <a:gd name="connsiteY11" fmla="*/ 518388 h 2157288"/>
              <a:gd name="connsiteX12" fmla="*/ 1120686 w 1648824"/>
              <a:gd name="connsiteY12" fmla="*/ 556488 h 2157288"/>
              <a:gd name="connsiteX13" fmla="*/ 1101636 w 1648824"/>
              <a:gd name="connsiteY13" fmla="*/ 585063 h 2157288"/>
              <a:gd name="connsiteX14" fmla="*/ 1053811 w 1648824"/>
              <a:gd name="connsiteY14" fmla="*/ 639149 h 2157288"/>
              <a:gd name="connsiteX15" fmla="*/ 1025303 w 1648824"/>
              <a:gd name="connsiteY15" fmla="*/ 673918 h 2157288"/>
              <a:gd name="connsiteX16" fmla="*/ 1003789 w 1648824"/>
              <a:gd name="connsiteY16" fmla="*/ 697032 h 2157288"/>
              <a:gd name="connsiteX17" fmla="*/ 996861 w 1648824"/>
              <a:gd name="connsiteY17" fmla="*/ 730869 h 2157288"/>
              <a:gd name="connsiteX18" fmla="*/ 965022 w 1648824"/>
              <a:gd name="connsiteY18" fmla="*/ 772233 h 2157288"/>
              <a:gd name="connsiteX19" fmla="*/ 942775 w 1648824"/>
              <a:gd name="connsiteY19" fmla="*/ 813596 h 2157288"/>
              <a:gd name="connsiteX20" fmla="*/ 930052 w 1648824"/>
              <a:gd name="connsiteY20" fmla="*/ 826119 h 2157288"/>
              <a:gd name="connsiteX21" fmla="*/ 904741 w 1648824"/>
              <a:gd name="connsiteY21" fmla="*/ 857891 h 2157288"/>
              <a:gd name="connsiteX22" fmla="*/ 844328 w 1648824"/>
              <a:gd name="connsiteY22" fmla="*/ 934224 h 2157288"/>
              <a:gd name="connsiteX23" fmla="*/ 806361 w 1648824"/>
              <a:gd name="connsiteY23" fmla="*/ 1004163 h 2157288"/>
              <a:gd name="connsiteX24" fmla="*/ 768261 w 1648824"/>
              <a:gd name="connsiteY24" fmla="*/ 1051721 h 2157288"/>
              <a:gd name="connsiteX25" fmla="*/ 739686 w 1648824"/>
              <a:gd name="connsiteY25" fmla="*/ 1099413 h 2157288"/>
              <a:gd name="connsiteX26" fmla="*/ 682536 w 1648824"/>
              <a:gd name="connsiteY26" fmla="*/ 1156563 h 2157288"/>
              <a:gd name="connsiteX27" fmla="*/ 644436 w 1648824"/>
              <a:gd name="connsiteY27" fmla="*/ 1213713 h 2157288"/>
              <a:gd name="connsiteX28" fmla="*/ 625386 w 1648824"/>
              <a:gd name="connsiteY28" fmla="*/ 1251813 h 2157288"/>
              <a:gd name="connsiteX29" fmla="*/ 587286 w 1648824"/>
              <a:gd name="connsiteY29" fmla="*/ 1308963 h 2157288"/>
              <a:gd name="connsiteX30" fmla="*/ 568236 w 1648824"/>
              <a:gd name="connsiteY30" fmla="*/ 1337538 h 2157288"/>
              <a:gd name="connsiteX31" fmla="*/ 504425 w 1648824"/>
              <a:gd name="connsiteY31" fmla="*/ 1414071 h 2157288"/>
              <a:gd name="connsiteX32" fmla="*/ 424695 w 1648824"/>
              <a:gd name="connsiteY32" fmla="*/ 1551151 h 2157288"/>
              <a:gd name="connsiteX33" fmla="*/ 325981 w 1648824"/>
              <a:gd name="connsiteY33" fmla="*/ 1697356 h 2157288"/>
              <a:gd name="connsiteX34" fmla="*/ 0 w 1648824"/>
              <a:gd name="connsiteY34" fmla="*/ 2157288 h 2157288"/>
              <a:gd name="connsiteX0" fmla="*/ 1648824 w 1648824"/>
              <a:gd name="connsiteY0" fmla="*/ 310427 h 2157212"/>
              <a:gd name="connsiteX1" fmla="*/ 1508479 w 1648824"/>
              <a:gd name="connsiteY1" fmla="*/ 33 h 2157212"/>
              <a:gd name="connsiteX2" fmla="*/ 1409566 w 1648824"/>
              <a:gd name="connsiteY2" fmla="*/ 137179 h 2157212"/>
              <a:gd name="connsiteX3" fmla="*/ 1377794 w 1648824"/>
              <a:gd name="connsiteY3" fmla="*/ 175346 h 2157212"/>
              <a:gd name="connsiteX4" fmla="*/ 1336497 w 1648824"/>
              <a:gd name="connsiteY4" fmla="*/ 235560 h 2157212"/>
              <a:gd name="connsiteX5" fmla="*/ 1314316 w 1648824"/>
              <a:gd name="connsiteY5" fmla="*/ 270596 h 2157212"/>
              <a:gd name="connsiteX6" fmla="*/ 1292070 w 1648824"/>
              <a:gd name="connsiteY6" fmla="*/ 299171 h 2157212"/>
              <a:gd name="connsiteX7" fmla="*/ 1260431 w 1648824"/>
              <a:gd name="connsiteY7" fmla="*/ 349926 h 2157212"/>
              <a:gd name="connsiteX8" fmla="*/ 1231723 w 1648824"/>
              <a:gd name="connsiteY8" fmla="*/ 388092 h 2157212"/>
              <a:gd name="connsiteX9" fmla="*/ 1215936 w 1648824"/>
              <a:gd name="connsiteY9" fmla="*/ 423062 h 2157212"/>
              <a:gd name="connsiteX10" fmla="*/ 1184230 w 1648824"/>
              <a:gd name="connsiteY10" fmla="*/ 451437 h 2157212"/>
              <a:gd name="connsiteX11" fmla="*/ 1139736 w 1648824"/>
              <a:gd name="connsiteY11" fmla="*/ 518312 h 2157212"/>
              <a:gd name="connsiteX12" fmla="*/ 1120686 w 1648824"/>
              <a:gd name="connsiteY12" fmla="*/ 556412 h 2157212"/>
              <a:gd name="connsiteX13" fmla="*/ 1101636 w 1648824"/>
              <a:gd name="connsiteY13" fmla="*/ 584987 h 2157212"/>
              <a:gd name="connsiteX14" fmla="*/ 1053811 w 1648824"/>
              <a:gd name="connsiteY14" fmla="*/ 639073 h 2157212"/>
              <a:gd name="connsiteX15" fmla="*/ 1025303 w 1648824"/>
              <a:gd name="connsiteY15" fmla="*/ 673842 h 2157212"/>
              <a:gd name="connsiteX16" fmla="*/ 1003789 w 1648824"/>
              <a:gd name="connsiteY16" fmla="*/ 696956 h 2157212"/>
              <a:gd name="connsiteX17" fmla="*/ 996861 w 1648824"/>
              <a:gd name="connsiteY17" fmla="*/ 730793 h 2157212"/>
              <a:gd name="connsiteX18" fmla="*/ 965022 w 1648824"/>
              <a:gd name="connsiteY18" fmla="*/ 772157 h 2157212"/>
              <a:gd name="connsiteX19" fmla="*/ 942775 w 1648824"/>
              <a:gd name="connsiteY19" fmla="*/ 813520 h 2157212"/>
              <a:gd name="connsiteX20" fmla="*/ 930052 w 1648824"/>
              <a:gd name="connsiteY20" fmla="*/ 826043 h 2157212"/>
              <a:gd name="connsiteX21" fmla="*/ 904741 w 1648824"/>
              <a:gd name="connsiteY21" fmla="*/ 857815 h 2157212"/>
              <a:gd name="connsiteX22" fmla="*/ 844328 w 1648824"/>
              <a:gd name="connsiteY22" fmla="*/ 934148 h 2157212"/>
              <a:gd name="connsiteX23" fmla="*/ 806361 w 1648824"/>
              <a:gd name="connsiteY23" fmla="*/ 1004087 h 2157212"/>
              <a:gd name="connsiteX24" fmla="*/ 768261 w 1648824"/>
              <a:gd name="connsiteY24" fmla="*/ 1051645 h 2157212"/>
              <a:gd name="connsiteX25" fmla="*/ 739686 w 1648824"/>
              <a:gd name="connsiteY25" fmla="*/ 1099337 h 2157212"/>
              <a:gd name="connsiteX26" fmla="*/ 682536 w 1648824"/>
              <a:gd name="connsiteY26" fmla="*/ 1156487 h 2157212"/>
              <a:gd name="connsiteX27" fmla="*/ 644436 w 1648824"/>
              <a:gd name="connsiteY27" fmla="*/ 1213637 h 2157212"/>
              <a:gd name="connsiteX28" fmla="*/ 625386 w 1648824"/>
              <a:gd name="connsiteY28" fmla="*/ 1251737 h 2157212"/>
              <a:gd name="connsiteX29" fmla="*/ 587286 w 1648824"/>
              <a:gd name="connsiteY29" fmla="*/ 1308887 h 2157212"/>
              <a:gd name="connsiteX30" fmla="*/ 568236 w 1648824"/>
              <a:gd name="connsiteY30" fmla="*/ 1337462 h 2157212"/>
              <a:gd name="connsiteX31" fmla="*/ 504425 w 1648824"/>
              <a:gd name="connsiteY31" fmla="*/ 1413995 h 2157212"/>
              <a:gd name="connsiteX32" fmla="*/ 424695 w 1648824"/>
              <a:gd name="connsiteY32" fmla="*/ 1551075 h 2157212"/>
              <a:gd name="connsiteX33" fmla="*/ 325981 w 1648824"/>
              <a:gd name="connsiteY33" fmla="*/ 1697280 h 2157212"/>
              <a:gd name="connsiteX34" fmla="*/ 0 w 1648824"/>
              <a:gd name="connsiteY34" fmla="*/ 2157212 h 2157212"/>
              <a:gd name="connsiteX0" fmla="*/ 1840657 w 1840657"/>
              <a:gd name="connsiteY0" fmla="*/ 721770 h 2181693"/>
              <a:gd name="connsiteX1" fmla="*/ 1508479 w 1840657"/>
              <a:gd name="connsiteY1" fmla="*/ 24514 h 2181693"/>
              <a:gd name="connsiteX2" fmla="*/ 1409566 w 1840657"/>
              <a:gd name="connsiteY2" fmla="*/ 161660 h 2181693"/>
              <a:gd name="connsiteX3" fmla="*/ 1377794 w 1840657"/>
              <a:gd name="connsiteY3" fmla="*/ 199827 h 2181693"/>
              <a:gd name="connsiteX4" fmla="*/ 1336497 w 1840657"/>
              <a:gd name="connsiteY4" fmla="*/ 260041 h 2181693"/>
              <a:gd name="connsiteX5" fmla="*/ 1314316 w 1840657"/>
              <a:gd name="connsiteY5" fmla="*/ 295077 h 2181693"/>
              <a:gd name="connsiteX6" fmla="*/ 1292070 w 1840657"/>
              <a:gd name="connsiteY6" fmla="*/ 323652 h 2181693"/>
              <a:gd name="connsiteX7" fmla="*/ 1260431 w 1840657"/>
              <a:gd name="connsiteY7" fmla="*/ 374407 h 2181693"/>
              <a:gd name="connsiteX8" fmla="*/ 1231723 w 1840657"/>
              <a:gd name="connsiteY8" fmla="*/ 412573 h 2181693"/>
              <a:gd name="connsiteX9" fmla="*/ 1215936 w 1840657"/>
              <a:gd name="connsiteY9" fmla="*/ 447543 h 2181693"/>
              <a:gd name="connsiteX10" fmla="*/ 1184230 w 1840657"/>
              <a:gd name="connsiteY10" fmla="*/ 475918 h 2181693"/>
              <a:gd name="connsiteX11" fmla="*/ 1139736 w 1840657"/>
              <a:gd name="connsiteY11" fmla="*/ 542793 h 2181693"/>
              <a:gd name="connsiteX12" fmla="*/ 1120686 w 1840657"/>
              <a:gd name="connsiteY12" fmla="*/ 580893 h 2181693"/>
              <a:gd name="connsiteX13" fmla="*/ 1101636 w 1840657"/>
              <a:gd name="connsiteY13" fmla="*/ 609468 h 2181693"/>
              <a:gd name="connsiteX14" fmla="*/ 1053811 w 1840657"/>
              <a:gd name="connsiteY14" fmla="*/ 663554 h 2181693"/>
              <a:gd name="connsiteX15" fmla="*/ 1025303 w 1840657"/>
              <a:gd name="connsiteY15" fmla="*/ 698323 h 2181693"/>
              <a:gd name="connsiteX16" fmla="*/ 1003789 w 1840657"/>
              <a:gd name="connsiteY16" fmla="*/ 721437 h 2181693"/>
              <a:gd name="connsiteX17" fmla="*/ 996861 w 1840657"/>
              <a:gd name="connsiteY17" fmla="*/ 755274 h 2181693"/>
              <a:gd name="connsiteX18" fmla="*/ 965022 w 1840657"/>
              <a:gd name="connsiteY18" fmla="*/ 796638 h 2181693"/>
              <a:gd name="connsiteX19" fmla="*/ 942775 w 1840657"/>
              <a:gd name="connsiteY19" fmla="*/ 838001 h 2181693"/>
              <a:gd name="connsiteX20" fmla="*/ 930052 w 1840657"/>
              <a:gd name="connsiteY20" fmla="*/ 850524 h 2181693"/>
              <a:gd name="connsiteX21" fmla="*/ 904741 w 1840657"/>
              <a:gd name="connsiteY21" fmla="*/ 882296 h 2181693"/>
              <a:gd name="connsiteX22" fmla="*/ 844328 w 1840657"/>
              <a:gd name="connsiteY22" fmla="*/ 958629 h 2181693"/>
              <a:gd name="connsiteX23" fmla="*/ 806361 w 1840657"/>
              <a:gd name="connsiteY23" fmla="*/ 1028568 h 2181693"/>
              <a:gd name="connsiteX24" fmla="*/ 768261 w 1840657"/>
              <a:gd name="connsiteY24" fmla="*/ 1076126 h 2181693"/>
              <a:gd name="connsiteX25" fmla="*/ 739686 w 1840657"/>
              <a:gd name="connsiteY25" fmla="*/ 1123818 h 2181693"/>
              <a:gd name="connsiteX26" fmla="*/ 682536 w 1840657"/>
              <a:gd name="connsiteY26" fmla="*/ 1180968 h 2181693"/>
              <a:gd name="connsiteX27" fmla="*/ 644436 w 1840657"/>
              <a:gd name="connsiteY27" fmla="*/ 1238118 h 2181693"/>
              <a:gd name="connsiteX28" fmla="*/ 625386 w 1840657"/>
              <a:gd name="connsiteY28" fmla="*/ 1276218 h 2181693"/>
              <a:gd name="connsiteX29" fmla="*/ 587286 w 1840657"/>
              <a:gd name="connsiteY29" fmla="*/ 1333368 h 2181693"/>
              <a:gd name="connsiteX30" fmla="*/ 568236 w 1840657"/>
              <a:gd name="connsiteY30" fmla="*/ 1361943 h 2181693"/>
              <a:gd name="connsiteX31" fmla="*/ 504425 w 1840657"/>
              <a:gd name="connsiteY31" fmla="*/ 1438476 h 2181693"/>
              <a:gd name="connsiteX32" fmla="*/ 424695 w 1840657"/>
              <a:gd name="connsiteY32" fmla="*/ 1575556 h 2181693"/>
              <a:gd name="connsiteX33" fmla="*/ 325981 w 1840657"/>
              <a:gd name="connsiteY33" fmla="*/ 1721761 h 2181693"/>
              <a:gd name="connsiteX34" fmla="*/ 0 w 1840657"/>
              <a:gd name="connsiteY34" fmla="*/ 2181693 h 2181693"/>
              <a:gd name="connsiteX0" fmla="*/ 1840657 w 1840657"/>
              <a:gd name="connsiteY0" fmla="*/ 734559 h 2194482"/>
              <a:gd name="connsiteX1" fmla="*/ 1508479 w 1840657"/>
              <a:gd name="connsiteY1" fmla="*/ 37303 h 2194482"/>
              <a:gd name="connsiteX2" fmla="*/ 1441538 w 1840657"/>
              <a:gd name="connsiteY2" fmla="*/ 107307 h 2194482"/>
              <a:gd name="connsiteX3" fmla="*/ 1377794 w 1840657"/>
              <a:gd name="connsiteY3" fmla="*/ 212616 h 2194482"/>
              <a:gd name="connsiteX4" fmla="*/ 1336497 w 1840657"/>
              <a:gd name="connsiteY4" fmla="*/ 272830 h 2194482"/>
              <a:gd name="connsiteX5" fmla="*/ 1314316 w 1840657"/>
              <a:gd name="connsiteY5" fmla="*/ 307866 h 2194482"/>
              <a:gd name="connsiteX6" fmla="*/ 1292070 w 1840657"/>
              <a:gd name="connsiteY6" fmla="*/ 336441 h 2194482"/>
              <a:gd name="connsiteX7" fmla="*/ 1260431 w 1840657"/>
              <a:gd name="connsiteY7" fmla="*/ 387196 h 2194482"/>
              <a:gd name="connsiteX8" fmla="*/ 1231723 w 1840657"/>
              <a:gd name="connsiteY8" fmla="*/ 425362 h 2194482"/>
              <a:gd name="connsiteX9" fmla="*/ 1215936 w 1840657"/>
              <a:gd name="connsiteY9" fmla="*/ 460332 h 2194482"/>
              <a:gd name="connsiteX10" fmla="*/ 1184230 w 1840657"/>
              <a:gd name="connsiteY10" fmla="*/ 488707 h 2194482"/>
              <a:gd name="connsiteX11" fmla="*/ 1139736 w 1840657"/>
              <a:gd name="connsiteY11" fmla="*/ 555582 h 2194482"/>
              <a:gd name="connsiteX12" fmla="*/ 1120686 w 1840657"/>
              <a:gd name="connsiteY12" fmla="*/ 593682 h 2194482"/>
              <a:gd name="connsiteX13" fmla="*/ 1101636 w 1840657"/>
              <a:gd name="connsiteY13" fmla="*/ 622257 h 2194482"/>
              <a:gd name="connsiteX14" fmla="*/ 1053811 w 1840657"/>
              <a:gd name="connsiteY14" fmla="*/ 676343 h 2194482"/>
              <a:gd name="connsiteX15" fmla="*/ 1025303 w 1840657"/>
              <a:gd name="connsiteY15" fmla="*/ 711112 h 2194482"/>
              <a:gd name="connsiteX16" fmla="*/ 1003789 w 1840657"/>
              <a:gd name="connsiteY16" fmla="*/ 734226 h 2194482"/>
              <a:gd name="connsiteX17" fmla="*/ 996861 w 1840657"/>
              <a:gd name="connsiteY17" fmla="*/ 768063 h 2194482"/>
              <a:gd name="connsiteX18" fmla="*/ 965022 w 1840657"/>
              <a:gd name="connsiteY18" fmla="*/ 809427 h 2194482"/>
              <a:gd name="connsiteX19" fmla="*/ 942775 w 1840657"/>
              <a:gd name="connsiteY19" fmla="*/ 850790 h 2194482"/>
              <a:gd name="connsiteX20" fmla="*/ 930052 w 1840657"/>
              <a:gd name="connsiteY20" fmla="*/ 863313 h 2194482"/>
              <a:gd name="connsiteX21" fmla="*/ 904741 w 1840657"/>
              <a:gd name="connsiteY21" fmla="*/ 895085 h 2194482"/>
              <a:gd name="connsiteX22" fmla="*/ 844328 w 1840657"/>
              <a:gd name="connsiteY22" fmla="*/ 971418 h 2194482"/>
              <a:gd name="connsiteX23" fmla="*/ 806361 w 1840657"/>
              <a:gd name="connsiteY23" fmla="*/ 1041357 h 2194482"/>
              <a:gd name="connsiteX24" fmla="*/ 768261 w 1840657"/>
              <a:gd name="connsiteY24" fmla="*/ 1088915 h 2194482"/>
              <a:gd name="connsiteX25" fmla="*/ 739686 w 1840657"/>
              <a:gd name="connsiteY25" fmla="*/ 1136607 h 2194482"/>
              <a:gd name="connsiteX26" fmla="*/ 682536 w 1840657"/>
              <a:gd name="connsiteY26" fmla="*/ 1193757 h 2194482"/>
              <a:gd name="connsiteX27" fmla="*/ 644436 w 1840657"/>
              <a:gd name="connsiteY27" fmla="*/ 1250907 h 2194482"/>
              <a:gd name="connsiteX28" fmla="*/ 625386 w 1840657"/>
              <a:gd name="connsiteY28" fmla="*/ 1289007 h 2194482"/>
              <a:gd name="connsiteX29" fmla="*/ 587286 w 1840657"/>
              <a:gd name="connsiteY29" fmla="*/ 1346157 h 2194482"/>
              <a:gd name="connsiteX30" fmla="*/ 568236 w 1840657"/>
              <a:gd name="connsiteY30" fmla="*/ 1374732 h 2194482"/>
              <a:gd name="connsiteX31" fmla="*/ 504425 w 1840657"/>
              <a:gd name="connsiteY31" fmla="*/ 1451265 h 2194482"/>
              <a:gd name="connsiteX32" fmla="*/ 424695 w 1840657"/>
              <a:gd name="connsiteY32" fmla="*/ 1588345 h 2194482"/>
              <a:gd name="connsiteX33" fmla="*/ 325981 w 1840657"/>
              <a:gd name="connsiteY33" fmla="*/ 1734550 h 2194482"/>
              <a:gd name="connsiteX34" fmla="*/ 0 w 1840657"/>
              <a:gd name="connsiteY34" fmla="*/ 2194482 h 2194482"/>
              <a:gd name="connsiteX0" fmla="*/ 1840657 w 1840657"/>
              <a:gd name="connsiteY0" fmla="*/ 689789 h 2149712"/>
              <a:gd name="connsiteX1" fmla="*/ 1540451 w 1840657"/>
              <a:gd name="connsiteY1" fmla="*/ 46886 h 2149712"/>
              <a:gd name="connsiteX2" fmla="*/ 1441538 w 1840657"/>
              <a:gd name="connsiteY2" fmla="*/ 62537 h 2149712"/>
              <a:gd name="connsiteX3" fmla="*/ 1377794 w 1840657"/>
              <a:gd name="connsiteY3" fmla="*/ 167846 h 2149712"/>
              <a:gd name="connsiteX4" fmla="*/ 1336497 w 1840657"/>
              <a:gd name="connsiteY4" fmla="*/ 228060 h 2149712"/>
              <a:gd name="connsiteX5" fmla="*/ 1314316 w 1840657"/>
              <a:gd name="connsiteY5" fmla="*/ 263096 h 2149712"/>
              <a:gd name="connsiteX6" fmla="*/ 1292070 w 1840657"/>
              <a:gd name="connsiteY6" fmla="*/ 291671 h 2149712"/>
              <a:gd name="connsiteX7" fmla="*/ 1260431 w 1840657"/>
              <a:gd name="connsiteY7" fmla="*/ 342426 h 2149712"/>
              <a:gd name="connsiteX8" fmla="*/ 1231723 w 1840657"/>
              <a:gd name="connsiteY8" fmla="*/ 380592 h 2149712"/>
              <a:gd name="connsiteX9" fmla="*/ 1215936 w 1840657"/>
              <a:gd name="connsiteY9" fmla="*/ 415562 h 2149712"/>
              <a:gd name="connsiteX10" fmla="*/ 1184230 w 1840657"/>
              <a:gd name="connsiteY10" fmla="*/ 443937 h 2149712"/>
              <a:gd name="connsiteX11" fmla="*/ 1139736 w 1840657"/>
              <a:gd name="connsiteY11" fmla="*/ 510812 h 2149712"/>
              <a:gd name="connsiteX12" fmla="*/ 1120686 w 1840657"/>
              <a:gd name="connsiteY12" fmla="*/ 548912 h 2149712"/>
              <a:gd name="connsiteX13" fmla="*/ 1101636 w 1840657"/>
              <a:gd name="connsiteY13" fmla="*/ 577487 h 2149712"/>
              <a:gd name="connsiteX14" fmla="*/ 1053811 w 1840657"/>
              <a:gd name="connsiteY14" fmla="*/ 631573 h 2149712"/>
              <a:gd name="connsiteX15" fmla="*/ 1025303 w 1840657"/>
              <a:gd name="connsiteY15" fmla="*/ 666342 h 2149712"/>
              <a:gd name="connsiteX16" fmla="*/ 1003789 w 1840657"/>
              <a:gd name="connsiteY16" fmla="*/ 689456 h 2149712"/>
              <a:gd name="connsiteX17" fmla="*/ 996861 w 1840657"/>
              <a:gd name="connsiteY17" fmla="*/ 723293 h 2149712"/>
              <a:gd name="connsiteX18" fmla="*/ 965022 w 1840657"/>
              <a:gd name="connsiteY18" fmla="*/ 764657 h 2149712"/>
              <a:gd name="connsiteX19" fmla="*/ 942775 w 1840657"/>
              <a:gd name="connsiteY19" fmla="*/ 806020 h 2149712"/>
              <a:gd name="connsiteX20" fmla="*/ 930052 w 1840657"/>
              <a:gd name="connsiteY20" fmla="*/ 818543 h 2149712"/>
              <a:gd name="connsiteX21" fmla="*/ 904741 w 1840657"/>
              <a:gd name="connsiteY21" fmla="*/ 850315 h 2149712"/>
              <a:gd name="connsiteX22" fmla="*/ 844328 w 1840657"/>
              <a:gd name="connsiteY22" fmla="*/ 926648 h 2149712"/>
              <a:gd name="connsiteX23" fmla="*/ 806361 w 1840657"/>
              <a:gd name="connsiteY23" fmla="*/ 996587 h 2149712"/>
              <a:gd name="connsiteX24" fmla="*/ 768261 w 1840657"/>
              <a:gd name="connsiteY24" fmla="*/ 1044145 h 2149712"/>
              <a:gd name="connsiteX25" fmla="*/ 739686 w 1840657"/>
              <a:gd name="connsiteY25" fmla="*/ 1091837 h 2149712"/>
              <a:gd name="connsiteX26" fmla="*/ 682536 w 1840657"/>
              <a:gd name="connsiteY26" fmla="*/ 1148987 h 2149712"/>
              <a:gd name="connsiteX27" fmla="*/ 644436 w 1840657"/>
              <a:gd name="connsiteY27" fmla="*/ 1206137 h 2149712"/>
              <a:gd name="connsiteX28" fmla="*/ 625386 w 1840657"/>
              <a:gd name="connsiteY28" fmla="*/ 1244237 h 2149712"/>
              <a:gd name="connsiteX29" fmla="*/ 587286 w 1840657"/>
              <a:gd name="connsiteY29" fmla="*/ 1301387 h 2149712"/>
              <a:gd name="connsiteX30" fmla="*/ 568236 w 1840657"/>
              <a:gd name="connsiteY30" fmla="*/ 1329962 h 2149712"/>
              <a:gd name="connsiteX31" fmla="*/ 504425 w 1840657"/>
              <a:gd name="connsiteY31" fmla="*/ 1406495 h 2149712"/>
              <a:gd name="connsiteX32" fmla="*/ 424695 w 1840657"/>
              <a:gd name="connsiteY32" fmla="*/ 1543575 h 2149712"/>
              <a:gd name="connsiteX33" fmla="*/ 325981 w 1840657"/>
              <a:gd name="connsiteY33" fmla="*/ 1689780 h 2149712"/>
              <a:gd name="connsiteX34" fmla="*/ 0 w 1840657"/>
              <a:gd name="connsiteY34" fmla="*/ 2149712 h 2149712"/>
              <a:gd name="connsiteX0" fmla="*/ 1840657 w 1840657"/>
              <a:gd name="connsiteY0" fmla="*/ 664212 h 2124135"/>
              <a:gd name="connsiteX1" fmla="*/ 1540451 w 1840657"/>
              <a:gd name="connsiteY1" fmla="*/ 21309 h 2124135"/>
              <a:gd name="connsiteX2" fmla="*/ 1441538 w 1840657"/>
              <a:gd name="connsiteY2" fmla="*/ 36960 h 2124135"/>
              <a:gd name="connsiteX3" fmla="*/ 1377794 w 1840657"/>
              <a:gd name="connsiteY3" fmla="*/ 142269 h 2124135"/>
              <a:gd name="connsiteX4" fmla="*/ 1336497 w 1840657"/>
              <a:gd name="connsiteY4" fmla="*/ 202483 h 2124135"/>
              <a:gd name="connsiteX5" fmla="*/ 1314316 w 1840657"/>
              <a:gd name="connsiteY5" fmla="*/ 237519 h 2124135"/>
              <a:gd name="connsiteX6" fmla="*/ 1292070 w 1840657"/>
              <a:gd name="connsiteY6" fmla="*/ 266094 h 2124135"/>
              <a:gd name="connsiteX7" fmla="*/ 1260431 w 1840657"/>
              <a:gd name="connsiteY7" fmla="*/ 316849 h 2124135"/>
              <a:gd name="connsiteX8" fmla="*/ 1231723 w 1840657"/>
              <a:gd name="connsiteY8" fmla="*/ 355015 h 2124135"/>
              <a:gd name="connsiteX9" fmla="*/ 1215936 w 1840657"/>
              <a:gd name="connsiteY9" fmla="*/ 389985 h 2124135"/>
              <a:gd name="connsiteX10" fmla="*/ 1184230 w 1840657"/>
              <a:gd name="connsiteY10" fmla="*/ 418360 h 2124135"/>
              <a:gd name="connsiteX11" fmla="*/ 1139736 w 1840657"/>
              <a:gd name="connsiteY11" fmla="*/ 485235 h 2124135"/>
              <a:gd name="connsiteX12" fmla="*/ 1120686 w 1840657"/>
              <a:gd name="connsiteY12" fmla="*/ 523335 h 2124135"/>
              <a:gd name="connsiteX13" fmla="*/ 1101636 w 1840657"/>
              <a:gd name="connsiteY13" fmla="*/ 551910 h 2124135"/>
              <a:gd name="connsiteX14" fmla="*/ 1053811 w 1840657"/>
              <a:gd name="connsiteY14" fmla="*/ 605996 h 2124135"/>
              <a:gd name="connsiteX15" fmla="*/ 1025303 w 1840657"/>
              <a:gd name="connsiteY15" fmla="*/ 640765 h 2124135"/>
              <a:gd name="connsiteX16" fmla="*/ 1003789 w 1840657"/>
              <a:gd name="connsiteY16" fmla="*/ 663879 h 2124135"/>
              <a:gd name="connsiteX17" fmla="*/ 996861 w 1840657"/>
              <a:gd name="connsiteY17" fmla="*/ 697716 h 2124135"/>
              <a:gd name="connsiteX18" fmla="*/ 965022 w 1840657"/>
              <a:gd name="connsiteY18" fmla="*/ 739080 h 2124135"/>
              <a:gd name="connsiteX19" fmla="*/ 942775 w 1840657"/>
              <a:gd name="connsiteY19" fmla="*/ 780443 h 2124135"/>
              <a:gd name="connsiteX20" fmla="*/ 930052 w 1840657"/>
              <a:gd name="connsiteY20" fmla="*/ 792966 h 2124135"/>
              <a:gd name="connsiteX21" fmla="*/ 904741 w 1840657"/>
              <a:gd name="connsiteY21" fmla="*/ 824738 h 2124135"/>
              <a:gd name="connsiteX22" fmla="*/ 844328 w 1840657"/>
              <a:gd name="connsiteY22" fmla="*/ 901071 h 2124135"/>
              <a:gd name="connsiteX23" fmla="*/ 806361 w 1840657"/>
              <a:gd name="connsiteY23" fmla="*/ 971010 h 2124135"/>
              <a:gd name="connsiteX24" fmla="*/ 768261 w 1840657"/>
              <a:gd name="connsiteY24" fmla="*/ 1018568 h 2124135"/>
              <a:gd name="connsiteX25" fmla="*/ 739686 w 1840657"/>
              <a:gd name="connsiteY25" fmla="*/ 1066260 h 2124135"/>
              <a:gd name="connsiteX26" fmla="*/ 682536 w 1840657"/>
              <a:gd name="connsiteY26" fmla="*/ 1123410 h 2124135"/>
              <a:gd name="connsiteX27" fmla="*/ 644436 w 1840657"/>
              <a:gd name="connsiteY27" fmla="*/ 1180560 h 2124135"/>
              <a:gd name="connsiteX28" fmla="*/ 625386 w 1840657"/>
              <a:gd name="connsiteY28" fmla="*/ 1218660 h 2124135"/>
              <a:gd name="connsiteX29" fmla="*/ 587286 w 1840657"/>
              <a:gd name="connsiteY29" fmla="*/ 1275810 h 2124135"/>
              <a:gd name="connsiteX30" fmla="*/ 568236 w 1840657"/>
              <a:gd name="connsiteY30" fmla="*/ 1304385 h 2124135"/>
              <a:gd name="connsiteX31" fmla="*/ 504425 w 1840657"/>
              <a:gd name="connsiteY31" fmla="*/ 1380918 h 2124135"/>
              <a:gd name="connsiteX32" fmla="*/ 424695 w 1840657"/>
              <a:gd name="connsiteY32" fmla="*/ 1517998 h 2124135"/>
              <a:gd name="connsiteX33" fmla="*/ 325981 w 1840657"/>
              <a:gd name="connsiteY33" fmla="*/ 1664203 h 2124135"/>
              <a:gd name="connsiteX34" fmla="*/ 0 w 1840657"/>
              <a:gd name="connsiteY34" fmla="*/ 2124135 h 2124135"/>
              <a:gd name="connsiteX0" fmla="*/ 1840657 w 1840657"/>
              <a:gd name="connsiteY0" fmla="*/ 668474 h 2128397"/>
              <a:gd name="connsiteX1" fmla="*/ 1540451 w 1840657"/>
              <a:gd name="connsiteY1" fmla="*/ 25571 h 2128397"/>
              <a:gd name="connsiteX2" fmla="*/ 1441538 w 1840657"/>
              <a:gd name="connsiteY2" fmla="*/ 41222 h 2128397"/>
              <a:gd name="connsiteX3" fmla="*/ 1377794 w 1840657"/>
              <a:gd name="connsiteY3" fmla="*/ 146531 h 2128397"/>
              <a:gd name="connsiteX4" fmla="*/ 1336497 w 1840657"/>
              <a:gd name="connsiteY4" fmla="*/ 206745 h 2128397"/>
              <a:gd name="connsiteX5" fmla="*/ 1314316 w 1840657"/>
              <a:gd name="connsiteY5" fmla="*/ 241781 h 2128397"/>
              <a:gd name="connsiteX6" fmla="*/ 1292070 w 1840657"/>
              <a:gd name="connsiteY6" fmla="*/ 270356 h 2128397"/>
              <a:gd name="connsiteX7" fmla="*/ 1260431 w 1840657"/>
              <a:gd name="connsiteY7" fmla="*/ 321111 h 2128397"/>
              <a:gd name="connsiteX8" fmla="*/ 1231723 w 1840657"/>
              <a:gd name="connsiteY8" fmla="*/ 359277 h 2128397"/>
              <a:gd name="connsiteX9" fmla="*/ 1215936 w 1840657"/>
              <a:gd name="connsiteY9" fmla="*/ 394247 h 2128397"/>
              <a:gd name="connsiteX10" fmla="*/ 1184230 w 1840657"/>
              <a:gd name="connsiteY10" fmla="*/ 422622 h 2128397"/>
              <a:gd name="connsiteX11" fmla="*/ 1139736 w 1840657"/>
              <a:gd name="connsiteY11" fmla="*/ 489497 h 2128397"/>
              <a:gd name="connsiteX12" fmla="*/ 1120686 w 1840657"/>
              <a:gd name="connsiteY12" fmla="*/ 527597 h 2128397"/>
              <a:gd name="connsiteX13" fmla="*/ 1101636 w 1840657"/>
              <a:gd name="connsiteY13" fmla="*/ 556172 h 2128397"/>
              <a:gd name="connsiteX14" fmla="*/ 1053811 w 1840657"/>
              <a:gd name="connsiteY14" fmla="*/ 610258 h 2128397"/>
              <a:gd name="connsiteX15" fmla="*/ 1025303 w 1840657"/>
              <a:gd name="connsiteY15" fmla="*/ 645027 h 2128397"/>
              <a:gd name="connsiteX16" fmla="*/ 1003789 w 1840657"/>
              <a:gd name="connsiteY16" fmla="*/ 668141 h 2128397"/>
              <a:gd name="connsiteX17" fmla="*/ 996861 w 1840657"/>
              <a:gd name="connsiteY17" fmla="*/ 701978 h 2128397"/>
              <a:gd name="connsiteX18" fmla="*/ 965022 w 1840657"/>
              <a:gd name="connsiteY18" fmla="*/ 743342 h 2128397"/>
              <a:gd name="connsiteX19" fmla="*/ 942775 w 1840657"/>
              <a:gd name="connsiteY19" fmla="*/ 784705 h 2128397"/>
              <a:gd name="connsiteX20" fmla="*/ 930052 w 1840657"/>
              <a:gd name="connsiteY20" fmla="*/ 797228 h 2128397"/>
              <a:gd name="connsiteX21" fmla="*/ 904741 w 1840657"/>
              <a:gd name="connsiteY21" fmla="*/ 829000 h 2128397"/>
              <a:gd name="connsiteX22" fmla="*/ 844328 w 1840657"/>
              <a:gd name="connsiteY22" fmla="*/ 905333 h 2128397"/>
              <a:gd name="connsiteX23" fmla="*/ 806361 w 1840657"/>
              <a:gd name="connsiteY23" fmla="*/ 975272 h 2128397"/>
              <a:gd name="connsiteX24" fmla="*/ 768261 w 1840657"/>
              <a:gd name="connsiteY24" fmla="*/ 1022830 h 2128397"/>
              <a:gd name="connsiteX25" fmla="*/ 739686 w 1840657"/>
              <a:gd name="connsiteY25" fmla="*/ 1070522 h 2128397"/>
              <a:gd name="connsiteX26" fmla="*/ 682536 w 1840657"/>
              <a:gd name="connsiteY26" fmla="*/ 1127672 h 2128397"/>
              <a:gd name="connsiteX27" fmla="*/ 644436 w 1840657"/>
              <a:gd name="connsiteY27" fmla="*/ 1184822 h 2128397"/>
              <a:gd name="connsiteX28" fmla="*/ 625386 w 1840657"/>
              <a:gd name="connsiteY28" fmla="*/ 1222922 h 2128397"/>
              <a:gd name="connsiteX29" fmla="*/ 587286 w 1840657"/>
              <a:gd name="connsiteY29" fmla="*/ 1280072 h 2128397"/>
              <a:gd name="connsiteX30" fmla="*/ 568236 w 1840657"/>
              <a:gd name="connsiteY30" fmla="*/ 1308647 h 2128397"/>
              <a:gd name="connsiteX31" fmla="*/ 504425 w 1840657"/>
              <a:gd name="connsiteY31" fmla="*/ 1385180 h 2128397"/>
              <a:gd name="connsiteX32" fmla="*/ 424695 w 1840657"/>
              <a:gd name="connsiteY32" fmla="*/ 1522260 h 2128397"/>
              <a:gd name="connsiteX33" fmla="*/ 325981 w 1840657"/>
              <a:gd name="connsiteY33" fmla="*/ 1668465 h 2128397"/>
              <a:gd name="connsiteX34" fmla="*/ 0 w 1840657"/>
              <a:gd name="connsiteY34" fmla="*/ 2128397 h 2128397"/>
              <a:gd name="connsiteX0" fmla="*/ 1840657 w 1840657"/>
              <a:gd name="connsiteY0" fmla="*/ 701928 h 2161851"/>
              <a:gd name="connsiteX1" fmla="*/ 1540451 w 1840657"/>
              <a:gd name="connsiteY1" fmla="*/ 59025 h 2161851"/>
              <a:gd name="connsiteX2" fmla="*/ 1483101 w 1840657"/>
              <a:gd name="connsiteY2" fmla="*/ 42704 h 2161851"/>
              <a:gd name="connsiteX3" fmla="*/ 1377794 w 1840657"/>
              <a:gd name="connsiteY3" fmla="*/ 179985 h 2161851"/>
              <a:gd name="connsiteX4" fmla="*/ 1336497 w 1840657"/>
              <a:gd name="connsiteY4" fmla="*/ 240199 h 2161851"/>
              <a:gd name="connsiteX5" fmla="*/ 1314316 w 1840657"/>
              <a:gd name="connsiteY5" fmla="*/ 275235 h 2161851"/>
              <a:gd name="connsiteX6" fmla="*/ 1292070 w 1840657"/>
              <a:gd name="connsiteY6" fmla="*/ 303810 h 2161851"/>
              <a:gd name="connsiteX7" fmla="*/ 1260431 w 1840657"/>
              <a:gd name="connsiteY7" fmla="*/ 354565 h 2161851"/>
              <a:gd name="connsiteX8" fmla="*/ 1231723 w 1840657"/>
              <a:gd name="connsiteY8" fmla="*/ 392731 h 2161851"/>
              <a:gd name="connsiteX9" fmla="*/ 1215936 w 1840657"/>
              <a:gd name="connsiteY9" fmla="*/ 427701 h 2161851"/>
              <a:gd name="connsiteX10" fmla="*/ 1184230 w 1840657"/>
              <a:gd name="connsiteY10" fmla="*/ 456076 h 2161851"/>
              <a:gd name="connsiteX11" fmla="*/ 1139736 w 1840657"/>
              <a:gd name="connsiteY11" fmla="*/ 522951 h 2161851"/>
              <a:gd name="connsiteX12" fmla="*/ 1120686 w 1840657"/>
              <a:gd name="connsiteY12" fmla="*/ 561051 h 2161851"/>
              <a:gd name="connsiteX13" fmla="*/ 1101636 w 1840657"/>
              <a:gd name="connsiteY13" fmla="*/ 589626 h 2161851"/>
              <a:gd name="connsiteX14" fmla="*/ 1053811 w 1840657"/>
              <a:gd name="connsiteY14" fmla="*/ 643712 h 2161851"/>
              <a:gd name="connsiteX15" fmla="*/ 1025303 w 1840657"/>
              <a:gd name="connsiteY15" fmla="*/ 678481 h 2161851"/>
              <a:gd name="connsiteX16" fmla="*/ 1003789 w 1840657"/>
              <a:gd name="connsiteY16" fmla="*/ 701595 h 2161851"/>
              <a:gd name="connsiteX17" fmla="*/ 996861 w 1840657"/>
              <a:gd name="connsiteY17" fmla="*/ 735432 h 2161851"/>
              <a:gd name="connsiteX18" fmla="*/ 965022 w 1840657"/>
              <a:gd name="connsiteY18" fmla="*/ 776796 h 2161851"/>
              <a:gd name="connsiteX19" fmla="*/ 942775 w 1840657"/>
              <a:gd name="connsiteY19" fmla="*/ 818159 h 2161851"/>
              <a:gd name="connsiteX20" fmla="*/ 930052 w 1840657"/>
              <a:gd name="connsiteY20" fmla="*/ 830682 h 2161851"/>
              <a:gd name="connsiteX21" fmla="*/ 904741 w 1840657"/>
              <a:gd name="connsiteY21" fmla="*/ 862454 h 2161851"/>
              <a:gd name="connsiteX22" fmla="*/ 844328 w 1840657"/>
              <a:gd name="connsiteY22" fmla="*/ 938787 h 2161851"/>
              <a:gd name="connsiteX23" fmla="*/ 806361 w 1840657"/>
              <a:gd name="connsiteY23" fmla="*/ 1008726 h 2161851"/>
              <a:gd name="connsiteX24" fmla="*/ 768261 w 1840657"/>
              <a:gd name="connsiteY24" fmla="*/ 1056284 h 2161851"/>
              <a:gd name="connsiteX25" fmla="*/ 739686 w 1840657"/>
              <a:gd name="connsiteY25" fmla="*/ 1103976 h 2161851"/>
              <a:gd name="connsiteX26" fmla="*/ 682536 w 1840657"/>
              <a:gd name="connsiteY26" fmla="*/ 1161126 h 2161851"/>
              <a:gd name="connsiteX27" fmla="*/ 644436 w 1840657"/>
              <a:gd name="connsiteY27" fmla="*/ 1218276 h 2161851"/>
              <a:gd name="connsiteX28" fmla="*/ 625386 w 1840657"/>
              <a:gd name="connsiteY28" fmla="*/ 1256376 h 2161851"/>
              <a:gd name="connsiteX29" fmla="*/ 587286 w 1840657"/>
              <a:gd name="connsiteY29" fmla="*/ 1313526 h 2161851"/>
              <a:gd name="connsiteX30" fmla="*/ 568236 w 1840657"/>
              <a:gd name="connsiteY30" fmla="*/ 1342101 h 2161851"/>
              <a:gd name="connsiteX31" fmla="*/ 504425 w 1840657"/>
              <a:gd name="connsiteY31" fmla="*/ 1418634 h 2161851"/>
              <a:gd name="connsiteX32" fmla="*/ 424695 w 1840657"/>
              <a:gd name="connsiteY32" fmla="*/ 1555714 h 2161851"/>
              <a:gd name="connsiteX33" fmla="*/ 325981 w 1840657"/>
              <a:gd name="connsiteY33" fmla="*/ 1701919 h 2161851"/>
              <a:gd name="connsiteX34" fmla="*/ 0 w 1840657"/>
              <a:gd name="connsiteY34" fmla="*/ 2161851 h 2161851"/>
              <a:gd name="connsiteX0" fmla="*/ 1840657 w 1840657"/>
              <a:gd name="connsiteY0" fmla="*/ 704103 h 2164026"/>
              <a:gd name="connsiteX1" fmla="*/ 1540451 w 1840657"/>
              <a:gd name="connsiteY1" fmla="*/ 61200 h 2164026"/>
              <a:gd name="connsiteX2" fmla="*/ 1483101 w 1840657"/>
              <a:gd name="connsiteY2" fmla="*/ 44879 h 2164026"/>
              <a:gd name="connsiteX3" fmla="*/ 1377794 w 1840657"/>
              <a:gd name="connsiteY3" fmla="*/ 182160 h 2164026"/>
              <a:gd name="connsiteX4" fmla="*/ 1336497 w 1840657"/>
              <a:gd name="connsiteY4" fmla="*/ 242374 h 2164026"/>
              <a:gd name="connsiteX5" fmla="*/ 1314316 w 1840657"/>
              <a:gd name="connsiteY5" fmla="*/ 277410 h 2164026"/>
              <a:gd name="connsiteX6" fmla="*/ 1292070 w 1840657"/>
              <a:gd name="connsiteY6" fmla="*/ 305985 h 2164026"/>
              <a:gd name="connsiteX7" fmla="*/ 1260431 w 1840657"/>
              <a:gd name="connsiteY7" fmla="*/ 356740 h 2164026"/>
              <a:gd name="connsiteX8" fmla="*/ 1231723 w 1840657"/>
              <a:gd name="connsiteY8" fmla="*/ 394906 h 2164026"/>
              <a:gd name="connsiteX9" fmla="*/ 1215936 w 1840657"/>
              <a:gd name="connsiteY9" fmla="*/ 429876 h 2164026"/>
              <a:gd name="connsiteX10" fmla="*/ 1184230 w 1840657"/>
              <a:gd name="connsiteY10" fmla="*/ 458251 h 2164026"/>
              <a:gd name="connsiteX11" fmla="*/ 1139736 w 1840657"/>
              <a:gd name="connsiteY11" fmla="*/ 525126 h 2164026"/>
              <a:gd name="connsiteX12" fmla="*/ 1120686 w 1840657"/>
              <a:gd name="connsiteY12" fmla="*/ 563226 h 2164026"/>
              <a:gd name="connsiteX13" fmla="*/ 1101636 w 1840657"/>
              <a:gd name="connsiteY13" fmla="*/ 591801 h 2164026"/>
              <a:gd name="connsiteX14" fmla="*/ 1053811 w 1840657"/>
              <a:gd name="connsiteY14" fmla="*/ 645887 h 2164026"/>
              <a:gd name="connsiteX15" fmla="*/ 1025303 w 1840657"/>
              <a:gd name="connsiteY15" fmla="*/ 680656 h 2164026"/>
              <a:gd name="connsiteX16" fmla="*/ 1003789 w 1840657"/>
              <a:gd name="connsiteY16" fmla="*/ 703770 h 2164026"/>
              <a:gd name="connsiteX17" fmla="*/ 996861 w 1840657"/>
              <a:gd name="connsiteY17" fmla="*/ 737607 h 2164026"/>
              <a:gd name="connsiteX18" fmla="*/ 965022 w 1840657"/>
              <a:gd name="connsiteY18" fmla="*/ 778971 h 2164026"/>
              <a:gd name="connsiteX19" fmla="*/ 942775 w 1840657"/>
              <a:gd name="connsiteY19" fmla="*/ 820334 h 2164026"/>
              <a:gd name="connsiteX20" fmla="*/ 930052 w 1840657"/>
              <a:gd name="connsiteY20" fmla="*/ 832857 h 2164026"/>
              <a:gd name="connsiteX21" fmla="*/ 904741 w 1840657"/>
              <a:gd name="connsiteY21" fmla="*/ 864629 h 2164026"/>
              <a:gd name="connsiteX22" fmla="*/ 844328 w 1840657"/>
              <a:gd name="connsiteY22" fmla="*/ 940962 h 2164026"/>
              <a:gd name="connsiteX23" fmla="*/ 806361 w 1840657"/>
              <a:gd name="connsiteY23" fmla="*/ 1010901 h 2164026"/>
              <a:gd name="connsiteX24" fmla="*/ 768261 w 1840657"/>
              <a:gd name="connsiteY24" fmla="*/ 1058459 h 2164026"/>
              <a:gd name="connsiteX25" fmla="*/ 739686 w 1840657"/>
              <a:gd name="connsiteY25" fmla="*/ 1106151 h 2164026"/>
              <a:gd name="connsiteX26" fmla="*/ 682536 w 1840657"/>
              <a:gd name="connsiteY26" fmla="*/ 1163301 h 2164026"/>
              <a:gd name="connsiteX27" fmla="*/ 644436 w 1840657"/>
              <a:gd name="connsiteY27" fmla="*/ 1220451 h 2164026"/>
              <a:gd name="connsiteX28" fmla="*/ 625386 w 1840657"/>
              <a:gd name="connsiteY28" fmla="*/ 1258551 h 2164026"/>
              <a:gd name="connsiteX29" fmla="*/ 587286 w 1840657"/>
              <a:gd name="connsiteY29" fmla="*/ 1315701 h 2164026"/>
              <a:gd name="connsiteX30" fmla="*/ 568236 w 1840657"/>
              <a:gd name="connsiteY30" fmla="*/ 1344276 h 2164026"/>
              <a:gd name="connsiteX31" fmla="*/ 504425 w 1840657"/>
              <a:gd name="connsiteY31" fmla="*/ 1420809 h 2164026"/>
              <a:gd name="connsiteX32" fmla="*/ 424695 w 1840657"/>
              <a:gd name="connsiteY32" fmla="*/ 1557889 h 2164026"/>
              <a:gd name="connsiteX33" fmla="*/ 325981 w 1840657"/>
              <a:gd name="connsiteY33" fmla="*/ 1704094 h 2164026"/>
              <a:gd name="connsiteX34" fmla="*/ 0 w 1840657"/>
              <a:gd name="connsiteY34" fmla="*/ 2164026 h 2164026"/>
              <a:gd name="connsiteX0" fmla="*/ 1840657 w 1840657"/>
              <a:gd name="connsiteY0" fmla="*/ 698543 h 2158466"/>
              <a:gd name="connsiteX1" fmla="*/ 1540451 w 1840657"/>
              <a:gd name="connsiteY1" fmla="*/ 55640 h 2158466"/>
              <a:gd name="connsiteX2" fmla="*/ 1483101 w 1840657"/>
              <a:gd name="connsiteY2" fmla="*/ 39319 h 2158466"/>
              <a:gd name="connsiteX3" fmla="*/ 1377794 w 1840657"/>
              <a:gd name="connsiteY3" fmla="*/ 176600 h 2158466"/>
              <a:gd name="connsiteX4" fmla="*/ 1336497 w 1840657"/>
              <a:gd name="connsiteY4" fmla="*/ 236814 h 2158466"/>
              <a:gd name="connsiteX5" fmla="*/ 1314316 w 1840657"/>
              <a:gd name="connsiteY5" fmla="*/ 271850 h 2158466"/>
              <a:gd name="connsiteX6" fmla="*/ 1292070 w 1840657"/>
              <a:gd name="connsiteY6" fmla="*/ 300425 h 2158466"/>
              <a:gd name="connsiteX7" fmla="*/ 1260431 w 1840657"/>
              <a:gd name="connsiteY7" fmla="*/ 351180 h 2158466"/>
              <a:gd name="connsiteX8" fmla="*/ 1231723 w 1840657"/>
              <a:gd name="connsiteY8" fmla="*/ 389346 h 2158466"/>
              <a:gd name="connsiteX9" fmla="*/ 1215936 w 1840657"/>
              <a:gd name="connsiteY9" fmla="*/ 424316 h 2158466"/>
              <a:gd name="connsiteX10" fmla="*/ 1184230 w 1840657"/>
              <a:gd name="connsiteY10" fmla="*/ 452691 h 2158466"/>
              <a:gd name="connsiteX11" fmla="*/ 1139736 w 1840657"/>
              <a:gd name="connsiteY11" fmla="*/ 519566 h 2158466"/>
              <a:gd name="connsiteX12" fmla="*/ 1120686 w 1840657"/>
              <a:gd name="connsiteY12" fmla="*/ 557666 h 2158466"/>
              <a:gd name="connsiteX13" fmla="*/ 1101636 w 1840657"/>
              <a:gd name="connsiteY13" fmla="*/ 586241 h 2158466"/>
              <a:gd name="connsiteX14" fmla="*/ 1053811 w 1840657"/>
              <a:gd name="connsiteY14" fmla="*/ 640327 h 2158466"/>
              <a:gd name="connsiteX15" fmla="*/ 1025303 w 1840657"/>
              <a:gd name="connsiteY15" fmla="*/ 675096 h 2158466"/>
              <a:gd name="connsiteX16" fmla="*/ 1003789 w 1840657"/>
              <a:gd name="connsiteY16" fmla="*/ 698210 h 2158466"/>
              <a:gd name="connsiteX17" fmla="*/ 996861 w 1840657"/>
              <a:gd name="connsiteY17" fmla="*/ 732047 h 2158466"/>
              <a:gd name="connsiteX18" fmla="*/ 965022 w 1840657"/>
              <a:gd name="connsiteY18" fmla="*/ 773411 h 2158466"/>
              <a:gd name="connsiteX19" fmla="*/ 942775 w 1840657"/>
              <a:gd name="connsiteY19" fmla="*/ 814774 h 2158466"/>
              <a:gd name="connsiteX20" fmla="*/ 930052 w 1840657"/>
              <a:gd name="connsiteY20" fmla="*/ 827297 h 2158466"/>
              <a:gd name="connsiteX21" fmla="*/ 904741 w 1840657"/>
              <a:gd name="connsiteY21" fmla="*/ 859069 h 2158466"/>
              <a:gd name="connsiteX22" fmla="*/ 844328 w 1840657"/>
              <a:gd name="connsiteY22" fmla="*/ 935402 h 2158466"/>
              <a:gd name="connsiteX23" fmla="*/ 806361 w 1840657"/>
              <a:gd name="connsiteY23" fmla="*/ 1005341 h 2158466"/>
              <a:gd name="connsiteX24" fmla="*/ 768261 w 1840657"/>
              <a:gd name="connsiteY24" fmla="*/ 1052899 h 2158466"/>
              <a:gd name="connsiteX25" fmla="*/ 739686 w 1840657"/>
              <a:gd name="connsiteY25" fmla="*/ 1100591 h 2158466"/>
              <a:gd name="connsiteX26" fmla="*/ 682536 w 1840657"/>
              <a:gd name="connsiteY26" fmla="*/ 1157741 h 2158466"/>
              <a:gd name="connsiteX27" fmla="*/ 644436 w 1840657"/>
              <a:gd name="connsiteY27" fmla="*/ 1214891 h 2158466"/>
              <a:gd name="connsiteX28" fmla="*/ 625386 w 1840657"/>
              <a:gd name="connsiteY28" fmla="*/ 1252991 h 2158466"/>
              <a:gd name="connsiteX29" fmla="*/ 587286 w 1840657"/>
              <a:gd name="connsiteY29" fmla="*/ 1310141 h 2158466"/>
              <a:gd name="connsiteX30" fmla="*/ 568236 w 1840657"/>
              <a:gd name="connsiteY30" fmla="*/ 1338716 h 2158466"/>
              <a:gd name="connsiteX31" fmla="*/ 504425 w 1840657"/>
              <a:gd name="connsiteY31" fmla="*/ 1415249 h 2158466"/>
              <a:gd name="connsiteX32" fmla="*/ 424695 w 1840657"/>
              <a:gd name="connsiteY32" fmla="*/ 1552329 h 2158466"/>
              <a:gd name="connsiteX33" fmla="*/ 325981 w 1840657"/>
              <a:gd name="connsiteY33" fmla="*/ 1698534 h 2158466"/>
              <a:gd name="connsiteX34" fmla="*/ 0 w 1840657"/>
              <a:gd name="connsiteY34" fmla="*/ 2158466 h 2158466"/>
              <a:gd name="connsiteX0" fmla="*/ 1840657 w 1840657"/>
              <a:gd name="connsiteY0" fmla="*/ 701745 h 2161668"/>
              <a:gd name="connsiteX1" fmla="*/ 1540451 w 1840657"/>
              <a:gd name="connsiteY1" fmla="*/ 58842 h 2161668"/>
              <a:gd name="connsiteX2" fmla="*/ 1483101 w 1840657"/>
              <a:gd name="connsiteY2" fmla="*/ 42521 h 2161668"/>
              <a:gd name="connsiteX3" fmla="*/ 1377794 w 1840657"/>
              <a:gd name="connsiteY3" fmla="*/ 179802 h 2161668"/>
              <a:gd name="connsiteX4" fmla="*/ 1336497 w 1840657"/>
              <a:gd name="connsiteY4" fmla="*/ 240016 h 2161668"/>
              <a:gd name="connsiteX5" fmla="*/ 1314316 w 1840657"/>
              <a:gd name="connsiteY5" fmla="*/ 275052 h 2161668"/>
              <a:gd name="connsiteX6" fmla="*/ 1292070 w 1840657"/>
              <a:gd name="connsiteY6" fmla="*/ 303627 h 2161668"/>
              <a:gd name="connsiteX7" fmla="*/ 1260431 w 1840657"/>
              <a:gd name="connsiteY7" fmla="*/ 354382 h 2161668"/>
              <a:gd name="connsiteX8" fmla="*/ 1231723 w 1840657"/>
              <a:gd name="connsiteY8" fmla="*/ 392548 h 2161668"/>
              <a:gd name="connsiteX9" fmla="*/ 1215936 w 1840657"/>
              <a:gd name="connsiteY9" fmla="*/ 427518 h 2161668"/>
              <a:gd name="connsiteX10" fmla="*/ 1184230 w 1840657"/>
              <a:gd name="connsiteY10" fmla="*/ 455893 h 2161668"/>
              <a:gd name="connsiteX11" fmla="*/ 1139736 w 1840657"/>
              <a:gd name="connsiteY11" fmla="*/ 522768 h 2161668"/>
              <a:gd name="connsiteX12" fmla="*/ 1120686 w 1840657"/>
              <a:gd name="connsiteY12" fmla="*/ 560868 h 2161668"/>
              <a:gd name="connsiteX13" fmla="*/ 1101636 w 1840657"/>
              <a:gd name="connsiteY13" fmla="*/ 589443 h 2161668"/>
              <a:gd name="connsiteX14" fmla="*/ 1053811 w 1840657"/>
              <a:gd name="connsiteY14" fmla="*/ 643529 h 2161668"/>
              <a:gd name="connsiteX15" fmla="*/ 1025303 w 1840657"/>
              <a:gd name="connsiteY15" fmla="*/ 678298 h 2161668"/>
              <a:gd name="connsiteX16" fmla="*/ 1003789 w 1840657"/>
              <a:gd name="connsiteY16" fmla="*/ 701412 h 2161668"/>
              <a:gd name="connsiteX17" fmla="*/ 996861 w 1840657"/>
              <a:gd name="connsiteY17" fmla="*/ 735249 h 2161668"/>
              <a:gd name="connsiteX18" fmla="*/ 965022 w 1840657"/>
              <a:gd name="connsiteY18" fmla="*/ 776613 h 2161668"/>
              <a:gd name="connsiteX19" fmla="*/ 942775 w 1840657"/>
              <a:gd name="connsiteY19" fmla="*/ 817976 h 2161668"/>
              <a:gd name="connsiteX20" fmla="*/ 930052 w 1840657"/>
              <a:gd name="connsiteY20" fmla="*/ 830499 h 2161668"/>
              <a:gd name="connsiteX21" fmla="*/ 904741 w 1840657"/>
              <a:gd name="connsiteY21" fmla="*/ 862271 h 2161668"/>
              <a:gd name="connsiteX22" fmla="*/ 844328 w 1840657"/>
              <a:gd name="connsiteY22" fmla="*/ 938604 h 2161668"/>
              <a:gd name="connsiteX23" fmla="*/ 806361 w 1840657"/>
              <a:gd name="connsiteY23" fmla="*/ 1008543 h 2161668"/>
              <a:gd name="connsiteX24" fmla="*/ 768261 w 1840657"/>
              <a:gd name="connsiteY24" fmla="*/ 1056101 h 2161668"/>
              <a:gd name="connsiteX25" fmla="*/ 739686 w 1840657"/>
              <a:gd name="connsiteY25" fmla="*/ 1103793 h 2161668"/>
              <a:gd name="connsiteX26" fmla="*/ 682536 w 1840657"/>
              <a:gd name="connsiteY26" fmla="*/ 1160943 h 2161668"/>
              <a:gd name="connsiteX27" fmla="*/ 644436 w 1840657"/>
              <a:gd name="connsiteY27" fmla="*/ 1218093 h 2161668"/>
              <a:gd name="connsiteX28" fmla="*/ 625386 w 1840657"/>
              <a:gd name="connsiteY28" fmla="*/ 1256193 h 2161668"/>
              <a:gd name="connsiteX29" fmla="*/ 587286 w 1840657"/>
              <a:gd name="connsiteY29" fmla="*/ 1313343 h 2161668"/>
              <a:gd name="connsiteX30" fmla="*/ 568236 w 1840657"/>
              <a:gd name="connsiteY30" fmla="*/ 1341918 h 2161668"/>
              <a:gd name="connsiteX31" fmla="*/ 504425 w 1840657"/>
              <a:gd name="connsiteY31" fmla="*/ 1418451 h 2161668"/>
              <a:gd name="connsiteX32" fmla="*/ 424695 w 1840657"/>
              <a:gd name="connsiteY32" fmla="*/ 1555531 h 2161668"/>
              <a:gd name="connsiteX33" fmla="*/ 325981 w 1840657"/>
              <a:gd name="connsiteY33" fmla="*/ 1701736 h 2161668"/>
              <a:gd name="connsiteX34" fmla="*/ 0 w 1840657"/>
              <a:gd name="connsiteY34" fmla="*/ 2161668 h 2161668"/>
              <a:gd name="connsiteX0" fmla="*/ 1840657 w 1840657"/>
              <a:gd name="connsiteY0" fmla="*/ 695298 h 2155221"/>
              <a:gd name="connsiteX1" fmla="*/ 1540451 w 1840657"/>
              <a:gd name="connsiteY1" fmla="*/ 52395 h 2155221"/>
              <a:gd name="connsiteX2" fmla="*/ 1473510 w 1840657"/>
              <a:gd name="connsiteY2" fmla="*/ 52060 h 2155221"/>
              <a:gd name="connsiteX3" fmla="*/ 1377794 w 1840657"/>
              <a:gd name="connsiteY3" fmla="*/ 173355 h 2155221"/>
              <a:gd name="connsiteX4" fmla="*/ 1336497 w 1840657"/>
              <a:gd name="connsiteY4" fmla="*/ 233569 h 2155221"/>
              <a:gd name="connsiteX5" fmla="*/ 1314316 w 1840657"/>
              <a:gd name="connsiteY5" fmla="*/ 268605 h 2155221"/>
              <a:gd name="connsiteX6" fmla="*/ 1292070 w 1840657"/>
              <a:gd name="connsiteY6" fmla="*/ 297180 h 2155221"/>
              <a:gd name="connsiteX7" fmla="*/ 1260431 w 1840657"/>
              <a:gd name="connsiteY7" fmla="*/ 347935 h 2155221"/>
              <a:gd name="connsiteX8" fmla="*/ 1231723 w 1840657"/>
              <a:gd name="connsiteY8" fmla="*/ 386101 h 2155221"/>
              <a:gd name="connsiteX9" fmla="*/ 1215936 w 1840657"/>
              <a:gd name="connsiteY9" fmla="*/ 421071 h 2155221"/>
              <a:gd name="connsiteX10" fmla="*/ 1184230 w 1840657"/>
              <a:gd name="connsiteY10" fmla="*/ 449446 h 2155221"/>
              <a:gd name="connsiteX11" fmla="*/ 1139736 w 1840657"/>
              <a:gd name="connsiteY11" fmla="*/ 516321 h 2155221"/>
              <a:gd name="connsiteX12" fmla="*/ 1120686 w 1840657"/>
              <a:gd name="connsiteY12" fmla="*/ 554421 h 2155221"/>
              <a:gd name="connsiteX13" fmla="*/ 1101636 w 1840657"/>
              <a:gd name="connsiteY13" fmla="*/ 582996 h 2155221"/>
              <a:gd name="connsiteX14" fmla="*/ 1053811 w 1840657"/>
              <a:gd name="connsiteY14" fmla="*/ 637082 h 2155221"/>
              <a:gd name="connsiteX15" fmla="*/ 1025303 w 1840657"/>
              <a:gd name="connsiteY15" fmla="*/ 671851 h 2155221"/>
              <a:gd name="connsiteX16" fmla="*/ 1003789 w 1840657"/>
              <a:gd name="connsiteY16" fmla="*/ 694965 h 2155221"/>
              <a:gd name="connsiteX17" fmla="*/ 996861 w 1840657"/>
              <a:gd name="connsiteY17" fmla="*/ 728802 h 2155221"/>
              <a:gd name="connsiteX18" fmla="*/ 965022 w 1840657"/>
              <a:gd name="connsiteY18" fmla="*/ 770166 h 2155221"/>
              <a:gd name="connsiteX19" fmla="*/ 942775 w 1840657"/>
              <a:gd name="connsiteY19" fmla="*/ 811529 h 2155221"/>
              <a:gd name="connsiteX20" fmla="*/ 930052 w 1840657"/>
              <a:gd name="connsiteY20" fmla="*/ 824052 h 2155221"/>
              <a:gd name="connsiteX21" fmla="*/ 904741 w 1840657"/>
              <a:gd name="connsiteY21" fmla="*/ 855824 h 2155221"/>
              <a:gd name="connsiteX22" fmla="*/ 844328 w 1840657"/>
              <a:gd name="connsiteY22" fmla="*/ 932157 h 2155221"/>
              <a:gd name="connsiteX23" fmla="*/ 806361 w 1840657"/>
              <a:gd name="connsiteY23" fmla="*/ 1002096 h 2155221"/>
              <a:gd name="connsiteX24" fmla="*/ 768261 w 1840657"/>
              <a:gd name="connsiteY24" fmla="*/ 1049654 h 2155221"/>
              <a:gd name="connsiteX25" fmla="*/ 739686 w 1840657"/>
              <a:gd name="connsiteY25" fmla="*/ 1097346 h 2155221"/>
              <a:gd name="connsiteX26" fmla="*/ 682536 w 1840657"/>
              <a:gd name="connsiteY26" fmla="*/ 1154496 h 2155221"/>
              <a:gd name="connsiteX27" fmla="*/ 644436 w 1840657"/>
              <a:gd name="connsiteY27" fmla="*/ 1211646 h 2155221"/>
              <a:gd name="connsiteX28" fmla="*/ 625386 w 1840657"/>
              <a:gd name="connsiteY28" fmla="*/ 1249746 h 2155221"/>
              <a:gd name="connsiteX29" fmla="*/ 587286 w 1840657"/>
              <a:gd name="connsiteY29" fmla="*/ 1306896 h 2155221"/>
              <a:gd name="connsiteX30" fmla="*/ 568236 w 1840657"/>
              <a:gd name="connsiteY30" fmla="*/ 1335471 h 2155221"/>
              <a:gd name="connsiteX31" fmla="*/ 504425 w 1840657"/>
              <a:gd name="connsiteY31" fmla="*/ 1412004 h 2155221"/>
              <a:gd name="connsiteX32" fmla="*/ 424695 w 1840657"/>
              <a:gd name="connsiteY32" fmla="*/ 1549084 h 2155221"/>
              <a:gd name="connsiteX33" fmla="*/ 325981 w 1840657"/>
              <a:gd name="connsiteY33" fmla="*/ 1695289 h 2155221"/>
              <a:gd name="connsiteX34" fmla="*/ 0 w 1840657"/>
              <a:gd name="connsiteY34" fmla="*/ 2155221 h 2155221"/>
              <a:gd name="connsiteX0" fmla="*/ 1840657 w 1840657"/>
              <a:gd name="connsiteY0" fmla="*/ 694108 h 2154031"/>
              <a:gd name="connsiteX1" fmla="*/ 1540451 w 1840657"/>
              <a:gd name="connsiteY1" fmla="*/ 51205 h 2154031"/>
              <a:gd name="connsiteX2" fmla="*/ 1460721 w 1840657"/>
              <a:gd name="connsiteY2" fmla="*/ 54067 h 2154031"/>
              <a:gd name="connsiteX3" fmla="*/ 1377794 w 1840657"/>
              <a:gd name="connsiteY3" fmla="*/ 172165 h 2154031"/>
              <a:gd name="connsiteX4" fmla="*/ 1336497 w 1840657"/>
              <a:gd name="connsiteY4" fmla="*/ 232379 h 2154031"/>
              <a:gd name="connsiteX5" fmla="*/ 1314316 w 1840657"/>
              <a:gd name="connsiteY5" fmla="*/ 267415 h 2154031"/>
              <a:gd name="connsiteX6" fmla="*/ 1292070 w 1840657"/>
              <a:gd name="connsiteY6" fmla="*/ 295990 h 2154031"/>
              <a:gd name="connsiteX7" fmla="*/ 1260431 w 1840657"/>
              <a:gd name="connsiteY7" fmla="*/ 346745 h 2154031"/>
              <a:gd name="connsiteX8" fmla="*/ 1231723 w 1840657"/>
              <a:gd name="connsiteY8" fmla="*/ 384911 h 2154031"/>
              <a:gd name="connsiteX9" fmla="*/ 1215936 w 1840657"/>
              <a:gd name="connsiteY9" fmla="*/ 419881 h 2154031"/>
              <a:gd name="connsiteX10" fmla="*/ 1184230 w 1840657"/>
              <a:gd name="connsiteY10" fmla="*/ 448256 h 2154031"/>
              <a:gd name="connsiteX11" fmla="*/ 1139736 w 1840657"/>
              <a:gd name="connsiteY11" fmla="*/ 515131 h 2154031"/>
              <a:gd name="connsiteX12" fmla="*/ 1120686 w 1840657"/>
              <a:gd name="connsiteY12" fmla="*/ 553231 h 2154031"/>
              <a:gd name="connsiteX13" fmla="*/ 1101636 w 1840657"/>
              <a:gd name="connsiteY13" fmla="*/ 581806 h 2154031"/>
              <a:gd name="connsiteX14" fmla="*/ 1053811 w 1840657"/>
              <a:gd name="connsiteY14" fmla="*/ 635892 h 2154031"/>
              <a:gd name="connsiteX15" fmla="*/ 1025303 w 1840657"/>
              <a:gd name="connsiteY15" fmla="*/ 670661 h 2154031"/>
              <a:gd name="connsiteX16" fmla="*/ 1003789 w 1840657"/>
              <a:gd name="connsiteY16" fmla="*/ 693775 h 2154031"/>
              <a:gd name="connsiteX17" fmla="*/ 996861 w 1840657"/>
              <a:gd name="connsiteY17" fmla="*/ 727612 h 2154031"/>
              <a:gd name="connsiteX18" fmla="*/ 965022 w 1840657"/>
              <a:gd name="connsiteY18" fmla="*/ 768976 h 2154031"/>
              <a:gd name="connsiteX19" fmla="*/ 942775 w 1840657"/>
              <a:gd name="connsiteY19" fmla="*/ 810339 h 2154031"/>
              <a:gd name="connsiteX20" fmla="*/ 930052 w 1840657"/>
              <a:gd name="connsiteY20" fmla="*/ 822862 h 2154031"/>
              <a:gd name="connsiteX21" fmla="*/ 904741 w 1840657"/>
              <a:gd name="connsiteY21" fmla="*/ 854634 h 2154031"/>
              <a:gd name="connsiteX22" fmla="*/ 844328 w 1840657"/>
              <a:gd name="connsiteY22" fmla="*/ 930967 h 2154031"/>
              <a:gd name="connsiteX23" fmla="*/ 806361 w 1840657"/>
              <a:gd name="connsiteY23" fmla="*/ 1000906 h 2154031"/>
              <a:gd name="connsiteX24" fmla="*/ 768261 w 1840657"/>
              <a:gd name="connsiteY24" fmla="*/ 1048464 h 2154031"/>
              <a:gd name="connsiteX25" fmla="*/ 739686 w 1840657"/>
              <a:gd name="connsiteY25" fmla="*/ 1096156 h 2154031"/>
              <a:gd name="connsiteX26" fmla="*/ 682536 w 1840657"/>
              <a:gd name="connsiteY26" fmla="*/ 1153306 h 2154031"/>
              <a:gd name="connsiteX27" fmla="*/ 644436 w 1840657"/>
              <a:gd name="connsiteY27" fmla="*/ 1210456 h 2154031"/>
              <a:gd name="connsiteX28" fmla="*/ 625386 w 1840657"/>
              <a:gd name="connsiteY28" fmla="*/ 1248556 h 2154031"/>
              <a:gd name="connsiteX29" fmla="*/ 587286 w 1840657"/>
              <a:gd name="connsiteY29" fmla="*/ 1305706 h 2154031"/>
              <a:gd name="connsiteX30" fmla="*/ 568236 w 1840657"/>
              <a:gd name="connsiteY30" fmla="*/ 1334281 h 2154031"/>
              <a:gd name="connsiteX31" fmla="*/ 504425 w 1840657"/>
              <a:gd name="connsiteY31" fmla="*/ 1410814 h 2154031"/>
              <a:gd name="connsiteX32" fmla="*/ 424695 w 1840657"/>
              <a:gd name="connsiteY32" fmla="*/ 1547894 h 2154031"/>
              <a:gd name="connsiteX33" fmla="*/ 325981 w 1840657"/>
              <a:gd name="connsiteY33" fmla="*/ 1694099 h 2154031"/>
              <a:gd name="connsiteX34" fmla="*/ 0 w 1840657"/>
              <a:gd name="connsiteY34" fmla="*/ 2154031 h 2154031"/>
              <a:gd name="connsiteX0" fmla="*/ 1840657 w 1840657"/>
              <a:gd name="connsiteY0" fmla="*/ 695286 h 2155209"/>
              <a:gd name="connsiteX1" fmla="*/ 1540451 w 1840657"/>
              <a:gd name="connsiteY1" fmla="*/ 52383 h 2155209"/>
              <a:gd name="connsiteX2" fmla="*/ 1460721 w 1840657"/>
              <a:gd name="connsiteY2" fmla="*/ 55245 h 2155209"/>
              <a:gd name="connsiteX3" fmla="*/ 1377794 w 1840657"/>
              <a:gd name="connsiteY3" fmla="*/ 173343 h 2155209"/>
              <a:gd name="connsiteX4" fmla="*/ 1336497 w 1840657"/>
              <a:gd name="connsiteY4" fmla="*/ 233557 h 2155209"/>
              <a:gd name="connsiteX5" fmla="*/ 1314316 w 1840657"/>
              <a:gd name="connsiteY5" fmla="*/ 268593 h 2155209"/>
              <a:gd name="connsiteX6" fmla="*/ 1292070 w 1840657"/>
              <a:gd name="connsiteY6" fmla="*/ 297168 h 2155209"/>
              <a:gd name="connsiteX7" fmla="*/ 1260431 w 1840657"/>
              <a:gd name="connsiteY7" fmla="*/ 347923 h 2155209"/>
              <a:gd name="connsiteX8" fmla="*/ 1231723 w 1840657"/>
              <a:gd name="connsiteY8" fmla="*/ 386089 h 2155209"/>
              <a:gd name="connsiteX9" fmla="*/ 1215936 w 1840657"/>
              <a:gd name="connsiteY9" fmla="*/ 421059 h 2155209"/>
              <a:gd name="connsiteX10" fmla="*/ 1184230 w 1840657"/>
              <a:gd name="connsiteY10" fmla="*/ 449434 h 2155209"/>
              <a:gd name="connsiteX11" fmla="*/ 1139736 w 1840657"/>
              <a:gd name="connsiteY11" fmla="*/ 516309 h 2155209"/>
              <a:gd name="connsiteX12" fmla="*/ 1120686 w 1840657"/>
              <a:gd name="connsiteY12" fmla="*/ 554409 h 2155209"/>
              <a:gd name="connsiteX13" fmla="*/ 1101636 w 1840657"/>
              <a:gd name="connsiteY13" fmla="*/ 582984 h 2155209"/>
              <a:gd name="connsiteX14" fmla="*/ 1053811 w 1840657"/>
              <a:gd name="connsiteY14" fmla="*/ 637070 h 2155209"/>
              <a:gd name="connsiteX15" fmla="*/ 1025303 w 1840657"/>
              <a:gd name="connsiteY15" fmla="*/ 671839 h 2155209"/>
              <a:gd name="connsiteX16" fmla="*/ 1003789 w 1840657"/>
              <a:gd name="connsiteY16" fmla="*/ 694953 h 2155209"/>
              <a:gd name="connsiteX17" fmla="*/ 996861 w 1840657"/>
              <a:gd name="connsiteY17" fmla="*/ 728790 h 2155209"/>
              <a:gd name="connsiteX18" fmla="*/ 965022 w 1840657"/>
              <a:gd name="connsiteY18" fmla="*/ 770154 h 2155209"/>
              <a:gd name="connsiteX19" fmla="*/ 942775 w 1840657"/>
              <a:gd name="connsiteY19" fmla="*/ 811517 h 2155209"/>
              <a:gd name="connsiteX20" fmla="*/ 930052 w 1840657"/>
              <a:gd name="connsiteY20" fmla="*/ 824040 h 2155209"/>
              <a:gd name="connsiteX21" fmla="*/ 904741 w 1840657"/>
              <a:gd name="connsiteY21" fmla="*/ 855812 h 2155209"/>
              <a:gd name="connsiteX22" fmla="*/ 844328 w 1840657"/>
              <a:gd name="connsiteY22" fmla="*/ 932145 h 2155209"/>
              <a:gd name="connsiteX23" fmla="*/ 806361 w 1840657"/>
              <a:gd name="connsiteY23" fmla="*/ 1002084 h 2155209"/>
              <a:gd name="connsiteX24" fmla="*/ 768261 w 1840657"/>
              <a:gd name="connsiteY24" fmla="*/ 1049642 h 2155209"/>
              <a:gd name="connsiteX25" fmla="*/ 739686 w 1840657"/>
              <a:gd name="connsiteY25" fmla="*/ 1097334 h 2155209"/>
              <a:gd name="connsiteX26" fmla="*/ 682536 w 1840657"/>
              <a:gd name="connsiteY26" fmla="*/ 1154484 h 2155209"/>
              <a:gd name="connsiteX27" fmla="*/ 644436 w 1840657"/>
              <a:gd name="connsiteY27" fmla="*/ 1211634 h 2155209"/>
              <a:gd name="connsiteX28" fmla="*/ 625386 w 1840657"/>
              <a:gd name="connsiteY28" fmla="*/ 1249734 h 2155209"/>
              <a:gd name="connsiteX29" fmla="*/ 587286 w 1840657"/>
              <a:gd name="connsiteY29" fmla="*/ 1306884 h 2155209"/>
              <a:gd name="connsiteX30" fmla="*/ 568236 w 1840657"/>
              <a:gd name="connsiteY30" fmla="*/ 1335459 h 2155209"/>
              <a:gd name="connsiteX31" fmla="*/ 504425 w 1840657"/>
              <a:gd name="connsiteY31" fmla="*/ 1411992 h 2155209"/>
              <a:gd name="connsiteX32" fmla="*/ 424695 w 1840657"/>
              <a:gd name="connsiteY32" fmla="*/ 1549072 h 2155209"/>
              <a:gd name="connsiteX33" fmla="*/ 325981 w 1840657"/>
              <a:gd name="connsiteY33" fmla="*/ 1695277 h 2155209"/>
              <a:gd name="connsiteX34" fmla="*/ 0 w 1840657"/>
              <a:gd name="connsiteY34" fmla="*/ 2155209 h 2155209"/>
              <a:gd name="connsiteX0" fmla="*/ 1840657 w 1840657"/>
              <a:gd name="connsiteY0" fmla="*/ 641167 h 2101090"/>
              <a:gd name="connsiteX1" fmla="*/ 1575620 w 1840657"/>
              <a:gd name="connsiteY1" fmla="*/ 100574 h 2101090"/>
              <a:gd name="connsiteX2" fmla="*/ 1460721 w 1840657"/>
              <a:gd name="connsiteY2" fmla="*/ 1126 h 2101090"/>
              <a:gd name="connsiteX3" fmla="*/ 1377794 w 1840657"/>
              <a:gd name="connsiteY3" fmla="*/ 119224 h 2101090"/>
              <a:gd name="connsiteX4" fmla="*/ 1336497 w 1840657"/>
              <a:gd name="connsiteY4" fmla="*/ 179438 h 2101090"/>
              <a:gd name="connsiteX5" fmla="*/ 1314316 w 1840657"/>
              <a:gd name="connsiteY5" fmla="*/ 214474 h 2101090"/>
              <a:gd name="connsiteX6" fmla="*/ 1292070 w 1840657"/>
              <a:gd name="connsiteY6" fmla="*/ 243049 h 2101090"/>
              <a:gd name="connsiteX7" fmla="*/ 1260431 w 1840657"/>
              <a:gd name="connsiteY7" fmla="*/ 293804 h 2101090"/>
              <a:gd name="connsiteX8" fmla="*/ 1231723 w 1840657"/>
              <a:gd name="connsiteY8" fmla="*/ 331970 h 2101090"/>
              <a:gd name="connsiteX9" fmla="*/ 1215936 w 1840657"/>
              <a:gd name="connsiteY9" fmla="*/ 366940 h 2101090"/>
              <a:gd name="connsiteX10" fmla="*/ 1184230 w 1840657"/>
              <a:gd name="connsiteY10" fmla="*/ 395315 h 2101090"/>
              <a:gd name="connsiteX11" fmla="*/ 1139736 w 1840657"/>
              <a:gd name="connsiteY11" fmla="*/ 462190 h 2101090"/>
              <a:gd name="connsiteX12" fmla="*/ 1120686 w 1840657"/>
              <a:gd name="connsiteY12" fmla="*/ 500290 h 2101090"/>
              <a:gd name="connsiteX13" fmla="*/ 1101636 w 1840657"/>
              <a:gd name="connsiteY13" fmla="*/ 528865 h 2101090"/>
              <a:gd name="connsiteX14" fmla="*/ 1053811 w 1840657"/>
              <a:gd name="connsiteY14" fmla="*/ 582951 h 2101090"/>
              <a:gd name="connsiteX15" fmla="*/ 1025303 w 1840657"/>
              <a:gd name="connsiteY15" fmla="*/ 617720 h 2101090"/>
              <a:gd name="connsiteX16" fmla="*/ 1003789 w 1840657"/>
              <a:gd name="connsiteY16" fmla="*/ 640834 h 2101090"/>
              <a:gd name="connsiteX17" fmla="*/ 996861 w 1840657"/>
              <a:gd name="connsiteY17" fmla="*/ 674671 h 2101090"/>
              <a:gd name="connsiteX18" fmla="*/ 965022 w 1840657"/>
              <a:gd name="connsiteY18" fmla="*/ 716035 h 2101090"/>
              <a:gd name="connsiteX19" fmla="*/ 942775 w 1840657"/>
              <a:gd name="connsiteY19" fmla="*/ 757398 h 2101090"/>
              <a:gd name="connsiteX20" fmla="*/ 930052 w 1840657"/>
              <a:gd name="connsiteY20" fmla="*/ 769921 h 2101090"/>
              <a:gd name="connsiteX21" fmla="*/ 904741 w 1840657"/>
              <a:gd name="connsiteY21" fmla="*/ 801693 h 2101090"/>
              <a:gd name="connsiteX22" fmla="*/ 844328 w 1840657"/>
              <a:gd name="connsiteY22" fmla="*/ 878026 h 2101090"/>
              <a:gd name="connsiteX23" fmla="*/ 806361 w 1840657"/>
              <a:gd name="connsiteY23" fmla="*/ 947965 h 2101090"/>
              <a:gd name="connsiteX24" fmla="*/ 768261 w 1840657"/>
              <a:gd name="connsiteY24" fmla="*/ 995523 h 2101090"/>
              <a:gd name="connsiteX25" fmla="*/ 739686 w 1840657"/>
              <a:gd name="connsiteY25" fmla="*/ 1043215 h 2101090"/>
              <a:gd name="connsiteX26" fmla="*/ 682536 w 1840657"/>
              <a:gd name="connsiteY26" fmla="*/ 1100365 h 2101090"/>
              <a:gd name="connsiteX27" fmla="*/ 644436 w 1840657"/>
              <a:gd name="connsiteY27" fmla="*/ 1157515 h 2101090"/>
              <a:gd name="connsiteX28" fmla="*/ 625386 w 1840657"/>
              <a:gd name="connsiteY28" fmla="*/ 1195615 h 2101090"/>
              <a:gd name="connsiteX29" fmla="*/ 587286 w 1840657"/>
              <a:gd name="connsiteY29" fmla="*/ 1252765 h 2101090"/>
              <a:gd name="connsiteX30" fmla="*/ 568236 w 1840657"/>
              <a:gd name="connsiteY30" fmla="*/ 1281340 h 2101090"/>
              <a:gd name="connsiteX31" fmla="*/ 504425 w 1840657"/>
              <a:gd name="connsiteY31" fmla="*/ 1357873 h 2101090"/>
              <a:gd name="connsiteX32" fmla="*/ 424695 w 1840657"/>
              <a:gd name="connsiteY32" fmla="*/ 1494953 h 2101090"/>
              <a:gd name="connsiteX33" fmla="*/ 325981 w 1840657"/>
              <a:gd name="connsiteY33" fmla="*/ 1641158 h 2101090"/>
              <a:gd name="connsiteX34" fmla="*/ 0 w 1840657"/>
              <a:gd name="connsiteY34" fmla="*/ 2101090 h 2101090"/>
              <a:gd name="connsiteX0" fmla="*/ 1840657 w 1840657"/>
              <a:gd name="connsiteY0" fmla="*/ 691368 h 2151291"/>
              <a:gd name="connsiteX1" fmla="*/ 1575620 w 1840657"/>
              <a:gd name="connsiteY1" fmla="*/ 150775 h 2151291"/>
              <a:gd name="connsiteX2" fmla="*/ 1521468 w 1840657"/>
              <a:gd name="connsiteY2" fmla="*/ 172 h 2151291"/>
              <a:gd name="connsiteX3" fmla="*/ 1377794 w 1840657"/>
              <a:gd name="connsiteY3" fmla="*/ 169425 h 2151291"/>
              <a:gd name="connsiteX4" fmla="*/ 1336497 w 1840657"/>
              <a:gd name="connsiteY4" fmla="*/ 229639 h 2151291"/>
              <a:gd name="connsiteX5" fmla="*/ 1314316 w 1840657"/>
              <a:gd name="connsiteY5" fmla="*/ 264675 h 2151291"/>
              <a:gd name="connsiteX6" fmla="*/ 1292070 w 1840657"/>
              <a:gd name="connsiteY6" fmla="*/ 293250 h 2151291"/>
              <a:gd name="connsiteX7" fmla="*/ 1260431 w 1840657"/>
              <a:gd name="connsiteY7" fmla="*/ 344005 h 2151291"/>
              <a:gd name="connsiteX8" fmla="*/ 1231723 w 1840657"/>
              <a:gd name="connsiteY8" fmla="*/ 382171 h 2151291"/>
              <a:gd name="connsiteX9" fmla="*/ 1215936 w 1840657"/>
              <a:gd name="connsiteY9" fmla="*/ 417141 h 2151291"/>
              <a:gd name="connsiteX10" fmla="*/ 1184230 w 1840657"/>
              <a:gd name="connsiteY10" fmla="*/ 445516 h 2151291"/>
              <a:gd name="connsiteX11" fmla="*/ 1139736 w 1840657"/>
              <a:gd name="connsiteY11" fmla="*/ 512391 h 2151291"/>
              <a:gd name="connsiteX12" fmla="*/ 1120686 w 1840657"/>
              <a:gd name="connsiteY12" fmla="*/ 550491 h 2151291"/>
              <a:gd name="connsiteX13" fmla="*/ 1101636 w 1840657"/>
              <a:gd name="connsiteY13" fmla="*/ 579066 h 2151291"/>
              <a:gd name="connsiteX14" fmla="*/ 1053811 w 1840657"/>
              <a:gd name="connsiteY14" fmla="*/ 633152 h 2151291"/>
              <a:gd name="connsiteX15" fmla="*/ 1025303 w 1840657"/>
              <a:gd name="connsiteY15" fmla="*/ 667921 h 2151291"/>
              <a:gd name="connsiteX16" fmla="*/ 1003789 w 1840657"/>
              <a:gd name="connsiteY16" fmla="*/ 691035 h 2151291"/>
              <a:gd name="connsiteX17" fmla="*/ 996861 w 1840657"/>
              <a:gd name="connsiteY17" fmla="*/ 724872 h 2151291"/>
              <a:gd name="connsiteX18" fmla="*/ 965022 w 1840657"/>
              <a:gd name="connsiteY18" fmla="*/ 766236 h 2151291"/>
              <a:gd name="connsiteX19" fmla="*/ 942775 w 1840657"/>
              <a:gd name="connsiteY19" fmla="*/ 807599 h 2151291"/>
              <a:gd name="connsiteX20" fmla="*/ 930052 w 1840657"/>
              <a:gd name="connsiteY20" fmla="*/ 820122 h 2151291"/>
              <a:gd name="connsiteX21" fmla="*/ 904741 w 1840657"/>
              <a:gd name="connsiteY21" fmla="*/ 851894 h 2151291"/>
              <a:gd name="connsiteX22" fmla="*/ 844328 w 1840657"/>
              <a:gd name="connsiteY22" fmla="*/ 928227 h 2151291"/>
              <a:gd name="connsiteX23" fmla="*/ 806361 w 1840657"/>
              <a:gd name="connsiteY23" fmla="*/ 998166 h 2151291"/>
              <a:gd name="connsiteX24" fmla="*/ 768261 w 1840657"/>
              <a:gd name="connsiteY24" fmla="*/ 1045724 h 2151291"/>
              <a:gd name="connsiteX25" fmla="*/ 739686 w 1840657"/>
              <a:gd name="connsiteY25" fmla="*/ 1093416 h 2151291"/>
              <a:gd name="connsiteX26" fmla="*/ 682536 w 1840657"/>
              <a:gd name="connsiteY26" fmla="*/ 1150566 h 2151291"/>
              <a:gd name="connsiteX27" fmla="*/ 644436 w 1840657"/>
              <a:gd name="connsiteY27" fmla="*/ 1207716 h 2151291"/>
              <a:gd name="connsiteX28" fmla="*/ 625386 w 1840657"/>
              <a:gd name="connsiteY28" fmla="*/ 1245816 h 2151291"/>
              <a:gd name="connsiteX29" fmla="*/ 587286 w 1840657"/>
              <a:gd name="connsiteY29" fmla="*/ 1302966 h 2151291"/>
              <a:gd name="connsiteX30" fmla="*/ 568236 w 1840657"/>
              <a:gd name="connsiteY30" fmla="*/ 1331541 h 2151291"/>
              <a:gd name="connsiteX31" fmla="*/ 504425 w 1840657"/>
              <a:gd name="connsiteY31" fmla="*/ 1408074 h 2151291"/>
              <a:gd name="connsiteX32" fmla="*/ 424695 w 1840657"/>
              <a:gd name="connsiteY32" fmla="*/ 1545154 h 2151291"/>
              <a:gd name="connsiteX33" fmla="*/ 325981 w 1840657"/>
              <a:gd name="connsiteY33" fmla="*/ 1691359 h 2151291"/>
              <a:gd name="connsiteX34" fmla="*/ 0 w 1840657"/>
              <a:gd name="connsiteY34" fmla="*/ 2151291 h 2151291"/>
              <a:gd name="connsiteX0" fmla="*/ 1840657 w 1840657"/>
              <a:gd name="connsiteY0" fmla="*/ 691940 h 2151863"/>
              <a:gd name="connsiteX1" fmla="*/ 1575620 w 1840657"/>
              <a:gd name="connsiteY1" fmla="*/ 151347 h 2151863"/>
              <a:gd name="connsiteX2" fmla="*/ 1521468 w 1840657"/>
              <a:gd name="connsiteY2" fmla="*/ 744 h 2151863"/>
              <a:gd name="connsiteX3" fmla="*/ 1377794 w 1840657"/>
              <a:gd name="connsiteY3" fmla="*/ 169997 h 2151863"/>
              <a:gd name="connsiteX4" fmla="*/ 1336497 w 1840657"/>
              <a:gd name="connsiteY4" fmla="*/ 230211 h 2151863"/>
              <a:gd name="connsiteX5" fmla="*/ 1314316 w 1840657"/>
              <a:gd name="connsiteY5" fmla="*/ 265247 h 2151863"/>
              <a:gd name="connsiteX6" fmla="*/ 1292070 w 1840657"/>
              <a:gd name="connsiteY6" fmla="*/ 293822 h 2151863"/>
              <a:gd name="connsiteX7" fmla="*/ 1260431 w 1840657"/>
              <a:gd name="connsiteY7" fmla="*/ 344577 h 2151863"/>
              <a:gd name="connsiteX8" fmla="*/ 1231723 w 1840657"/>
              <a:gd name="connsiteY8" fmla="*/ 382743 h 2151863"/>
              <a:gd name="connsiteX9" fmla="*/ 1215936 w 1840657"/>
              <a:gd name="connsiteY9" fmla="*/ 417713 h 2151863"/>
              <a:gd name="connsiteX10" fmla="*/ 1184230 w 1840657"/>
              <a:gd name="connsiteY10" fmla="*/ 446088 h 2151863"/>
              <a:gd name="connsiteX11" fmla="*/ 1139736 w 1840657"/>
              <a:gd name="connsiteY11" fmla="*/ 512963 h 2151863"/>
              <a:gd name="connsiteX12" fmla="*/ 1120686 w 1840657"/>
              <a:gd name="connsiteY12" fmla="*/ 551063 h 2151863"/>
              <a:gd name="connsiteX13" fmla="*/ 1101636 w 1840657"/>
              <a:gd name="connsiteY13" fmla="*/ 579638 h 2151863"/>
              <a:gd name="connsiteX14" fmla="*/ 1053811 w 1840657"/>
              <a:gd name="connsiteY14" fmla="*/ 633724 h 2151863"/>
              <a:gd name="connsiteX15" fmla="*/ 1025303 w 1840657"/>
              <a:gd name="connsiteY15" fmla="*/ 668493 h 2151863"/>
              <a:gd name="connsiteX16" fmla="*/ 1003789 w 1840657"/>
              <a:gd name="connsiteY16" fmla="*/ 691607 h 2151863"/>
              <a:gd name="connsiteX17" fmla="*/ 996861 w 1840657"/>
              <a:gd name="connsiteY17" fmla="*/ 725444 h 2151863"/>
              <a:gd name="connsiteX18" fmla="*/ 965022 w 1840657"/>
              <a:gd name="connsiteY18" fmla="*/ 766808 h 2151863"/>
              <a:gd name="connsiteX19" fmla="*/ 942775 w 1840657"/>
              <a:gd name="connsiteY19" fmla="*/ 808171 h 2151863"/>
              <a:gd name="connsiteX20" fmla="*/ 930052 w 1840657"/>
              <a:gd name="connsiteY20" fmla="*/ 820694 h 2151863"/>
              <a:gd name="connsiteX21" fmla="*/ 904741 w 1840657"/>
              <a:gd name="connsiteY21" fmla="*/ 852466 h 2151863"/>
              <a:gd name="connsiteX22" fmla="*/ 844328 w 1840657"/>
              <a:gd name="connsiteY22" fmla="*/ 928799 h 2151863"/>
              <a:gd name="connsiteX23" fmla="*/ 806361 w 1840657"/>
              <a:gd name="connsiteY23" fmla="*/ 998738 h 2151863"/>
              <a:gd name="connsiteX24" fmla="*/ 768261 w 1840657"/>
              <a:gd name="connsiteY24" fmla="*/ 1046296 h 2151863"/>
              <a:gd name="connsiteX25" fmla="*/ 739686 w 1840657"/>
              <a:gd name="connsiteY25" fmla="*/ 1093988 h 2151863"/>
              <a:gd name="connsiteX26" fmla="*/ 682536 w 1840657"/>
              <a:gd name="connsiteY26" fmla="*/ 1151138 h 2151863"/>
              <a:gd name="connsiteX27" fmla="*/ 644436 w 1840657"/>
              <a:gd name="connsiteY27" fmla="*/ 1208288 h 2151863"/>
              <a:gd name="connsiteX28" fmla="*/ 625386 w 1840657"/>
              <a:gd name="connsiteY28" fmla="*/ 1246388 h 2151863"/>
              <a:gd name="connsiteX29" fmla="*/ 587286 w 1840657"/>
              <a:gd name="connsiteY29" fmla="*/ 1303538 h 2151863"/>
              <a:gd name="connsiteX30" fmla="*/ 568236 w 1840657"/>
              <a:gd name="connsiteY30" fmla="*/ 1332113 h 2151863"/>
              <a:gd name="connsiteX31" fmla="*/ 504425 w 1840657"/>
              <a:gd name="connsiteY31" fmla="*/ 1408646 h 2151863"/>
              <a:gd name="connsiteX32" fmla="*/ 424695 w 1840657"/>
              <a:gd name="connsiteY32" fmla="*/ 1545726 h 2151863"/>
              <a:gd name="connsiteX33" fmla="*/ 325981 w 1840657"/>
              <a:gd name="connsiteY33" fmla="*/ 1691931 h 2151863"/>
              <a:gd name="connsiteX34" fmla="*/ 0 w 1840657"/>
              <a:gd name="connsiteY34" fmla="*/ 2151863 h 2151863"/>
              <a:gd name="connsiteX0" fmla="*/ 1840657 w 1840657"/>
              <a:gd name="connsiteY0" fmla="*/ 691498 h 2151421"/>
              <a:gd name="connsiteX1" fmla="*/ 1575620 w 1840657"/>
              <a:gd name="connsiteY1" fmla="*/ 150905 h 2151421"/>
              <a:gd name="connsiteX2" fmla="*/ 1521468 w 1840657"/>
              <a:gd name="connsiteY2" fmla="*/ 302 h 2151421"/>
              <a:gd name="connsiteX3" fmla="*/ 1377794 w 1840657"/>
              <a:gd name="connsiteY3" fmla="*/ 169555 h 2151421"/>
              <a:gd name="connsiteX4" fmla="*/ 1336497 w 1840657"/>
              <a:gd name="connsiteY4" fmla="*/ 229769 h 2151421"/>
              <a:gd name="connsiteX5" fmla="*/ 1314316 w 1840657"/>
              <a:gd name="connsiteY5" fmla="*/ 264805 h 2151421"/>
              <a:gd name="connsiteX6" fmla="*/ 1292070 w 1840657"/>
              <a:gd name="connsiteY6" fmla="*/ 293380 h 2151421"/>
              <a:gd name="connsiteX7" fmla="*/ 1260431 w 1840657"/>
              <a:gd name="connsiteY7" fmla="*/ 344135 h 2151421"/>
              <a:gd name="connsiteX8" fmla="*/ 1231723 w 1840657"/>
              <a:gd name="connsiteY8" fmla="*/ 382301 h 2151421"/>
              <a:gd name="connsiteX9" fmla="*/ 1215936 w 1840657"/>
              <a:gd name="connsiteY9" fmla="*/ 417271 h 2151421"/>
              <a:gd name="connsiteX10" fmla="*/ 1184230 w 1840657"/>
              <a:gd name="connsiteY10" fmla="*/ 445646 h 2151421"/>
              <a:gd name="connsiteX11" fmla="*/ 1139736 w 1840657"/>
              <a:gd name="connsiteY11" fmla="*/ 512521 h 2151421"/>
              <a:gd name="connsiteX12" fmla="*/ 1120686 w 1840657"/>
              <a:gd name="connsiteY12" fmla="*/ 550621 h 2151421"/>
              <a:gd name="connsiteX13" fmla="*/ 1101636 w 1840657"/>
              <a:gd name="connsiteY13" fmla="*/ 579196 h 2151421"/>
              <a:gd name="connsiteX14" fmla="*/ 1053811 w 1840657"/>
              <a:gd name="connsiteY14" fmla="*/ 633282 h 2151421"/>
              <a:gd name="connsiteX15" fmla="*/ 1025303 w 1840657"/>
              <a:gd name="connsiteY15" fmla="*/ 668051 h 2151421"/>
              <a:gd name="connsiteX16" fmla="*/ 1003789 w 1840657"/>
              <a:gd name="connsiteY16" fmla="*/ 691165 h 2151421"/>
              <a:gd name="connsiteX17" fmla="*/ 996861 w 1840657"/>
              <a:gd name="connsiteY17" fmla="*/ 725002 h 2151421"/>
              <a:gd name="connsiteX18" fmla="*/ 965022 w 1840657"/>
              <a:gd name="connsiteY18" fmla="*/ 766366 h 2151421"/>
              <a:gd name="connsiteX19" fmla="*/ 942775 w 1840657"/>
              <a:gd name="connsiteY19" fmla="*/ 807729 h 2151421"/>
              <a:gd name="connsiteX20" fmla="*/ 930052 w 1840657"/>
              <a:gd name="connsiteY20" fmla="*/ 820252 h 2151421"/>
              <a:gd name="connsiteX21" fmla="*/ 904741 w 1840657"/>
              <a:gd name="connsiteY21" fmla="*/ 852024 h 2151421"/>
              <a:gd name="connsiteX22" fmla="*/ 844328 w 1840657"/>
              <a:gd name="connsiteY22" fmla="*/ 928357 h 2151421"/>
              <a:gd name="connsiteX23" fmla="*/ 806361 w 1840657"/>
              <a:gd name="connsiteY23" fmla="*/ 998296 h 2151421"/>
              <a:gd name="connsiteX24" fmla="*/ 768261 w 1840657"/>
              <a:gd name="connsiteY24" fmla="*/ 1045854 h 2151421"/>
              <a:gd name="connsiteX25" fmla="*/ 739686 w 1840657"/>
              <a:gd name="connsiteY25" fmla="*/ 1093546 h 2151421"/>
              <a:gd name="connsiteX26" fmla="*/ 682536 w 1840657"/>
              <a:gd name="connsiteY26" fmla="*/ 1150696 h 2151421"/>
              <a:gd name="connsiteX27" fmla="*/ 644436 w 1840657"/>
              <a:gd name="connsiteY27" fmla="*/ 1207846 h 2151421"/>
              <a:gd name="connsiteX28" fmla="*/ 625386 w 1840657"/>
              <a:gd name="connsiteY28" fmla="*/ 1245946 h 2151421"/>
              <a:gd name="connsiteX29" fmla="*/ 587286 w 1840657"/>
              <a:gd name="connsiteY29" fmla="*/ 1303096 h 2151421"/>
              <a:gd name="connsiteX30" fmla="*/ 568236 w 1840657"/>
              <a:gd name="connsiteY30" fmla="*/ 1331671 h 2151421"/>
              <a:gd name="connsiteX31" fmla="*/ 504425 w 1840657"/>
              <a:gd name="connsiteY31" fmla="*/ 1408204 h 2151421"/>
              <a:gd name="connsiteX32" fmla="*/ 424695 w 1840657"/>
              <a:gd name="connsiteY32" fmla="*/ 1545284 h 2151421"/>
              <a:gd name="connsiteX33" fmla="*/ 325981 w 1840657"/>
              <a:gd name="connsiteY33" fmla="*/ 1691489 h 2151421"/>
              <a:gd name="connsiteX34" fmla="*/ 0 w 1840657"/>
              <a:gd name="connsiteY34" fmla="*/ 2151421 h 2151421"/>
              <a:gd name="connsiteX0" fmla="*/ 1840657 w 1840657"/>
              <a:gd name="connsiteY0" fmla="*/ 691741 h 2151664"/>
              <a:gd name="connsiteX1" fmla="*/ 1575620 w 1840657"/>
              <a:gd name="connsiteY1" fmla="*/ 151148 h 2151664"/>
              <a:gd name="connsiteX2" fmla="*/ 1521468 w 1840657"/>
              <a:gd name="connsiteY2" fmla="*/ 545 h 2151664"/>
              <a:gd name="connsiteX3" fmla="*/ 1377794 w 1840657"/>
              <a:gd name="connsiteY3" fmla="*/ 169798 h 2151664"/>
              <a:gd name="connsiteX4" fmla="*/ 1336497 w 1840657"/>
              <a:gd name="connsiteY4" fmla="*/ 230012 h 2151664"/>
              <a:gd name="connsiteX5" fmla="*/ 1314316 w 1840657"/>
              <a:gd name="connsiteY5" fmla="*/ 265048 h 2151664"/>
              <a:gd name="connsiteX6" fmla="*/ 1292070 w 1840657"/>
              <a:gd name="connsiteY6" fmla="*/ 293623 h 2151664"/>
              <a:gd name="connsiteX7" fmla="*/ 1260431 w 1840657"/>
              <a:gd name="connsiteY7" fmla="*/ 344378 h 2151664"/>
              <a:gd name="connsiteX8" fmla="*/ 1231723 w 1840657"/>
              <a:gd name="connsiteY8" fmla="*/ 382544 h 2151664"/>
              <a:gd name="connsiteX9" fmla="*/ 1215936 w 1840657"/>
              <a:gd name="connsiteY9" fmla="*/ 417514 h 2151664"/>
              <a:gd name="connsiteX10" fmla="*/ 1184230 w 1840657"/>
              <a:gd name="connsiteY10" fmla="*/ 445889 h 2151664"/>
              <a:gd name="connsiteX11" fmla="*/ 1139736 w 1840657"/>
              <a:gd name="connsiteY11" fmla="*/ 512764 h 2151664"/>
              <a:gd name="connsiteX12" fmla="*/ 1120686 w 1840657"/>
              <a:gd name="connsiteY12" fmla="*/ 550864 h 2151664"/>
              <a:gd name="connsiteX13" fmla="*/ 1101636 w 1840657"/>
              <a:gd name="connsiteY13" fmla="*/ 579439 h 2151664"/>
              <a:gd name="connsiteX14" fmla="*/ 1053811 w 1840657"/>
              <a:gd name="connsiteY14" fmla="*/ 633525 h 2151664"/>
              <a:gd name="connsiteX15" fmla="*/ 1025303 w 1840657"/>
              <a:gd name="connsiteY15" fmla="*/ 668294 h 2151664"/>
              <a:gd name="connsiteX16" fmla="*/ 1003789 w 1840657"/>
              <a:gd name="connsiteY16" fmla="*/ 691408 h 2151664"/>
              <a:gd name="connsiteX17" fmla="*/ 996861 w 1840657"/>
              <a:gd name="connsiteY17" fmla="*/ 725245 h 2151664"/>
              <a:gd name="connsiteX18" fmla="*/ 965022 w 1840657"/>
              <a:gd name="connsiteY18" fmla="*/ 766609 h 2151664"/>
              <a:gd name="connsiteX19" fmla="*/ 942775 w 1840657"/>
              <a:gd name="connsiteY19" fmla="*/ 807972 h 2151664"/>
              <a:gd name="connsiteX20" fmla="*/ 930052 w 1840657"/>
              <a:gd name="connsiteY20" fmla="*/ 820495 h 2151664"/>
              <a:gd name="connsiteX21" fmla="*/ 904741 w 1840657"/>
              <a:gd name="connsiteY21" fmla="*/ 852267 h 2151664"/>
              <a:gd name="connsiteX22" fmla="*/ 844328 w 1840657"/>
              <a:gd name="connsiteY22" fmla="*/ 928600 h 2151664"/>
              <a:gd name="connsiteX23" fmla="*/ 806361 w 1840657"/>
              <a:gd name="connsiteY23" fmla="*/ 998539 h 2151664"/>
              <a:gd name="connsiteX24" fmla="*/ 768261 w 1840657"/>
              <a:gd name="connsiteY24" fmla="*/ 1046097 h 2151664"/>
              <a:gd name="connsiteX25" fmla="*/ 739686 w 1840657"/>
              <a:gd name="connsiteY25" fmla="*/ 1093789 h 2151664"/>
              <a:gd name="connsiteX26" fmla="*/ 682536 w 1840657"/>
              <a:gd name="connsiteY26" fmla="*/ 1150939 h 2151664"/>
              <a:gd name="connsiteX27" fmla="*/ 644436 w 1840657"/>
              <a:gd name="connsiteY27" fmla="*/ 1208089 h 2151664"/>
              <a:gd name="connsiteX28" fmla="*/ 625386 w 1840657"/>
              <a:gd name="connsiteY28" fmla="*/ 1246189 h 2151664"/>
              <a:gd name="connsiteX29" fmla="*/ 587286 w 1840657"/>
              <a:gd name="connsiteY29" fmla="*/ 1303339 h 2151664"/>
              <a:gd name="connsiteX30" fmla="*/ 568236 w 1840657"/>
              <a:gd name="connsiteY30" fmla="*/ 1331914 h 2151664"/>
              <a:gd name="connsiteX31" fmla="*/ 504425 w 1840657"/>
              <a:gd name="connsiteY31" fmla="*/ 1408447 h 2151664"/>
              <a:gd name="connsiteX32" fmla="*/ 424695 w 1840657"/>
              <a:gd name="connsiteY32" fmla="*/ 1545527 h 2151664"/>
              <a:gd name="connsiteX33" fmla="*/ 325981 w 1840657"/>
              <a:gd name="connsiteY33" fmla="*/ 1691732 h 2151664"/>
              <a:gd name="connsiteX34" fmla="*/ 0 w 1840657"/>
              <a:gd name="connsiteY34" fmla="*/ 2151664 h 2151664"/>
              <a:gd name="connsiteX0" fmla="*/ 1840657 w 1840657"/>
              <a:gd name="connsiteY0" fmla="*/ 698733 h 2158656"/>
              <a:gd name="connsiteX1" fmla="*/ 1575620 w 1840657"/>
              <a:gd name="connsiteY1" fmla="*/ 158140 h 2158656"/>
              <a:gd name="connsiteX2" fmla="*/ 1521468 w 1840657"/>
              <a:gd name="connsiteY2" fmla="*/ 7537 h 2158656"/>
              <a:gd name="connsiteX3" fmla="*/ 1377794 w 1840657"/>
              <a:gd name="connsiteY3" fmla="*/ 176790 h 2158656"/>
              <a:gd name="connsiteX4" fmla="*/ 1336497 w 1840657"/>
              <a:gd name="connsiteY4" fmla="*/ 237004 h 2158656"/>
              <a:gd name="connsiteX5" fmla="*/ 1314316 w 1840657"/>
              <a:gd name="connsiteY5" fmla="*/ 272040 h 2158656"/>
              <a:gd name="connsiteX6" fmla="*/ 1292070 w 1840657"/>
              <a:gd name="connsiteY6" fmla="*/ 300615 h 2158656"/>
              <a:gd name="connsiteX7" fmla="*/ 1260431 w 1840657"/>
              <a:gd name="connsiteY7" fmla="*/ 351370 h 2158656"/>
              <a:gd name="connsiteX8" fmla="*/ 1231723 w 1840657"/>
              <a:gd name="connsiteY8" fmla="*/ 389536 h 2158656"/>
              <a:gd name="connsiteX9" fmla="*/ 1215936 w 1840657"/>
              <a:gd name="connsiteY9" fmla="*/ 424506 h 2158656"/>
              <a:gd name="connsiteX10" fmla="*/ 1184230 w 1840657"/>
              <a:gd name="connsiteY10" fmla="*/ 452881 h 2158656"/>
              <a:gd name="connsiteX11" fmla="*/ 1139736 w 1840657"/>
              <a:gd name="connsiteY11" fmla="*/ 519756 h 2158656"/>
              <a:gd name="connsiteX12" fmla="*/ 1120686 w 1840657"/>
              <a:gd name="connsiteY12" fmla="*/ 557856 h 2158656"/>
              <a:gd name="connsiteX13" fmla="*/ 1101636 w 1840657"/>
              <a:gd name="connsiteY13" fmla="*/ 586431 h 2158656"/>
              <a:gd name="connsiteX14" fmla="*/ 1053811 w 1840657"/>
              <a:gd name="connsiteY14" fmla="*/ 640517 h 2158656"/>
              <a:gd name="connsiteX15" fmla="*/ 1025303 w 1840657"/>
              <a:gd name="connsiteY15" fmla="*/ 675286 h 2158656"/>
              <a:gd name="connsiteX16" fmla="*/ 1003789 w 1840657"/>
              <a:gd name="connsiteY16" fmla="*/ 698400 h 2158656"/>
              <a:gd name="connsiteX17" fmla="*/ 996861 w 1840657"/>
              <a:gd name="connsiteY17" fmla="*/ 732237 h 2158656"/>
              <a:gd name="connsiteX18" fmla="*/ 965022 w 1840657"/>
              <a:gd name="connsiteY18" fmla="*/ 773601 h 2158656"/>
              <a:gd name="connsiteX19" fmla="*/ 942775 w 1840657"/>
              <a:gd name="connsiteY19" fmla="*/ 814964 h 2158656"/>
              <a:gd name="connsiteX20" fmla="*/ 930052 w 1840657"/>
              <a:gd name="connsiteY20" fmla="*/ 827487 h 2158656"/>
              <a:gd name="connsiteX21" fmla="*/ 904741 w 1840657"/>
              <a:gd name="connsiteY21" fmla="*/ 859259 h 2158656"/>
              <a:gd name="connsiteX22" fmla="*/ 844328 w 1840657"/>
              <a:gd name="connsiteY22" fmla="*/ 935592 h 2158656"/>
              <a:gd name="connsiteX23" fmla="*/ 806361 w 1840657"/>
              <a:gd name="connsiteY23" fmla="*/ 1005531 h 2158656"/>
              <a:gd name="connsiteX24" fmla="*/ 768261 w 1840657"/>
              <a:gd name="connsiteY24" fmla="*/ 1053089 h 2158656"/>
              <a:gd name="connsiteX25" fmla="*/ 739686 w 1840657"/>
              <a:gd name="connsiteY25" fmla="*/ 1100781 h 2158656"/>
              <a:gd name="connsiteX26" fmla="*/ 682536 w 1840657"/>
              <a:gd name="connsiteY26" fmla="*/ 1157931 h 2158656"/>
              <a:gd name="connsiteX27" fmla="*/ 644436 w 1840657"/>
              <a:gd name="connsiteY27" fmla="*/ 1215081 h 2158656"/>
              <a:gd name="connsiteX28" fmla="*/ 625386 w 1840657"/>
              <a:gd name="connsiteY28" fmla="*/ 1253181 h 2158656"/>
              <a:gd name="connsiteX29" fmla="*/ 587286 w 1840657"/>
              <a:gd name="connsiteY29" fmla="*/ 1310331 h 2158656"/>
              <a:gd name="connsiteX30" fmla="*/ 568236 w 1840657"/>
              <a:gd name="connsiteY30" fmla="*/ 1338906 h 2158656"/>
              <a:gd name="connsiteX31" fmla="*/ 504425 w 1840657"/>
              <a:gd name="connsiteY31" fmla="*/ 1415439 h 2158656"/>
              <a:gd name="connsiteX32" fmla="*/ 424695 w 1840657"/>
              <a:gd name="connsiteY32" fmla="*/ 1552519 h 2158656"/>
              <a:gd name="connsiteX33" fmla="*/ 325981 w 1840657"/>
              <a:gd name="connsiteY33" fmla="*/ 1698724 h 2158656"/>
              <a:gd name="connsiteX34" fmla="*/ 0 w 1840657"/>
              <a:gd name="connsiteY34" fmla="*/ 2158656 h 2158656"/>
              <a:gd name="connsiteX0" fmla="*/ 1840657 w 1840657"/>
              <a:gd name="connsiteY0" fmla="*/ 694740 h 2154663"/>
              <a:gd name="connsiteX1" fmla="*/ 1575620 w 1840657"/>
              <a:gd name="connsiteY1" fmla="*/ 154147 h 2154663"/>
              <a:gd name="connsiteX2" fmla="*/ 1521468 w 1840657"/>
              <a:gd name="connsiteY2" fmla="*/ 3544 h 2154663"/>
              <a:gd name="connsiteX3" fmla="*/ 1377794 w 1840657"/>
              <a:gd name="connsiteY3" fmla="*/ 172797 h 2154663"/>
              <a:gd name="connsiteX4" fmla="*/ 1336497 w 1840657"/>
              <a:gd name="connsiteY4" fmla="*/ 233011 h 2154663"/>
              <a:gd name="connsiteX5" fmla="*/ 1314316 w 1840657"/>
              <a:gd name="connsiteY5" fmla="*/ 268047 h 2154663"/>
              <a:gd name="connsiteX6" fmla="*/ 1292070 w 1840657"/>
              <a:gd name="connsiteY6" fmla="*/ 296622 h 2154663"/>
              <a:gd name="connsiteX7" fmla="*/ 1260431 w 1840657"/>
              <a:gd name="connsiteY7" fmla="*/ 347377 h 2154663"/>
              <a:gd name="connsiteX8" fmla="*/ 1231723 w 1840657"/>
              <a:gd name="connsiteY8" fmla="*/ 385543 h 2154663"/>
              <a:gd name="connsiteX9" fmla="*/ 1215936 w 1840657"/>
              <a:gd name="connsiteY9" fmla="*/ 420513 h 2154663"/>
              <a:gd name="connsiteX10" fmla="*/ 1184230 w 1840657"/>
              <a:gd name="connsiteY10" fmla="*/ 448888 h 2154663"/>
              <a:gd name="connsiteX11" fmla="*/ 1139736 w 1840657"/>
              <a:gd name="connsiteY11" fmla="*/ 515763 h 2154663"/>
              <a:gd name="connsiteX12" fmla="*/ 1120686 w 1840657"/>
              <a:gd name="connsiteY12" fmla="*/ 553863 h 2154663"/>
              <a:gd name="connsiteX13" fmla="*/ 1101636 w 1840657"/>
              <a:gd name="connsiteY13" fmla="*/ 582438 h 2154663"/>
              <a:gd name="connsiteX14" fmla="*/ 1053811 w 1840657"/>
              <a:gd name="connsiteY14" fmla="*/ 636524 h 2154663"/>
              <a:gd name="connsiteX15" fmla="*/ 1025303 w 1840657"/>
              <a:gd name="connsiteY15" fmla="*/ 671293 h 2154663"/>
              <a:gd name="connsiteX16" fmla="*/ 1003789 w 1840657"/>
              <a:gd name="connsiteY16" fmla="*/ 694407 h 2154663"/>
              <a:gd name="connsiteX17" fmla="*/ 996861 w 1840657"/>
              <a:gd name="connsiteY17" fmla="*/ 728244 h 2154663"/>
              <a:gd name="connsiteX18" fmla="*/ 965022 w 1840657"/>
              <a:gd name="connsiteY18" fmla="*/ 769608 h 2154663"/>
              <a:gd name="connsiteX19" fmla="*/ 942775 w 1840657"/>
              <a:gd name="connsiteY19" fmla="*/ 810971 h 2154663"/>
              <a:gd name="connsiteX20" fmla="*/ 930052 w 1840657"/>
              <a:gd name="connsiteY20" fmla="*/ 823494 h 2154663"/>
              <a:gd name="connsiteX21" fmla="*/ 904741 w 1840657"/>
              <a:gd name="connsiteY21" fmla="*/ 855266 h 2154663"/>
              <a:gd name="connsiteX22" fmla="*/ 844328 w 1840657"/>
              <a:gd name="connsiteY22" fmla="*/ 931599 h 2154663"/>
              <a:gd name="connsiteX23" fmla="*/ 806361 w 1840657"/>
              <a:gd name="connsiteY23" fmla="*/ 1001538 h 2154663"/>
              <a:gd name="connsiteX24" fmla="*/ 768261 w 1840657"/>
              <a:gd name="connsiteY24" fmla="*/ 1049096 h 2154663"/>
              <a:gd name="connsiteX25" fmla="*/ 739686 w 1840657"/>
              <a:gd name="connsiteY25" fmla="*/ 1096788 h 2154663"/>
              <a:gd name="connsiteX26" fmla="*/ 682536 w 1840657"/>
              <a:gd name="connsiteY26" fmla="*/ 1153938 h 2154663"/>
              <a:gd name="connsiteX27" fmla="*/ 644436 w 1840657"/>
              <a:gd name="connsiteY27" fmla="*/ 1211088 h 2154663"/>
              <a:gd name="connsiteX28" fmla="*/ 625386 w 1840657"/>
              <a:gd name="connsiteY28" fmla="*/ 1249188 h 2154663"/>
              <a:gd name="connsiteX29" fmla="*/ 587286 w 1840657"/>
              <a:gd name="connsiteY29" fmla="*/ 1306338 h 2154663"/>
              <a:gd name="connsiteX30" fmla="*/ 568236 w 1840657"/>
              <a:gd name="connsiteY30" fmla="*/ 1334913 h 2154663"/>
              <a:gd name="connsiteX31" fmla="*/ 504425 w 1840657"/>
              <a:gd name="connsiteY31" fmla="*/ 1411446 h 2154663"/>
              <a:gd name="connsiteX32" fmla="*/ 424695 w 1840657"/>
              <a:gd name="connsiteY32" fmla="*/ 1548526 h 2154663"/>
              <a:gd name="connsiteX33" fmla="*/ 325981 w 1840657"/>
              <a:gd name="connsiteY33" fmla="*/ 1694731 h 2154663"/>
              <a:gd name="connsiteX34" fmla="*/ 0 w 1840657"/>
              <a:gd name="connsiteY34" fmla="*/ 2154663 h 2154663"/>
              <a:gd name="connsiteX0" fmla="*/ 1840657 w 1840657"/>
              <a:gd name="connsiteY0" fmla="*/ 694072 h 2153995"/>
              <a:gd name="connsiteX1" fmla="*/ 1575620 w 1840657"/>
              <a:gd name="connsiteY1" fmla="*/ 153479 h 2153995"/>
              <a:gd name="connsiteX2" fmla="*/ 1521468 w 1840657"/>
              <a:gd name="connsiteY2" fmla="*/ 2876 h 2153995"/>
              <a:gd name="connsiteX3" fmla="*/ 1377794 w 1840657"/>
              <a:gd name="connsiteY3" fmla="*/ 172129 h 2153995"/>
              <a:gd name="connsiteX4" fmla="*/ 1336497 w 1840657"/>
              <a:gd name="connsiteY4" fmla="*/ 232343 h 2153995"/>
              <a:gd name="connsiteX5" fmla="*/ 1314316 w 1840657"/>
              <a:gd name="connsiteY5" fmla="*/ 267379 h 2153995"/>
              <a:gd name="connsiteX6" fmla="*/ 1292070 w 1840657"/>
              <a:gd name="connsiteY6" fmla="*/ 295954 h 2153995"/>
              <a:gd name="connsiteX7" fmla="*/ 1260431 w 1840657"/>
              <a:gd name="connsiteY7" fmla="*/ 346709 h 2153995"/>
              <a:gd name="connsiteX8" fmla="*/ 1231723 w 1840657"/>
              <a:gd name="connsiteY8" fmla="*/ 384875 h 2153995"/>
              <a:gd name="connsiteX9" fmla="*/ 1215936 w 1840657"/>
              <a:gd name="connsiteY9" fmla="*/ 419845 h 2153995"/>
              <a:gd name="connsiteX10" fmla="*/ 1184230 w 1840657"/>
              <a:gd name="connsiteY10" fmla="*/ 448220 h 2153995"/>
              <a:gd name="connsiteX11" fmla="*/ 1139736 w 1840657"/>
              <a:gd name="connsiteY11" fmla="*/ 515095 h 2153995"/>
              <a:gd name="connsiteX12" fmla="*/ 1120686 w 1840657"/>
              <a:gd name="connsiteY12" fmla="*/ 553195 h 2153995"/>
              <a:gd name="connsiteX13" fmla="*/ 1101636 w 1840657"/>
              <a:gd name="connsiteY13" fmla="*/ 581770 h 2153995"/>
              <a:gd name="connsiteX14" fmla="*/ 1053811 w 1840657"/>
              <a:gd name="connsiteY14" fmla="*/ 635856 h 2153995"/>
              <a:gd name="connsiteX15" fmla="*/ 1025303 w 1840657"/>
              <a:gd name="connsiteY15" fmla="*/ 670625 h 2153995"/>
              <a:gd name="connsiteX16" fmla="*/ 1003789 w 1840657"/>
              <a:gd name="connsiteY16" fmla="*/ 693739 h 2153995"/>
              <a:gd name="connsiteX17" fmla="*/ 996861 w 1840657"/>
              <a:gd name="connsiteY17" fmla="*/ 727576 h 2153995"/>
              <a:gd name="connsiteX18" fmla="*/ 965022 w 1840657"/>
              <a:gd name="connsiteY18" fmla="*/ 768940 h 2153995"/>
              <a:gd name="connsiteX19" fmla="*/ 942775 w 1840657"/>
              <a:gd name="connsiteY19" fmla="*/ 810303 h 2153995"/>
              <a:gd name="connsiteX20" fmla="*/ 930052 w 1840657"/>
              <a:gd name="connsiteY20" fmla="*/ 822826 h 2153995"/>
              <a:gd name="connsiteX21" fmla="*/ 904741 w 1840657"/>
              <a:gd name="connsiteY21" fmla="*/ 854598 h 2153995"/>
              <a:gd name="connsiteX22" fmla="*/ 844328 w 1840657"/>
              <a:gd name="connsiteY22" fmla="*/ 930931 h 2153995"/>
              <a:gd name="connsiteX23" fmla="*/ 806361 w 1840657"/>
              <a:gd name="connsiteY23" fmla="*/ 1000870 h 2153995"/>
              <a:gd name="connsiteX24" fmla="*/ 768261 w 1840657"/>
              <a:gd name="connsiteY24" fmla="*/ 1048428 h 2153995"/>
              <a:gd name="connsiteX25" fmla="*/ 739686 w 1840657"/>
              <a:gd name="connsiteY25" fmla="*/ 1096120 h 2153995"/>
              <a:gd name="connsiteX26" fmla="*/ 682536 w 1840657"/>
              <a:gd name="connsiteY26" fmla="*/ 1153270 h 2153995"/>
              <a:gd name="connsiteX27" fmla="*/ 644436 w 1840657"/>
              <a:gd name="connsiteY27" fmla="*/ 1210420 h 2153995"/>
              <a:gd name="connsiteX28" fmla="*/ 625386 w 1840657"/>
              <a:gd name="connsiteY28" fmla="*/ 1248520 h 2153995"/>
              <a:gd name="connsiteX29" fmla="*/ 587286 w 1840657"/>
              <a:gd name="connsiteY29" fmla="*/ 1305670 h 2153995"/>
              <a:gd name="connsiteX30" fmla="*/ 568236 w 1840657"/>
              <a:gd name="connsiteY30" fmla="*/ 1334245 h 2153995"/>
              <a:gd name="connsiteX31" fmla="*/ 504425 w 1840657"/>
              <a:gd name="connsiteY31" fmla="*/ 1410778 h 2153995"/>
              <a:gd name="connsiteX32" fmla="*/ 424695 w 1840657"/>
              <a:gd name="connsiteY32" fmla="*/ 1547858 h 2153995"/>
              <a:gd name="connsiteX33" fmla="*/ 325981 w 1840657"/>
              <a:gd name="connsiteY33" fmla="*/ 1694063 h 2153995"/>
              <a:gd name="connsiteX34" fmla="*/ 0 w 1840657"/>
              <a:gd name="connsiteY34" fmla="*/ 2153995 h 2153995"/>
              <a:gd name="connsiteX0" fmla="*/ 1840657 w 1840657"/>
              <a:gd name="connsiteY0" fmla="*/ 693393 h 2153316"/>
              <a:gd name="connsiteX1" fmla="*/ 1575620 w 1840657"/>
              <a:gd name="connsiteY1" fmla="*/ 152800 h 2153316"/>
              <a:gd name="connsiteX2" fmla="*/ 1521468 w 1840657"/>
              <a:gd name="connsiteY2" fmla="*/ 2197 h 2153316"/>
              <a:gd name="connsiteX3" fmla="*/ 1377794 w 1840657"/>
              <a:gd name="connsiteY3" fmla="*/ 171450 h 2153316"/>
              <a:gd name="connsiteX4" fmla="*/ 1336497 w 1840657"/>
              <a:gd name="connsiteY4" fmla="*/ 231664 h 2153316"/>
              <a:gd name="connsiteX5" fmla="*/ 1314316 w 1840657"/>
              <a:gd name="connsiteY5" fmla="*/ 266700 h 2153316"/>
              <a:gd name="connsiteX6" fmla="*/ 1292070 w 1840657"/>
              <a:gd name="connsiteY6" fmla="*/ 295275 h 2153316"/>
              <a:gd name="connsiteX7" fmla="*/ 1260431 w 1840657"/>
              <a:gd name="connsiteY7" fmla="*/ 346030 h 2153316"/>
              <a:gd name="connsiteX8" fmla="*/ 1231723 w 1840657"/>
              <a:gd name="connsiteY8" fmla="*/ 384196 h 2153316"/>
              <a:gd name="connsiteX9" fmla="*/ 1215936 w 1840657"/>
              <a:gd name="connsiteY9" fmla="*/ 419166 h 2153316"/>
              <a:gd name="connsiteX10" fmla="*/ 1184230 w 1840657"/>
              <a:gd name="connsiteY10" fmla="*/ 447541 h 2153316"/>
              <a:gd name="connsiteX11" fmla="*/ 1139736 w 1840657"/>
              <a:gd name="connsiteY11" fmla="*/ 514416 h 2153316"/>
              <a:gd name="connsiteX12" fmla="*/ 1120686 w 1840657"/>
              <a:gd name="connsiteY12" fmla="*/ 552516 h 2153316"/>
              <a:gd name="connsiteX13" fmla="*/ 1101636 w 1840657"/>
              <a:gd name="connsiteY13" fmla="*/ 581091 h 2153316"/>
              <a:gd name="connsiteX14" fmla="*/ 1053811 w 1840657"/>
              <a:gd name="connsiteY14" fmla="*/ 635177 h 2153316"/>
              <a:gd name="connsiteX15" fmla="*/ 1025303 w 1840657"/>
              <a:gd name="connsiteY15" fmla="*/ 669946 h 2153316"/>
              <a:gd name="connsiteX16" fmla="*/ 1003789 w 1840657"/>
              <a:gd name="connsiteY16" fmla="*/ 693060 h 2153316"/>
              <a:gd name="connsiteX17" fmla="*/ 996861 w 1840657"/>
              <a:gd name="connsiteY17" fmla="*/ 726897 h 2153316"/>
              <a:gd name="connsiteX18" fmla="*/ 965022 w 1840657"/>
              <a:gd name="connsiteY18" fmla="*/ 768261 h 2153316"/>
              <a:gd name="connsiteX19" fmla="*/ 942775 w 1840657"/>
              <a:gd name="connsiteY19" fmla="*/ 809624 h 2153316"/>
              <a:gd name="connsiteX20" fmla="*/ 930052 w 1840657"/>
              <a:gd name="connsiteY20" fmla="*/ 822147 h 2153316"/>
              <a:gd name="connsiteX21" fmla="*/ 904741 w 1840657"/>
              <a:gd name="connsiteY21" fmla="*/ 853919 h 2153316"/>
              <a:gd name="connsiteX22" fmla="*/ 844328 w 1840657"/>
              <a:gd name="connsiteY22" fmla="*/ 930252 h 2153316"/>
              <a:gd name="connsiteX23" fmla="*/ 806361 w 1840657"/>
              <a:gd name="connsiteY23" fmla="*/ 1000191 h 2153316"/>
              <a:gd name="connsiteX24" fmla="*/ 768261 w 1840657"/>
              <a:gd name="connsiteY24" fmla="*/ 1047749 h 2153316"/>
              <a:gd name="connsiteX25" fmla="*/ 739686 w 1840657"/>
              <a:gd name="connsiteY25" fmla="*/ 1095441 h 2153316"/>
              <a:gd name="connsiteX26" fmla="*/ 682536 w 1840657"/>
              <a:gd name="connsiteY26" fmla="*/ 1152591 h 2153316"/>
              <a:gd name="connsiteX27" fmla="*/ 644436 w 1840657"/>
              <a:gd name="connsiteY27" fmla="*/ 1209741 h 2153316"/>
              <a:gd name="connsiteX28" fmla="*/ 625386 w 1840657"/>
              <a:gd name="connsiteY28" fmla="*/ 1247841 h 2153316"/>
              <a:gd name="connsiteX29" fmla="*/ 587286 w 1840657"/>
              <a:gd name="connsiteY29" fmla="*/ 1304991 h 2153316"/>
              <a:gd name="connsiteX30" fmla="*/ 568236 w 1840657"/>
              <a:gd name="connsiteY30" fmla="*/ 1333566 h 2153316"/>
              <a:gd name="connsiteX31" fmla="*/ 504425 w 1840657"/>
              <a:gd name="connsiteY31" fmla="*/ 1410099 h 2153316"/>
              <a:gd name="connsiteX32" fmla="*/ 424695 w 1840657"/>
              <a:gd name="connsiteY32" fmla="*/ 1547179 h 2153316"/>
              <a:gd name="connsiteX33" fmla="*/ 325981 w 1840657"/>
              <a:gd name="connsiteY33" fmla="*/ 1693384 h 2153316"/>
              <a:gd name="connsiteX34" fmla="*/ 0 w 1840657"/>
              <a:gd name="connsiteY34" fmla="*/ 2153316 h 2153316"/>
              <a:gd name="connsiteX0" fmla="*/ 1840657 w 1840657"/>
              <a:gd name="connsiteY0" fmla="*/ 692617 h 2152540"/>
              <a:gd name="connsiteX1" fmla="*/ 1575620 w 1840657"/>
              <a:gd name="connsiteY1" fmla="*/ 152024 h 2152540"/>
              <a:gd name="connsiteX2" fmla="*/ 1521468 w 1840657"/>
              <a:gd name="connsiteY2" fmla="*/ 1421 h 2152540"/>
              <a:gd name="connsiteX3" fmla="*/ 1377794 w 1840657"/>
              <a:gd name="connsiteY3" fmla="*/ 170674 h 2152540"/>
              <a:gd name="connsiteX4" fmla="*/ 1336497 w 1840657"/>
              <a:gd name="connsiteY4" fmla="*/ 230888 h 2152540"/>
              <a:gd name="connsiteX5" fmla="*/ 1314316 w 1840657"/>
              <a:gd name="connsiteY5" fmla="*/ 265924 h 2152540"/>
              <a:gd name="connsiteX6" fmla="*/ 1292070 w 1840657"/>
              <a:gd name="connsiteY6" fmla="*/ 294499 h 2152540"/>
              <a:gd name="connsiteX7" fmla="*/ 1260431 w 1840657"/>
              <a:gd name="connsiteY7" fmla="*/ 345254 h 2152540"/>
              <a:gd name="connsiteX8" fmla="*/ 1231723 w 1840657"/>
              <a:gd name="connsiteY8" fmla="*/ 383420 h 2152540"/>
              <a:gd name="connsiteX9" fmla="*/ 1215936 w 1840657"/>
              <a:gd name="connsiteY9" fmla="*/ 418390 h 2152540"/>
              <a:gd name="connsiteX10" fmla="*/ 1184230 w 1840657"/>
              <a:gd name="connsiteY10" fmla="*/ 446765 h 2152540"/>
              <a:gd name="connsiteX11" fmla="*/ 1139736 w 1840657"/>
              <a:gd name="connsiteY11" fmla="*/ 513640 h 2152540"/>
              <a:gd name="connsiteX12" fmla="*/ 1120686 w 1840657"/>
              <a:gd name="connsiteY12" fmla="*/ 551740 h 2152540"/>
              <a:gd name="connsiteX13" fmla="*/ 1101636 w 1840657"/>
              <a:gd name="connsiteY13" fmla="*/ 580315 h 2152540"/>
              <a:gd name="connsiteX14" fmla="*/ 1053811 w 1840657"/>
              <a:gd name="connsiteY14" fmla="*/ 634401 h 2152540"/>
              <a:gd name="connsiteX15" fmla="*/ 1025303 w 1840657"/>
              <a:gd name="connsiteY15" fmla="*/ 669170 h 2152540"/>
              <a:gd name="connsiteX16" fmla="*/ 1003789 w 1840657"/>
              <a:gd name="connsiteY16" fmla="*/ 692284 h 2152540"/>
              <a:gd name="connsiteX17" fmla="*/ 996861 w 1840657"/>
              <a:gd name="connsiteY17" fmla="*/ 726121 h 2152540"/>
              <a:gd name="connsiteX18" fmla="*/ 965022 w 1840657"/>
              <a:gd name="connsiteY18" fmla="*/ 767485 h 2152540"/>
              <a:gd name="connsiteX19" fmla="*/ 942775 w 1840657"/>
              <a:gd name="connsiteY19" fmla="*/ 808848 h 2152540"/>
              <a:gd name="connsiteX20" fmla="*/ 930052 w 1840657"/>
              <a:gd name="connsiteY20" fmla="*/ 821371 h 2152540"/>
              <a:gd name="connsiteX21" fmla="*/ 904741 w 1840657"/>
              <a:gd name="connsiteY21" fmla="*/ 853143 h 2152540"/>
              <a:gd name="connsiteX22" fmla="*/ 844328 w 1840657"/>
              <a:gd name="connsiteY22" fmla="*/ 929476 h 2152540"/>
              <a:gd name="connsiteX23" fmla="*/ 806361 w 1840657"/>
              <a:gd name="connsiteY23" fmla="*/ 999415 h 2152540"/>
              <a:gd name="connsiteX24" fmla="*/ 768261 w 1840657"/>
              <a:gd name="connsiteY24" fmla="*/ 1046973 h 2152540"/>
              <a:gd name="connsiteX25" fmla="*/ 739686 w 1840657"/>
              <a:gd name="connsiteY25" fmla="*/ 1094665 h 2152540"/>
              <a:gd name="connsiteX26" fmla="*/ 682536 w 1840657"/>
              <a:gd name="connsiteY26" fmla="*/ 1151815 h 2152540"/>
              <a:gd name="connsiteX27" fmla="*/ 644436 w 1840657"/>
              <a:gd name="connsiteY27" fmla="*/ 1208965 h 2152540"/>
              <a:gd name="connsiteX28" fmla="*/ 625386 w 1840657"/>
              <a:gd name="connsiteY28" fmla="*/ 1247065 h 2152540"/>
              <a:gd name="connsiteX29" fmla="*/ 587286 w 1840657"/>
              <a:gd name="connsiteY29" fmla="*/ 1304215 h 2152540"/>
              <a:gd name="connsiteX30" fmla="*/ 568236 w 1840657"/>
              <a:gd name="connsiteY30" fmla="*/ 1332790 h 2152540"/>
              <a:gd name="connsiteX31" fmla="*/ 504425 w 1840657"/>
              <a:gd name="connsiteY31" fmla="*/ 1409323 h 2152540"/>
              <a:gd name="connsiteX32" fmla="*/ 424695 w 1840657"/>
              <a:gd name="connsiteY32" fmla="*/ 1546403 h 2152540"/>
              <a:gd name="connsiteX33" fmla="*/ 325981 w 1840657"/>
              <a:gd name="connsiteY33" fmla="*/ 1692608 h 2152540"/>
              <a:gd name="connsiteX34" fmla="*/ 0 w 1840657"/>
              <a:gd name="connsiteY34" fmla="*/ 2152540 h 2152540"/>
              <a:gd name="connsiteX0" fmla="*/ 1840657 w 1840657"/>
              <a:gd name="connsiteY0" fmla="*/ 694343 h 2154266"/>
              <a:gd name="connsiteX1" fmla="*/ 1575620 w 1840657"/>
              <a:gd name="connsiteY1" fmla="*/ 153750 h 2154266"/>
              <a:gd name="connsiteX2" fmla="*/ 1521468 w 1840657"/>
              <a:gd name="connsiteY2" fmla="*/ 3147 h 2154266"/>
              <a:gd name="connsiteX3" fmla="*/ 1464185 w 1840657"/>
              <a:gd name="connsiteY3" fmla="*/ 60965 h 2154266"/>
              <a:gd name="connsiteX4" fmla="*/ 1377794 w 1840657"/>
              <a:gd name="connsiteY4" fmla="*/ 172400 h 2154266"/>
              <a:gd name="connsiteX5" fmla="*/ 1336497 w 1840657"/>
              <a:gd name="connsiteY5" fmla="*/ 232614 h 2154266"/>
              <a:gd name="connsiteX6" fmla="*/ 1314316 w 1840657"/>
              <a:gd name="connsiteY6" fmla="*/ 267650 h 2154266"/>
              <a:gd name="connsiteX7" fmla="*/ 1292070 w 1840657"/>
              <a:gd name="connsiteY7" fmla="*/ 296225 h 2154266"/>
              <a:gd name="connsiteX8" fmla="*/ 1260431 w 1840657"/>
              <a:gd name="connsiteY8" fmla="*/ 346980 h 2154266"/>
              <a:gd name="connsiteX9" fmla="*/ 1231723 w 1840657"/>
              <a:gd name="connsiteY9" fmla="*/ 385146 h 2154266"/>
              <a:gd name="connsiteX10" fmla="*/ 1215936 w 1840657"/>
              <a:gd name="connsiteY10" fmla="*/ 420116 h 2154266"/>
              <a:gd name="connsiteX11" fmla="*/ 1184230 w 1840657"/>
              <a:gd name="connsiteY11" fmla="*/ 448491 h 2154266"/>
              <a:gd name="connsiteX12" fmla="*/ 1139736 w 1840657"/>
              <a:gd name="connsiteY12" fmla="*/ 515366 h 2154266"/>
              <a:gd name="connsiteX13" fmla="*/ 1120686 w 1840657"/>
              <a:gd name="connsiteY13" fmla="*/ 553466 h 2154266"/>
              <a:gd name="connsiteX14" fmla="*/ 1101636 w 1840657"/>
              <a:gd name="connsiteY14" fmla="*/ 582041 h 2154266"/>
              <a:gd name="connsiteX15" fmla="*/ 1053811 w 1840657"/>
              <a:gd name="connsiteY15" fmla="*/ 636127 h 2154266"/>
              <a:gd name="connsiteX16" fmla="*/ 1025303 w 1840657"/>
              <a:gd name="connsiteY16" fmla="*/ 670896 h 2154266"/>
              <a:gd name="connsiteX17" fmla="*/ 1003789 w 1840657"/>
              <a:gd name="connsiteY17" fmla="*/ 694010 h 2154266"/>
              <a:gd name="connsiteX18" fmla="*/ 996861 w 1840657"/>
              <a:gd name="connsiteY18" fmla="*/ 727847 h 2154266"/>
              <a:gd name="connsiteX19" fmla="*/ 965022 w 1840657"/>
              <a:gd name="connsiteY19" fmla="*/ 769211 h 2154266"/>
              <a:gd name="connsiteX20" fmla="*/ 942775 w 1840657"/>
              <a:gd name="connsiteY20" fmla="*/ 810574 h 2154266"/>
              <a:gd name="connsiteX21" fmla="*/ 930052 w 1840657"/>
              <a:gd name="connsiteY21" fmla="*/ 823097 h 2154266"/>
              <a:gd name="connsiteX22" fmla="*/ 904741 w 1840657"/>
              <a:gd name="connsiteY22" fmla="*/ 854869 h 2154266"/>
              <a:gd name="connsiteX23" fmla="*/ 844328 w 1840657"/>
              <a:gd name="connsiteY23" fmla="*/ 931202 h 2154266"/>
              <a:gd name="connsiteX24" fmla="*/ 806361 w 1840657"/>
              <a:gd name="connsiteY24" fmla="*/ 1001141 h 2154266"/>
              <a:gd name="connsiteX25" fmla="*/ 768261 w 1840657"/>
              <a:gd name="connsiteY25" fmla="*/ 1048699 h 2154266"/>
              <a:gd name="connsiteX26" fmla="*/ 739686 w 1840657"/>
              <a:gd name="connsiteY26" fmla="*/ 1096391 h 2154266"/>
              <a:gd name="connsiteX27" fmla="*/ 682536 w 1840657"/>
              <a:gd name="connsiteY27" fmla="*/ 1153541 h 2154266"/>
              <a:gd name="connsiteX28" fmla="*/ 644436 w 1840657"/>
              <a:gd name="connsiteY28" fmla="*/ 1210691 h 2154266"/>
              <a:gd name="connsiteX29" fmla="*/ 625386 w 1840657"/>
              <a:gd name="connsiteY29" fmla="*/ 1248791 h 2154266"/>
              <a:gd name="connsiteX30" fmla="*/ 587286 w 1840657"/>
              <a:gd name="connsiteY30" fmla="*/ 1305941 h 2154266"/>
              <a:gd name="connsiteX31" fmla="*/ 568236 w 1840657"/>
              <a:gd name="connsiteY31" fmla="*/ 1334516 h 2154266"/>
              <a:gd name="connsiteX32" fmla="*/ 504425 w 1840657"/>
              <a:gd name="connsiteY32" fmla="*/ 1411049 h 2154266"/>
              <a:gd name="connsiteX33" fmla="*/ 424695 w 1840657"/>
              <a:gd name="connsiteY33" fmla="*/ 1548129 h 2154266"/>
              <a:gd name="connsiteX34" fmla="*/ 325981 w 1840657"/>
              <a:gd name="connsiteY34" fmla="*/ 1694334 h 2154266"/>
              <a:gd name="connsiteX35" fmla="*/ 0 w 1840657"/>
              <a:gd name="connsiteY35" fmla="*/ 2154266 h 2154266"/>
              <a:gd name="connsiteX0" fmla="*/ 1840657 w 1840657"/>
              <a:gd name="connsiteY0" fmla="*/ 699366 h 2159289"/>
              <a:gd name="connsiteX1" fmla="*/ 1613987 w 1840657"/>
              <a:gd name="connsiteY1" fmla="*/ 245098 h 2159289"/>
              <a:gd name="connsiteX2" fmla="*/ 1521468 w 1840657"/>
              <a:gd name="connsiteY2" fmla="*/ 8170 h 2159289"/>
              <a:gd name="connsiteX3" fmla="*/ 1464185 w 1840657"/>
              <a:gd name="connsiteY3" fmla="*/ 65988 h 2159289"/>
              <a:gd name="connsiteX4" fmla="*/ 1377794 w 1840657"/>
              <a:gd name="connsiteY4" fmla="*/ 177423 h 2159289"/>
              <a:gd name="connsiteX5" fmla="*/ 1336497 w 1840657"/>
              <a:gd name="connsiteY5" fmla="*/ 237637 h 2159289"/>
              <a:gd name="connsiteX6" fmla="*/ 1314316 w 1840657"/>
              <a:gd name="connsiteY6" fmla="*/ 272673 h 2159289"/>
              <a:gd name="connsiteX7" fmla="*/ 1292070 w 1840657"/>
              <a:gd name="connsiteY7" fmla="*/ 301248 h 2159289"/>
              <a:gd name="connsiteX8" fmla="*/ 1260431 w 1840657"/>
              <a:gd name="connsiteY8" fmla="*/ 352003 h 2159289"/>
              <a:gd name="connsiteX9" fmla="*/ 1231723 w 1840657"/>
              <a:gd name="connsiteY9" fmla="*/ 390169 h 2159289"/>
              <a:gd name="connsiteX10" fmla="*/ 1215936 w 1840657"/>
              <a:gd name="connsiteY10" fmla="*/ 425139 h 2159289"/>
              <a:gd name="connsiteX11" fmla="*/ 1184230 w 1840657"/>
              <a:gd name="connsiteY11" fmla="*/ 453514 h 2159289"/>
              <a:gd name="connsiteX12" fmla="*/ 1139736 w 1840657"/>
              <a:gd name="connsiteY12" fmla="*/ 520389 h 2159289"/>
              <a:gd name="connsiteX13" fmla="*/ 1120686 w 1840657"/>
              <a:gd name="connsiteY13" fmla="*/ 558489 h 2159289"/>
              <a:gd name="connsiteX14" fmla="*/ 1101636 w 1840657"/>
              <a:gd name="connsiteY14" fmla="*/ 587064 h 2159289"/>
              <a:gd name="connsiteX15" fmla="*/ 1053811 w 1840657"/>
              <a:gd name="connsiteY15" fmla="*/ 641150 h 2159289"/>
              <a:gd name="connsiteX16" fmla="*/ 1025303 w 1840657"/>
              <a:gd name="connsiteY16" fmla="*/ 675919 h 2159289"/>
              <a:gd name="connsiteX17" fmla="*/ 1003789 w 1840657"/>
              <a:gd name="connsiteY17" fmla="*/ 699033 h 2159289"/>
              <a:gd name="connsiteX18" fmla="*/ 996861 w 1840657"/>
              <a:gd name="connsiteY18" fmla="*/ 732870 h 2159289"/>
              <a:gd name="connsiteX19" fmla="*/ 965022 w 1840657"/>
              <a:gd name="connsiteY19" fmla="*/ 774234 h 2159289"/>
              <a:gd name="connsiteX20" fmla="*/ 942775 w 1840657"/>
              <a:gd name="connsiteY20" fmla="*/ 815597 h 2159289"/>
              <a:gd name="connsiteX21" fmla="*/ 930052 w 1840657"/>
              <a:gd name="connsiteY21" fmla="*/ 828120 h 2159289"/>
              <a:gd name="connsiteX22" fmla="*/ 904741 w 1840657"/>
              <a:gd name="connsiteY22" fmla="*/ 859892 h 2159289"/>
              <a:gd name="connsiteX23" fmla="*/ 844328 w 1840657"/>
              <a:gd name="connsiteY23" fmla="*/ 936225 h 2159289"/>
              <a:gd name="connsiteX24" fmla="*/ 806361 w 1840657"/>
              <a:gd name="connsiteY24" fmla="*/ 1006164 h 2159289"/>
              <a:gd name="connsiteX25" fmla="*/ 768261 w 1840657"/>
              <a:gd name="connsiteY25" fmla="*/ 1053722 h 2159289"/>
              <a:gd name="connsiteX26" fmla="*/ 739686 w 1840657"/>
              <a:gd name="connsiteY26" fmla="*/ 1101414 h 2159289"/>
              <a:gd name="connsiteX27" fmla="*/ 682536 w 1840657"/>
              <a:gd name="connsiteY27" fmla="*/ 1158564 h 2159289"/>
              <a:gd name="connsiteX28" fmla="*/ 644436 w 1840657"/>
              <a:gd name="connsiteY28" fmla="*/ 1215714 h 2159289"/>
              <a:gd name="connsiteX29" fmla="*/ 625386 w 1840657"/>
              <a:gd name="connsiteY29" fmla="*/ 1253814 h 2159289"/>
              <a:gd name="connsiteX30" fmla="*/ 587286 w 1840657"/>
              <a:gd name="connsiteY30" fmla="*/ 1310964 h 2159289"/>
              <a:gd name="connsiteX31" fmla="*/ 568236 w 1840657"/>
              <a:gd name="connsiteY31" fmla="*/ 1339539 h 2159289"/>
              <a:gd name="connsiteX32" fmla="*/ 504425 w 1840657"/>
              <a:gd name="connsiteY32" fmla="*/ 1416072 h 2159289"/>
              <a:gd name="connsiteX33" fmla="*/ 424695 w 1840657"/>
              <a:gd name="connsiteY33" fmla="*/ 1553152 h 2159289"/>
              <a:gd name="connsiteX34" fmla="*/ 325981 w 1840657"/>
              <a:gd name="connsiteY34" fmla="*/ 1699357 h 2159289"/>
              <a:gd name="connsiteX35" fmla="*/ 0 w 1840657"/>
              <a:gd name="connsiteY35" fmla="*/ 2159289 h 2159289"/>
              <a:gd name="connsiteX0" fmla="*/ 1840657 w 1840657"/>
              <a:gd name="connsiteY0" fmla="*/ 693637 h 2153560"/>
              <a:gd name="connsiteX1" fmla="*/ 1613987 w 1840657"/>
              <a:gd name="connsiteY1" fmla="*/ 239369 h 2153560"/>
              <a:gd name="connsiteX2" fmla="*/ 1505482 w 1840657"/>
              <a:gd name="connsiteY2" fmla="*/ 8836 h 2153560"/>
              <a:gd name="connsiteX3" fmla="*/ 1464185 w 1840657"/>
              <a:gd name="connsiteY3" fmla="*/ 60259 h 2153560"/>
              <a:gd name="connsiteX4" fmla="*/ 1377794 w 1840657"/>
              <a:gd name="connsiteY4" fmla="*/ 171694 h 2153560"/>
              <a:gd name="connsiteX5" fmla="*/ 1336497 w 1840657"/>
              <a:gd name="connsiteY5" fmla="*/ 231908 h 2153560"/>
              <a:gd name="connsiteX6" fmla="*/ 1314316 w 1840657"/>
              <a:gd name="connsiteY6" fmla="*/ 266944 h 2153560"/>
              <a:gd name="connsiteX7" fmla="*/ 1292070 w 1840657"/>
              <a:gd name="connsiteY7" fmla="*/ 295519 h 2153560"/>
              <a:gd name="connsiteX8" fmla="*/ 1260431 w 1840657"/>
              <a:gd name="connsiteY8" fmla="*/ 346274 h 2153560"/>
              <a:gd name="connsiteX9" fmla="*/ 1231723 w 1840657"/>
              <a:gd name="connsiteY9" fmla="*/ 384440 h 2153560"/>
              <a:gd name="connsiteX10" fmla="*/ 1215936 w 1840657"/>
              <a:gd name="connsiteY10" fmla="*/ 419410 h 2153560"/>
              <a:gd name="connsiteX11" fmla="*/ 1184230 w 1840657"/>
              <a:gd name="connsiteY11" fmla="*/ 447785 h 2153560"/>
              <a:gd name="connsiteX12" fmla="*/ 1139736 w 1840657"/>
              <a:gd name="connsiteY12" fmla="*/ 514660 h 2153560"/>
              <a:gd name="connsiteX13" fmla="*/ 1120686 w 1840657"/>
              <a:gd name="connsiteY13" fmla="*/ 552760 h 2153560"/>
              <a:gd name="connsiteX14" fmla="*/ 1101636 w 1840657"/>
              <a:gd name="connsiteY14" fmla="*/ 581335 h 2153560"/>
              <a:gd name="connsiteX15" fmla="*/ 1053811 w 1840657"/>
              <a:gd name="connsiteY15" fmla="*/ 635421 h 2153560"/>
              <a:gd name="connsiteX16" fmla="*/ 1025303 w 1840657"/>
              <a:gd name="connsiteY16" fmla="*/ 670190 h 2153560"/>
              <a:gd name="connsiteX17" fmla="*/ 1003789 w 1840657"/>
              <a:gd name="connsiteY17" fmla="*/ 693304 h 2153560"/>
              <a:gd name="connsiteX18" fmla="*/ 996861 w 1840657"/>
              <a:gd name="connsiteY18" fmla="*/ 727141 h 2153560"/>
              <a:gd name="connsiteX19" fmla="*/ 965022 w 1840657"/>
              <a:gd name="connsiteY19" fmla="*/ 768505 h 2153560"/>
              <a:gd name="connsiteX20" fmla="*/ 942775 w 1840657"/>
              <a:gd name="connsiteY20" fmla="*/ 809868 h 2153560"/>
              <a:gd name="connsiteX21" fmla="*/ 930052 w 1840657"/>
              <a:gd name="connsiteY21" fmla="*/ 822391 h 2153560"/>
              <a:gd name="connsiteX22" fmla="*/ 904741 w 1840657"/>
              <a:gd name="connsiteY22" fmla="*/ 854163 h 2153560"/>
              <a:gd name="connsiteX23" fmla="*/ 844328 w 1840657"/>
              <a:gd name="connsiteY23" fmla="*/ 930496 h 2153560"/>
              <a:gd name="connsiteX24" fmla="*/ 806361 w 1840657"/>
              <a:gd name="connsiteY24" fmla="*/ 1000435 h 2153560"/>
              <a:gd name="connsiteX25" fmla="*/ 768261 w 1840657"/>
              <a:gd name="connsiteY25" fmla="*/ 1047993 h 2153560"/>
              <a:gd name="connsiteX26" fmla="*/ 739686 w 1840657"/>
              <a:gd name="connsiteY26" fmla="*/ 1095685 h 2153560"/>
              <a:gd name="connsiteX27" fmla="*/ 682536 w 1840657"/>
              <a:gd name="connsiteY27" fmla="*/ 1152835 h 2153560"/>
              <a:gd name="connsiteX28" fmla="*/ 644436 w 1840657"/>
              <a:gd name="connsiteY28" fmla="*/ 1209985 h 2153560"/>
              <a:gd name="connsiteX29" fmla="*/ 625386 w 1840657"/>
              <a:gd name="connsiteY29" fmla="*/ 1248085 h 2153560"/>
              <a:gd name="connsiteX30" fmla="*/ 587286 w 1840657"/>
              <a:gd name="connsiteY30" fmla="*/ 1305235 h 2153560"/>
              <a:gd name="connsiteX31" fmla="*/ 568236 w 1840657"/>
              <a:gd name="connsiteY31" fmla="*/ 1333810 h 2153560"/>
              <a:gd name="connsiteX32" fmla="*/ 504425 w 1840657"/>
              <a:gd name="connsiteY32" fmla="*/ 1410343 h 2153560"/>
              <a:gd name="connsiteX33" fmla="*/ 424695 w 1840657"/>
              <a:gd name="connsiteY33" fmla="*/ 1547423 h 2153560"/>
              <a:gd name="connsiteX34" fmla="*/ 325981 w 1840657"/>
              <a:gd name="connsiteY34" fmla="*/ 1693628 h 2153560"/>
              <a:gd name="connsiteX35" fmla="*/ 0 w 1840657"/>
              <a:gd name="connsiteY35" fmla="*/ 2153560 h 2153560"/>
              <a:gd name="connsiteX0" fmla="*/ 1840657 w 1840657"/>
              <a:gd name="connsiteY0" fmla="*/ 690428 h 2150351"/>
              <a:gd name="connsiteX1" fmla="*/ 1613987 w 1840657"/>
              <a:gd name="connsiteY1" fmla="*/ 236160 h 2150351"/>
              <a:gd name="connsiteX2" fmla="*/ 1505482 w 1840657"/>
              <a:gd name="connsiteY2" fmla="*/ 5627 h 2150351"/>
              <a:gd name="connsiteX3" fmla="*/ 1464185 w 1840657"/>
              <a:gd name="connsiteY3" fmla="*/ 57050 h 2150351"/>
              <a:gd name="connsiteX4" fmla="*/ 1377794 w 1840657"/>
              <a:gd name="connsiteY4" fmla="*/ 168485 h 2150351"/>
              <a:gd name="connsiteX5" fmla="*/ 1336497 w 1840657"/>
              <a:gd name="connsiteY5" fmla="*/ 228699 h 2150351"/>
              <a:gd name="connsiteX6" fmla="*/ 1314316 w 1840657"/>
              <a:gd name="connsiteY6" fmla="*/ 263735 h 2150351"/>
              <a:gd name="connsiteX7" fmla="*/ 1292070 w 1840657"/>
              <a:gd name="connsiteY7" fmla="*/ 292310 h 2150351"/>
              <a:gd name="connsiteX8" fmla="*/ 1260431 w 1840657"/>
              <a:gd name="connsiteY8" fmla="*/ 343065 h 2150351"/>
              <a:gd name="connsiteX9" fmla="*/ 1231723 w 1840657"/>
              <a:gd name="connsiteY9" fmla="*/ 381231 h 2150351"/>
              <a:gd name="connsiteX10" fmla="*/ 1215936 w 1840657"/>
              <a:gd name="connsiteY10" fmla="*/ 416201 h 2150351"/>
              <a:gd name="connsiteX11" fmla="*/ 1184230 w 1840657"/>
              <a:gd name="connsiteY11" fmla="*/ 444576 h 2150351"/>
              <a:gd name="connsiteX12" fmla="*/ 1139736 w 1840657"/>
              <a:gd name="connsiteY12" fmla="*/ 511451 h 2150351"/>
              <a:gd name="connsiteX13" fmla="*/ 1120686 w 1840657"/>
              <a:gd name="connsiteY13" fmla="*/ 549551 h 2150351"/>
              <a:gd name="connsiteX14" fmla="*/ 1101636 w 1840657"/>
              <a:gd name="connsiteY14" fmla="*/ 578126 h 2150351"/>
              <a:gd name="connsiteX15" fmla="*/ 1053811 w 1840657"/>
              <a:gd name="connsiteY15" fmla="*/ 632212 h 2150351"/>
              <a:gd name="connsiteX16" fmla="*/ 1025303 w 1840657"/>
              <a:gd name="connsiteY16" fmla="*/ 666981 h 2150351"/>
              <a:gd name="connsiteX17" fmla="*/ 1003789 w 1840657"/>
              <a:gd name="connsiteY17" fmla="*/ 690095 h 2150351"/>
              <a:gd name="connsiteX18" fmla="*/ 996861 w 1840657"/>
              <a:gd name="connsiteY18" fmla="*/ 723932 h 2150351"/>
              <a:gd name="connsiteX19" fmla="*/ 965022 w 1840657"/>
              <a:gd name="connsiteY19" fmla="*/ 765296 h 2150351"/>
              <a:gd name="connsiteX20" fmla="*/ 942775 w 1840657"/>
              <a:gd name="connsiteY20" fmla="*/ 806659 h 2150351"/>
              <a:gd name="connsiteX21" fmla="*/ 930052 w 1840657"/>
              <a:gd name="connsiteY21" fmla="*/ 819182 h 2150351"/>
              <a:gd name="connsiteX22" fmla="*/ 904741 w 1840657"/>
              <a:gd name="connsiteY22" fmla="*/ 850954 h 2150351"/>
              <a:gd name="connsiteX23" fmla="*/ 844328 w 1840657"/>
              <a:gd name="connsiteY23" fmla="*/ 927287 h 2150351"/>
              <a:gd name="connsiteX24" fmla="*/ 806361 w 1840657"/>
              <a:gd name="connsiteY24" fmla="*/ 997226 h 2150351"/>
              <a:gd name="connsiteX25" fmla="*/ 768261 w 1840657"/>
              <a:gd name="connsiteY25" fmla="*/ 1044784 h 2150351"/>
              <a:gd name="connsiteX26" fmla="*/ 739686 w 1840657"/>
              <a:gd name="connsiteY26" fmla="*/ 1092476 h 2150351"/>
              <a:gd name="connsiteX27" fmla="*/ 682536 w 1840657"/>
              <a:gd name="connsiteY27" fmla="*/ 1149626 h 2150351"/>
              <a:gd name="connsiteX28" fmla="*/ 644436 w 1840657"/>
              <a:gd name="connsiteY28" fmla="*/ 1206776 h 2150351"/>
              <a:gd name="connsiteX29" fmla="*/ 625386 w 1840657"/>
              <a:gd name="connsiteY29" fmla="*/ 1244876 h 2150351"/>
              <a:gd name="connsiteX30" fmla="*/ 587286 w 1840657"/>
              <a:gd name="connsiteY30" fmla="*/ 1302026 h 2150351"/>
              <a:gd name="connsiteX31" fmla="*/ 568236 w 1840657"/>
              <a:gd name="connsiteY31" fmla="*/ 1330601 h 2150351"/>
              <a:gd name="connsiteX32" fmla="*/ 504425 w 1840657"/>
              <a:gd name="connsiteY32" fmla="*/ 1407134 h 2150351"/>
              <a:gd name="connsiteX33" fmla="*/ 424695 w 1840657"/>
              <a:gd name="connsiteY33" fmla="*/ 1544214 h 2150351"/>
              <a:gd name="connsiteX34" fmla="*/ 325981 w 1840657"/>
              <a:gd name="connsiteY34" fmla="*/ 1690419 h 2150351"/>
              <a:gd name="connsiteX35" fmla="*/ 0 w 1840657"/>
              <a:gd name="connsiteY35" fmla="*/ 2150351 h 2150351"/>
              <a:gd name="connsiteX0" fmla="*/ 1840657 w 1840657"/>
              <a:gd name="connsiteY0" fmla="*/ 686423 h 2146346"/>
              <a:gd name="connsiteX1" fmla="*/ 1613987 w 1840657"/>
              <a:gd name="connsiteY1" fmla="*/ 232155 h 2146346"/>
              <a:gd name="connsiteX2" fmla="*/ 1505482 w 1840657"/>
              <a:gd name="connsiteY2" fmla="*/ 1622 h 2146346"/>
              <a:gd name="connsiteX3" fmla="*/ 1464185 w 1840657"/>
              <a:gd name="connsiteY3" fmla="*/ 53045 h 2146346"/>
              <a:gd name="connsiteX4" fmla="*/ 1377794 w 1840657"/>
              <a:gd name="connsiteY4" fmla="*/ 164480 h 2146346"/>
              <a:gd name="connsiteX5" fmla="*/ 1336497 w 1840657"/>
              <a:gd name="connsiteY5" fmla="*/ 224694 h 2146346"/>
              <a:gd name="connsiteX6" fmla="*/ 1314316 w 1840657"/>
              <a:gd name="connsiteY6" fmla="*/ 259730 h 2146346"/>
              <a:gd name="connsiteX7" fmla="*/ 1292070 w 1840657"/>
              <a:gd name="connsiteY7" fmla="*/ 288305 h 2146346"/>
              <a:gd name="connsiteX8" fmla="*/ 1260431 w 1840657"/>
              <a:gd name="connsiteY8" fmla="*/ 339060 h 2146346"/>
              <a:gd name="connsiteX9" fmla="*/ 1231723 w 1840657"/>
              <a:gd name="connsiteY9" fmla="*/ 377226 h 2146346"/>
              <a:gd name="connsiteX10" fmla="*/ 1215936 w 1840657"/>
              <a:gd name="connsiteY10" fmla="*/ 412196 h 2146346"/>
              <a:gd name="connsiteX11" fmla="*/ 1184230 w 1840657"/>
              <a:gd name="connsiteY11" fmla="*/ 440571 h 2146346"/>
              <a:gd name="connsiteX12" fmla="*/ 1139736 w 1840657"/>
              <a:gd name="connsiteY12" fmla="*/ 507446 h 2146346"/>
              <a:gd name="connsiteX13" fmla="*/ 1120686 w 1840657"/>
              <a:gd name="connsiteY13" fmla="*/ 545546 h 2146346"/>
              <a:gd name="connsiteX14" fmla="*/ 1101636 w 1840657"/>
              <a:gd name="connsiteY14" fmla="*/ 574121 h 2146346"/>
              <a:gd name="connsiteX15" fmla="*/ 1053811 w 1840657"/>
              <a:gd name="connsiteY15" fmla="*/ 628207 h 2146346"/>
              <a:gd name="connsiteX16" fmla="*/ 1025303 w 1840657"/>
              <a:gd name="connsiteY16" fmla="*/ 662976 h 2146346"/>
              <a:gd name="connsiteX17" fmla="*/ 1003789 w 1840657"/>
              <a:gd name="connsiteY17" fmla="*/ 686090 h 2146346"/>
              <a:gd name="connsiteX18" fmla="*/ 996861 w 1840657"/>
              <a:gd name="connsiteY18" fmla="*/ 719927 h 2146346"/>
              <a:gd name="connsiteX19" fmla="*/ 965022 w 1840657"/>
              <a:gd name="connsiteY19" fmla="*/ 761291 h 2146346"/>
              <a:gd name="connsiteX20" fmla="*/ 942775 w 1840657"/>
              <a:gd name="connsiteY20" fmla="*/ 802654 h 2146346"/>
              <a:gd name="connsiteX21" fmla="*/ 930052 w 1840657"/>
              <a:gd name="connsiteY21" fmla="*/ 815177 h 2146346"/>
              <a:gd name="connsiteX22" fmla="*/ 904741 w 1840657"/>
              <a:gd name="connsiteY22" fmla="*/ 846949 h 2146346"/>
              <a:gd name="connsiteX23" fmla="*/ 844328 w 1840657"/>
              <a:gd name="connsiteY23" fmla="*/ 923282 h 2146346"/>
              <a:gd name="connsiteX24" fmla="*/ 806361 w 1840657"/>
              <a:gd name="connsiteY24" fmla="*/ 993221 h 2146346"/>
              <a:gd name="connsiteX25" fmla="*/ 768261 w 1840657"/>
              <a:gd name="connsiteY25" fmla="*/ 1040779 h 2146346"/>
              <a:gd name="connsiteX26" fmla="*/ 739686 w 1840657"/>
              <a:gd name="connsiteY26" fmla="*/ 1088471 h 2146346"/>
              <a:gd name="connsiteX27" fmla="*/ 682536 w 1840657"/>
              <a:gd name="connsiteY27" fmla="*/ 1145621 h 2146346"/>
              <a:gd name="connsiteX28" fmla="*/ 644436 w 1840657"/>
              <a:gd name="connsiteY28" fmla="*/ 1202771 h 2146346"/>
              <a:gd name="connsiteX29" fmla="*/ 625386 w 1840657"/>
              <a:gd name="connsiteY29" fmla="*/ 1240871 h 2146346"/>
              <a:gd name="connsiteX30" fmla="*/ 587286 w 1840657"/>
              <a:gd name="connsiteY30" fmla="*/ 1298021 h 2146346"/>
              <a:gd name="connsiteX31" fmla="*/ 568236 w 1840657"/>
              <a:gd name="connsiteY31" fmla="*/ 1326596 h 2146346"/>
              <a:gd name="connsiteX32" fmla="*/ 504425 w 1840657"/>
              <a:gd name="connsiteY32" fmla="*/ 1403129 h 2146346"/>
              <a:gd name="connsiteX33" fmla="*/ 424695 w 1840657"/>
              <a:gd name="connsiteY33" fmla="*/ 1540209 h 2146346"/>
              <a:gd name="connsiteX34" fmla="*/ 325981 w 1840657"/>
              <a:gd name="connsiteY34" fmla="*/ 1686414 h 2146346"/>
              <a:gd name="connsiteX35" fmla="*/ 0 w 1840657"/>
              <a:gd name="connsiteY35" fmla="*/ 2146346 h 2146346"/>
              <a:gd name="connsiteX0" fmla="*/ 1946164 w 1946164"/>
              <a:gd name="connsiteY0" fmla="*/ 910227 h 2146346"/>
              <a:gd name="connsiteX1" fmla="*/ 1613987 w 1946164"/>
              <a:gd name="connsiteY1" fmla="*/ 232155 h 2146346"/>
              <a:gd name="connsiteX2" fmla="*/ 1505482 w 1946164"/>
              <a:gd name="connsiteY2" fmla="*/ 1622 h 2146346"/>
              <a:gd name="connsiteX3" fmla="*/ 1464185 w 1946164"/>
              <a:gd name="connsiteY3" fmla="*/ 53045 h 2146346"/>
              <a:gd name="connsiteX4" fmla="*/ 1377794 w 1946164"/>
              <a:gd name="connsiteY4" fmla="*/ 164480 h 2146346"/>
              <a:gd name="connsiteX5" fmla="*/ 1336497 w 1946164"/>
              <a:gd name="connsiteY5" fmla="*/ 224694 h 2146346"/>
              <a:gd name="connsiteX6" fmla="*/ 1314316 w 1946164"/>
              <a:gd name="connsiteY6" fmla="*/ 259730 h 2146346"/>
              <a:gd name="connsiteX7" fmla="*/ 1292070 w 1946164"/>
              <a:gd name="connsiteY7" fmla="*/ 288305 h 2146346"/>
              <a:gd name="connsiteX8" fmla="*/ 1260431 w 1946164"/>
              <a:gd name="connsiteY8" fmla="*/ 339060 h 2146346"/>
              <a:gd name="connsiteX9" fmla="*/ 1231723 w 1946164"/>
              <a:gd name="connsiteY9" fmla="*/ 377226 h 2146346"/>
              <a:gd name="connsiteX10" fmla="*/ 1215936 w 1946164"/>
              <a:gd name="connsiteY10" fmla="*/ 412196 h 2146346"/>
              <a:gd name="connsiteX11" fmla="*/ 1184230 w 1946164"/>
              <a:gd name="connsiteY11" fmla="*/ 440571 h 2146346"/>
              <a:gd name="connsiteX12" fmla="*/ 1139736 w 1946164"/>
              <a:gd name="connsiteY12" fmla="*/ 507446 h 2146346"/>
              <a:gd name="connsiteX13" fmla="*/ 1120686 w 1946164"/>
              <a:gd name="connsiteY13" fmla="*/ 545546 h 2146346"/>
              <a:gd name="connsiteX14" fmla="*/ 1101636 w 1946164"/>
              <a:gd name="connsiteY14" fmla="*/ 574121 h 2146346"/>
              <a:gd name="connsiteX15" fmla="*/ 1053811 w 1946164"/>
              <a:gd name="connsiteY15" fmla="*/ 628207 h 2146346"/>
              <a:gd name="connsiteX16" fmla="*/ 1025303 w 1946164"/>
              <a:gd name="connsiteY16" fmla="*/ 662976 h 2146346"/>
              <a:gd name="connsiteX17" fmla="*/ 1003789 w 1946164"/>
              <a:gd name="connsiteY17" fmla="*/ 686090 h 2146346"/>
              <a:gd name="connsiteX18" fmla="*/ 996861 w 1946164"/>
              <a:gd name="connsiteY18" fmla="*/ 719927 h 2146346"/>
              <a:gd name="connsiteX19" fmla="*/ 965022 w 1946164"/>
              <a:gd name="connsiteY19" fmla="*/ 761291 h 2146346"/>
              <a:gd name="connsiteX20" fmla="*/ 942775 w 1946164"/>
              <a:gd name="connsiteY20" fmla="*/ 802654 h 2146346"/>
              <a:gd name="connsiteX21" fmla="*/ 930052 w 1946164"/>
              <a:gd name="connsiteY21" fmla="*/ 815177 h 2146346"/>
              <a:gd name="connsiteX22" fmla="*/ 904741 w 1946164"/>
              <a:gd name="connsiteY22" fmla="*/ 846949 h 2146346"/>
              <a:gd name="connsiteX23" fmla="*/ 844328 w 1946164"/>
              <a:gd name="connsiteY23" fmla="*/ 923282 h 2146346"/>
              <a:gd name="connsiteX24" fmla="*/ 806361 w 1946164"/>
              <a:gd name="connsiteY24" fmla="*/ 993221 h 2146346"/>
              <a:gd name="connsiteX25" fmla="*/ 768261 w 1946164"/>
              <a:gd name="connsiteY25" fmla="*/ 1040779 h 2146346"/>
              <a:gd name="connsiteX26" fmla="*/ 739686 w 1946164"/>
              <a:gd name="connsiteY26" fmla="*/ 1088471 h 2146346"/>
              <a:gd name="connsiteX27" fmla="*/ 682536 w 1946164"/>
              <a:gd name="connsiteY27" fmla="*/ 1145621 h 2146346"/>
              <a:gd name="connsiteX28" fmla="*/ 644436 w 1946164"/>
              <a:gd name="connsiteY28" fmla="*/ 1202771 h 2146346"/>
              <a:gd name="connsiteX29" fmla="*/ 625386 w 1946164"/>
              <a:gd name="connsiteY29" fmla="*/ 1240871 h 2146346"/>
              <a:gd name="connsiteX30" fmla="*/ 587286 w 1946164"/>
              <a:gd name="connsiteY30" fmla="*/ 1298021 h 2146346"/>
              <a:gd name="connsiteX31" fmla="*/ 568236 w 1946164"/>
              <a:gd name="connsiteY31" fmla="*/ 1326596 h 2146346"/>
              <a:gd name="connsiteX32" fmla="*/ 504425 w 1946164"/>
              <a:gd name="connsiteY32" fmla="*/ 1403129 h 2146346"/>
              <a:gd name="connsiteX33" fmla="*/ 424695 w 1946164"/>
              <a:gd name="connsiteY33" fmla="*/ 1540209 h 2146346"/>
              <a:gd name="connsiteX34" fmla="*/ 325981 w 1946164"/>
              <a:gd name="connsiteY34" fmla="*/ 1686414 h 2146346"/>
              <a:gd name="connsiteX35" fmla="*/ 0 w 1946164"/>
              <a:gd name="connsiteY35" fmla="*/ 2146346 h 2146346"/>
              <a:gd name="connsiteX0" fmla="*/ 2237109 w 2237109"/>
              <a:gd name="connsiteY0" fmla="*/ 1552865 h 2146346"/>
              <a:gd name="connsiteX1" fmla="*/ 1613987 w 2237109"/>
              <a:gd name="connsiteY1" fmla="*/ 232155 h 2146346"/>
              <a:gd name="connsiteX2" fmla="*/ 1505482 w 2237109"/>
              <a:gd name="connsiteY2" fmla="*/ 1622 h 2146346"/>
              <a:gd name="connsiteX3" fmla="*/ 1464185 w 2237109"/>
              <a:gd name="connsiteY3" fmla="*/ 53045 h 2146346"/>
              <a:gd name="connsiteX4" fmla="*/ 1377794 w 2237109"/>
              <a:gd name="connsiteY4" fmla="*/ 164480 h 2146346"/>
              <a:gd name="connsiteX5" fmla="*/ 1336497 w 2237109"/>
              <a:gd name="connsiteY5" fmla="*/ 224694 h 2146346"/>
              <a:gd name="connsiteX6" fmla="*/ 1314316 w 2237109"/>
              <a:gd name="connsiteY6" fmla="*/ 259730 h 2146346"/>
              <a:gd name="connsiteX7" fmla="*/ 1292070 w 2237109"/>
              <a:gd name="connsiteY7" fmla="*/ 288305 h 2146346"/>
              <a:gd name="connsiteX8" fmla="*/ 1260431 w 2237109"/>
              <a:gd name="connsiteY8" fmla="*/ 339060 h 2146346"/>
              <a:gd name="connsiteX9" fmla="*/ 1231723 w 2237109"/>
              <a:gd name="connsiteY9" fmla="*/ 377226 h 2146346"/>
              <a:gd name="connsiteX10" fmla="*/ 1215936 w 2237109"/>
              <a:gd name="connsiteY10" fmla="*/ 412196 h 2146346"/>
              <a:gd name="connsiteX11" fmla="*/ 1184230 w 2237109"/>
              <a:gd name="connsiteY11" fmla="*/ 440571 h 2146346"/>
              <a:gd name="connsiteX12" fmla="*/ 1139736 w 2237109"/>
              <a:gd name="connsiteY12" fmla="*/ 507446 h 2146346"/>
              <a:gd name="connsiteX13" fmla="*/ 1120686 w 2237109"/>
              <a:gd name="connsiteY13" fmla="*/ 545546 h 2146346"/>
              <a:gd name="connsiteX14" fmla="*/ 1101636 w 2237109"/>
              <a:gd name="connsiteY14" fmla="*/ 574121 h 2146346"/>
              <a:gd name="connsiteX15" fmla="*/ 1053811 w 2237109"/>
              <a:gd name="connsiteY15" fmla="*/ 628207 h 2146346"/>
              <a:gd name="connsiteX16" fmla="*/ 1025303 w 2237109"/>
              <a:gd name="connsiteY16" fmla="*/ 662976 h 2146346"/>
              <a:gd name="connsiteX17" fmla="*/ 1003789 w 2237109"/>
              <a:gd name="connsiteY17" fmla="*/ 686090 h 2146346"/>
              <a:gd name="connsiteX18" fmla="*/ 996861 w 2237109"/>
              <a:gd name="connsiteY18" fmla="*/ 719927 h 2146346"/>
              <a:gd name="connsiteX19" fmla="*/ 965022 w 2237109"/>
              <a:gd name="connsiteY19" fmla="*/ 761291 h 2146346"/>
              <a:gd name="connsiteX20" fmla="*/ 942775 w 2237109"/>
              <a:gd name="connsiteY20" fmla="*/ 802654 h 2146346"/>
              <a:gd name="connsiteX21" fmla="*/ 930052 w 2237109"/>
              <a:gd name="connsiteY21" fmla="*/ 815177 h 2146346"/>
              <a:gd name="connsiteX22" fmla="*/ 904741 w 2237109"/>
              <a:gd name="connsiteY22" fmla="*/ 846949 h 2146346"/>
              <a:gd name="connsiteX23" fmla="*/ 844328 w 2237109"/>
              <a:gd name="connsiteY23" fmla="*/ 923282 h 2146346"/>
              <a:gd name="connsiteX24" fmla="*/ 806361 w 2237109"/>
              <a:gd name="connsiteY24" fmla="*/ 993221 h 2146346"/>
              <a:gd name="connsiteX25" fmla="*/ 768261 w 2237109"/>
              <a:gd name="connsiteY25" fmla="*/ 1040779 h 2146346"/>
              <a:gd name="connsiteX26" fmla="*/ 739686 w 2237109"/>
              <a:gd name="connsiteY26" fmla="*/ 1088471 h 2146346"/>
              <a:gd name="connsiteX27" fmla="*/ 682536 w 2237109"/>
              <a:gd name="connsiteY27" fmla="*/ 1145621 h 2146346"/>
              <a:gd name="connsiteX28" fmla="*/ 644436 w 2237109"/>
              <a:gd name="connsiteY28" fmla="*/ 1202771 h 2146346"/>
              <a:gd name="connsiteX29" fmla="*/ 625386 w 2237109"/>
              <a:gd name="connsiteY29" fmla="*/ 1240871 h 2146346"/>
              <a:gd name="connsiteX30" fmla="*/ 587286 w 2237109"/>
              <a:gd name="connsiteY30" fmla="*/ 1298021 h 2146346"/>
              <a:gd name="connsiteX31" fmla="*/ 568236 w 2237109"/>
              <a:gd name="connsiteY31" fmla="*/ 1326596 h 2146346"/>
              <a:gd name="connsiteX32" fmla="*/ 504425 w 2237109"/>
              <a:gd name="connsiteY32" fmla="*/ 1403129 h 2146346"/>
              <a:gd name="connsiteX33" fmla="*/ 424695 w 2237109"/>
              <a:gd name="connsiteY33" fmla="*/ 1540209 h 2146346"/>
              <a:gd name="connsiteX34" fmla="*/ 325981 w 2237109"/>
              <a:gd name="connsiteY34" fmla="*/ 1686414 h 2146346"/>
              <a:gd name="connsiteX35" fmla="*/ 0 w 2237109"/>
              <a:gd name="connsiteY35" fmla="*/ 2146346 h 2146346"/>
              <a:gd name="connsiteX0" fmla="*/ 2882944 w 2882944"/>
              <a:gd name="connsiteY0" fmla="*/ 1552865 h 3063943"/>
              <a:gd name="connsiteX1" fmla="*/ 2259822 w 2882944"/>
              <a:gd name="connsiteY1" fmla="*/ 232155 h 3063943"/>
              <a:gd name="connsiteX2" fmla="*/ 2151317 w 2882944"/>
              <a:gd name="connsiteY2" fmla="*/ 1622 h 3063943"/>
              <a:gd name="connsiteX3" fmla="*/ 2110020 w 2882944"/>
              <a:gd name="connsiteY3" fmla="*/ 53045 h 3063943"/>
              <a:gd name="connsiteX4" fmla="*/ 2023629 w 2882944"/>
              <a:gd name="connsiteY4" fmla="*/ 164480 h 3063943"/>
              <a:gd name="connsiteX5" fmla="*/ 1982332 w 2882944"/>
              <a:gd name="connsiteY5" fmla="*/ 224694 h 3063943"/>
              <a:gd name="connsiteX6" fmla="*/ 1960151 w 2882944"/>
              <a:gd name="connsiteY6" fmla="*/ 259730 h 3063943"/>
              <a:gd name="connsiteX7" fmla="*/ 1937905 w 2882944"/>
              <a:gd name="connsiteY7" fmla="*/ 288305 h 3063943"/>
              <a:gd name="connsiteX8" fmla="*/ 1906266 w 2882944"/>
              <a:gd name="connsiteY8" fmla="*/ 339060 h 3063943"/>
              <a:gd name="connsiteX9" fmla="*/ 1877558 w 2882944"/>
              <a:gd name="connsiteY9" fmla="*/ 377226 h 3063943"/>
              <a:gd name="connsiteX10" fmla="*/ 1861771 w 2882944"/>
              <a:gd name="connsiteY10" fmla="*/ 412196 h 3063943"/>
              <a:gd name="connsiteX11" fmla="*/ 1830065 w 2882944"/>
              <a:gd name="connsiteY11" fmla="*/ 440571 h 3063943"/>
              <a:gd name="connsiteX12" fmla="*/ 1785571 w 2882944"/>
              <a:gd name="connsiteY12" fmla="*/ 507446 h 3063943"/>
              <a:gd name="connsiteX13" fmla="*/ 1766521 w 2882944"/>
              <a:gd name="connsiteY13" fmla="*/ 545546 h 3063943"/>
              <a:gd name="connsiteX14" fmla="*/ 1747471 w 2882944"/>
              <a:gd name="connsiteY14" fmla="*/ 574121 h 3063943"/>
              <a:gd name="connsiteX15" fmla="*/ 1699646 w 2882944"/>
              <a:gd name="connsiteY15" fmla="*/ 628207 h 3063943"/>
              <a:gd name="connsiteX16" fmla="*/ 1671138 w 2882944"/>
              <a:gd name="connsiteY16" fmla="*/ 662976 h 3063943"/>
              <a:gd name="connsiteX17" fmla="*/ 1649624 w 2882944"/>
              <a:gd name="connsiteY17" fmla="*/ 686090 h 3063943"/>
              <a:gd name="connsiteX18" fmla="*/ 1642696 w 2882944"/>
              <a:gd name="connsiteY18" fmla="*/ 719927 h 3063943"/>
              <a:gd name="connsiteX19" fmla="*/ 1610857 w 2882944"/>
              <a:gd name="connsiteY19" fmla="*/ 761291 h 3063943"/>
              <a:gd name="connsiteX20" fmla="*/ 1588610 w 2882944"/>
              <a:gd name="connsiteY20" fmla="*/ 802654 h 3063943"/>
              <a:gd name="connsiteX21" fmla="*/ 1575887 w 2882944"/>
              <a:gd name="connsiteY21" fmla="*/ 815177 h 3063943"/>
              <a:gd name="connsiteX22" fmla="*/ 1550576 w 2882944"/>
              <a:gd name="connsiteY22" fmla="*/ 846949 h 3063943"/>
              <a:gd name="connsiteX23" fmla="*/ 1490163 w 2882944"/>
              <a:gd name="connsiteY23" fmla="*/ 923282 h 3063943"/>
              <a:gd name="connsiteX24" fmla="*/ 1452196 w 2882944"/>
              <a:gd name="connsiteY24" fmla="*/ 993221 h 3063943"/>
              <a:gd name="connsiteX25" fmla="*/ 1414096 w 2882944"/>
              <a:gd name="connsiteY25" fmla="*/ 1040779 h 3063943"/>
              <a:gd name="connsiteX26" fmla="*/ 1385521 w 2882944"/>
              <a:gd name="connsiteY26" fmla="*/ 1088471 h 3063943"/>
              <a:gd name="connsiteX27" fmla="*/ 1328371 w 2882944"/>
              <a:gd name="connsiteY27" fmla="*/ 1145621 h 3063943"/>
              <a:gd name="connsiteX28" fmla="*/ 1290271 w 2882944"/>
              <a:gd name="connsiteY28" fmla="*/ 1202771 h 3063943"/>
              <a:gd name="connsiteX29" fmla="*/ 1271221 w 2882944"/>
              <a:gd name="connsiteY29" fmla="*/ 1240871 h 3063943"/>
              <a:gd name="connsiteX30" fmla="*/ 1233121 w 2882944"/>
              <a:gd name="connsiteY30" fmla="*/ 1298021 h 3063943"/>
              <a:gd name="connsiteX31" fmla="*/ 1214071 w 2882944"/>
              <a:gd name="connsiteY31" fmla="*/ 1326596 h 3063943"/>
              <a:gd name="connsiteX32" fmla="*/ 1150260 w 2882944"/>
              <a:gd name="connsiteY32" fmla="*/ 1403129 h 3063943"/>
              <a:gd name="connsiteX33" fmla="*/ 1070530 w 2882944"/>
              <a:gd name="connsiteY33" fmla="*/ 1540209 h 3063943"/>
              <a:gd name="connsiteX34" fmla="*/ 971816 w 2882944"/>
              <a:gd name="connsiteY34" fmla="*/ 1686414 h 3063943"/>
              <a:gd name="connsiteX35" fmla="*/ 0 w 2882944"/>
              <a:gd name="connsiteY35" fmla="*/ 3063943 h 3063943"/>
              <a:gd name="connsiteX0" fmla="*/ 2886142 w 2886142"/>
              <a:gd name="connsiteY0" fmla="*/ 1552865 h 3060746"/>
              <a:gd name="connsiteX1" fmla="*/ 2263020 w 2886142"/>
              <a:gd name="connsiteY1" fmla="*/ 232155 h 3060746"/>
              <a:gd name="connsiteX2" fmla="*/ 2154515 w 2886142"/>
              <a:gd name="connsiteY2" fmla="*/ 1622 h 3060746"/>
              <a:gd name="connsiteX3" fmla="*/ 2113218 w 2886142"/>
              <a:gd name="connsiteY3" fmla="*/ 53045 h 3060746"/>
              <a:gd name="connsiteX4" fmla="*/ 2026827 w 2886142"/>
              <a:gd name="connsiteY4" fmla="*/ 164480 h 3060746"/>
              <a:gd name="connsiteX5" fmla="*/ 1985530 w 2886142"/>
              <a:gd name="connsiteY5" fmla="*/ 224694 h 3060746"/>
              <a:gd name="connsiteX6" fmla="*/ 1963349 w 2886142"/>
              <a:gd name="connsiteY6" fmla="*/ 259730 h 3060746"/>
              <a:gd name="connsiteX7" fmla="*/ 1941103 w 2886142"/>
              <a:gd name="connsiteY7" fmla="*/ 288305 h 3060746"/>
              <a:gd name="connsiteX8" fmla="*/ 1909464 w 2886142"/>
              <a:gd name="connsiteY8" fmla="*/ 339060 h 3060746"/>
              <a:gd name="connsiteX9" fmla="*/ 1880756 w 2886142"/>
              <a:gd name="connsiteY9" fmla="*/ 377226 h 3060746"/>
              <a:gd name="connsiteX10" fmla="*/ 1864969 w 2886142"/>
              <a:gd name="connsiteY10" fmla="*/ 412196 h 3060746"/>
              <a:gd name="connsiteX11" fmla="*/ 1833263 w 2886142"/>
              <a:gd name="connsiteY11" fmla="*/ 440571 h 3060746"/>
              <a:gd name="connsiteX12" fmla="*/ 1788769 w 2886142"/>
              <a:gd name="connsiteY12" fmla="*/ 507446 h 3060746"/>
              <a:gd name="connsiteX13" fmla="*/ 1769719 w 2886142"/>
              <a:gd name="connsiteY13" fmla="*/ 545546 h 3060746"/>
              <a:gd name="connsiteX14" fmla="*/ 1750669 w 2886142"/>
              <a:gd name="connsiteY14" fmla="*/ 574121 h 3060746"/>
              <a:gd name="connsiteX15" fmla="*/ 1702844 w 2886142"/>
              <a:gd name="connsiteY15" fmla="*/ 628207 h 3060746"/>
              <a:gd name="connsiteX16" fmla="*/ 1674336 w 2886142"/>
              <a:gd name="connsiteY16" fmla="*/ 662976 h 3060746"/>
              <a:gd name="connsiteX17" fmla="*/ 1652822 w 2886142"/>
              <a:gd name="connsiteY17" fmla="*/ 686090 h 3060746"/>
              <a:gd name="connsiteX18" fmla="*/ 1645894 w 2886142"/>
              <a:gd name="connsiteY18" fmla="*/ 719927 h 3060746"/>
              <a:gd name="connsiteX19" fmla="*/ 1614055 w 2886142"/>
              <a:gd name="connsiteY19" fmla="*/ 761291 h 3060746"/>
              <a:gd name="connsiteX20" fmla="*/ 1591808 w 2886142"/>
              <a:gd name="connsiteY20" fmla="*/ 802654 h 3060746"/>
              <a:gd name="connsiteX21" fmla="*/ 1579085 w 2886142"/>
              <a:gd name="connsiteY21" fmla="*/ 815177 h 3060746"/>
              <a:gd name="connsiteX22" fmla="*/ 1553774 w 2886142"/>
              <a:gd name="connsiteY22" fmla="*/ 846949 h 3060746"/>
              <a:gd name="connsiteX23" fmla="*/ 1493361 w 2886142"/>
              <a:gd name="connsiteY23" fmla="*/ 923282 h 3060746"/>
              <a:gd name="connsiteX24" fmla="*/ 1455394 w 2886142"/>
              <a:gd name="connsiteY24" fmla="*/ 993221 h 3060746"/>
              <a:gd name="connsiteX25" fmla="*/ 1417294 w 2886142"/>
              <a:gd name="connsiteY25" fmla="*/ 1040779 h 3060746"/>
              <a:gd name="connsiteX26" fmla="*/ 1388719 w 2886142"/>
              <a:gd name="connsiteY26" fmla="*/ 1088471 h 3060746"/>
              <a:gd name="connsiteX27" fmla="*/ 1331569 w 2886142"/>
              <a:gd name="connsiteY27" fmla="*/ 1145621 h 3060746"/>
              <a:gd name="connsiteX28" fmla="*/ 1293469 w 2886142"/>
              <a:gd name="connsiteY28" fmla="*/ 1202771 h 3060746"/>
              <a:gd name="connsiteX29" fmla="*/ 1274419 w 2886142"/>
              <a:gd name="connsiteY29" fmla="*/ 1240871 h 3060746"/>
              <a:gd name="connsiteX30" fmla="*/ 1236319 w 2886142"/>
              <a:gd name="connsiteY30" fmla="*/ 1298021 h 3060746"/>
              <a:gd name="connsiteX31" fmla="*/ 1217269 w 2886142"/>
              <a:gd name="connsiteY31" fmla="*/ 1326596 h 3060746"/>
              <a:gd name="connsiteX32" fmla="*/ 1153458 w 2886142"/>
              <a:gd name="connsiteY32" fmla="*/ 1403129 h 3060746"/>
              <a:gd name="connsiteX33" fmla="*/ 1073728 w 2886142"/>
              <a:gd name="connsiteY33" fmla="*/ 1540209 h 3060746"/>
              <a:gd name="connsiteX34" fmla="*/ 975014 w 2886142"/>
              <a:gd name="connsiteY34" fmla="*/ 1686414 h 3060746"/>
              <a:gd name="connsiteX35" fmla="*/ 0 w 2886142"/>
              <a:gd name="connsiteY35" fmla="*/ 3060746 h 3060746"/>
              <a:gd name="connsiteX0" fmla="*/ 2889339 w 2889339"/>
              <a:gd name="connsiteY0" fmla="*/ 1552865 h 3067141"/>
              <a:gd name="connsiteX1" fmla="*/ 2266217 w 2889339"/>
              <a:gd name="connsiteY1" fmla="*/ 232155 h 3067141"/>
              <a:gd name="connsiteX2" fmla="*/ 2157712 w 2889339"/>
              <a:gd name="connsiteY2" fmla="*/ 1622 h 3067141"/>
              <a:gd name="connsiteX3" fmla="*/ 2116415 w 2889339"/>
              <a:gd name="connsiteY3" fmla="*/ 53045 h 3067141"/>
              <a:gd name="connsiteX4" fmla="*/ 2030024 w 2889339"/>
              <a:gd name="connsiteY4" fmla="*/ 164480 h 3067141"/>
              <a:gd name="connsiteX5" fmla="*/ 1988727 w 2889339"/>
              <a:gd name="connsiteY5" fmla="*/ 224694 h 3067141"/>
              <a:gd name="connsiteX6" fmla="*/ 1966546 w 2889339"/>
              <a:gd name="connsiteY6" fmla="*/ 259730 h 3067141"/>
              <a:gd name="connsiteX7" fmla="*/ 1944300 w 2889339"/>
              <a:gd name="connsiteY7" fmla="*/ 288305 h 3067141"/>
              <a:gd name="connsiteX8" fmla="*/ 1912661 w 2889339"/>
              <a:gd name="connsiteY8" fmla="*/ 339060 h 3067141"/>
              <a:gd name="connsiteX9" fmla="*/ 1883953 w 2889339"/>
              <a:gd name="connsiteY9" fmla="*/ 377226 h 3067141"/>
              <a:gd name="connsiteX10" fmla="*/ 1868166 w 2889339"/>
              <a:gd name="connsiteY10" fmla="*/ 412196 h 3067141"/>
              <a:gd name="connsiteX11" fmla="*/ 1836460 w 2889339"/>
              <a:gd name="connsiteY11" fmla="*/ 440571 h 3067141"/>
              <a:gd name="connsiteX12" fmla="*/ 1791966 w 2889339"/>
              <a:gd name="connsiteY12" fmla="*/ 507446 h 3067141"/>
              <a:gd name="connsiteX13" fmla="*/ 1772916 w 2889339"/>
              <a:gd name="connsiteY13" fmla="*/ 545546 h 3067141"/>
              <a:gd name="connsiteX14" fmla="*/ 1753866 w 2889339"/>
              <a:gd name="connsiteY14" fmla="*/ 574121 h 3067141"/>
              <a:gd name="connsiteX15" fmla="*/ 1706041 w 2889339"/>
              <a:gd name="connsiteY15" fmla="*/ 628207 h 3067141"/>
              <a:gd name="connsiteX16" fmla="*/ 1677533 w 2889339"/>
              <a:gd name="connsiteY16" fmla="*/ 662976 h 3067141"/>
              <a:gd name="connsiteX17" fmla="*/ 1656019 w 2889339"/>
              <a:gd name="connsiteY17" fmla="*/ 686090 h 3067141"/>
              <a:gd name="connsiteX18" fmla="*/ 1649091 w 2889339"/>
              <a:gd name="connsiteY18" fmla="*/ 719927 h 3067141"/>
              <a:gd name="connsiteX19" fmla="*/ 1617252 w 2889339"/>
              <a:gd name="connsiteY19" fmla="*/ 761291 h 3067141"/>
              <a:gd name="connsiteX20" fmla="*/ 1595005 w 2889339"/>
              <a:gd name="connsiteY20" fmla="*/ 802654 h 3067141"/>
              <a:gd name="connsiteX21" fmla="*/ 1582282 w 2889339"/>
              <a:gd name="connsiteY21" fmla="*/ 815177 h 3067141"/>
              <a:gd name="connsiteX22" fmla="*/ 1556971 w 2889339"/>
              <a:gd name="connsiteY22" fmla="*/ 846949 h 3067141"/>
              <a:gd name="connsiteX23" fmla="*/ 1496558 w 2889339"/>
              <a:gd name="connsiteY23" fmla="*/ 923282 h 3067141"/>
              <a:gd name="connsiteX24" fmla="*/ 1458591 w 2889339"/>
              <a:gd name="connsiteY24" fmla="*/ 993221 h 3067141"/>
              <a:gd name="connsiteX25" fmla="*/ 1420491 w 2889339"/>
              <a:gd name="connsiteY25" fmla="*/ 1040779 h 3067141"/>
              <a:gd name="connsiteX26" fmla="*/ 1391916 w 2889339"/>
              <a:gd name="connsiteY26" fmla="*/ 1088471 h 3067141"/>
              <a:gd name="connsiteX27" fmla="*/ 1334766 w 2889339"/>
              <a:gd name="connsiteY27" fmla="*/ 1145621 h 3067141"/>
              <a:gd name="connsiteX28" fmla="*/ 1296666 w 2889339"/>
              <a:gd name="connsiteY28" fmla="*/ 1202771 h 3067141"/>
              <a:gd name="connsiteX29" fmla="*/ 1277616 w 2889339"/>
              <a:gd name="connsiteY29" fmla="*/ 1240871 h 3067141"/>
              <a:gd name="connsiteX30" fmla="*/ 1239516 w 2889339"/>
              <a:gd name="connsiteY30" fmla="*/ 1298021 h 3067141"/>
              <a:gd name="connsiteX31" fmla="*/ 1220466 w 2889339"/>
              <a:gd name="connsiteY31" fmla="*/ 1326596 h 3067141"/>
              <a:gd name="connsiteX32" fmla="*/ 1156655 w 2889339"/>
              <a:gd name="connsiteY32" fmla="*/ 1403129 h 3067141"/>
              <a:gd name="connsiteX33" fmla="*/ 1076925 w 2889339"/>
              <a:gd name="connsiteY33" fmla="*/ 1540209 h 3067141"/>
              <a:gd name="connsiteX34" fmla="*/ 978211 w 2889339"/>
              <a:gd name="connsiteY34" fmla="*/ 1686414 h 3067141"/>
              <a:gd name="connsiteX35" fmla="*/ 0 w 2889339"/>
              <a:gd name="connsiteY35" fmla="*/ 3067141 h 3067141"/>
              <a:gd name="connsiteX0" fmla="*/ 2889339 w 2889339"/>
              <a:gd name="connsiteY0" fmla="*/ 1552865 h 3067141"/>
              <a:gd name="connsiteX1" fmla="*/ 2266217 w 2889339"/>
              <a:gd name="connsiteY1" fmla="*/ 232155 h 3067141"/>
              <a:gd name="connsiteX2" fmla="*/ 2157712 w 2889339"/>
              <a:gd name="connsiteY2" fmla="*/ 1622 h 3067141"/>
              <a:gd name="connsiteX3" fmla="*/ 2116415 w 2889339"/>
              <a:gd name="connsiteY3" fmla="*/ 53045 h 3067141"/>
              <a:gd name="connsiteX4" fmla="*/ 2030024 w 2889339"/>
              <a:gd name="connsiteY4" fmla="*/ 164480 h 3067141"/>
              <a:gd name="connsiteX5" fmla="*/ 1988727 w 2889339"/>
              <a:gd name="connsiteY5" fmla="*/ 224694 h 3067141"/>
              <a:gd name="connsiteX6" fmla="*/ 1966546 w 2889339"/>
              <a:gd name="connsiteY6" fmla="*/ 259730 h 3067141"/>
              <a:gd name="connsiteX7" fmla="*/ 1944300 w 2889339"/>
              <a:gd name="connsiteY7" fmla="*/ 288305 h 3067141"/>
              <a:gd name="connsiteX8" fmla="*/ 1912661 w 2889339"/>
              <a:gd name="connsiteY8" fmla="*/ 339060 h 3067141"/>
              <a:gd name="connsiteX9" fmla="*/ 1883953 w 2889339"/>
              <a:gd name="connsiteY9" fmla="*/ 377226 h 3067141"/>
              <a:gd name="connsiteX10" fmla="*/ 1868166 w 2889339"/>
              <a:gd name="connsiteY10" fmla="*/ 412196 h 3067141"/>
              <a:gd name="connsiteX11" fmla="*/ 1836460 w 2889339"/>
              <a:gd name="connsiteY11" fmla="*/ 440571 h 3067141"/>
              <a:gd name="connsiteX12" fmla="*/ 1791966 w 2889339"/>
              <a:gd name="connsiteY12" fmla="*/ 507446 h 3067141"/>
              <a:gd name="connsiteX13" fmla="*/ 1772916 w 2889339"/>
              <a:gd name="connsiteY13" fmla="*/ 545546 h 3067141"/>
              <a:gd name="connsiteX14" fmla="*/ 1753866 w 2889339"/>
              <a:gd name="connsiteY14" fmla="*/ 574121 h 3067141"/>
              <a:gd name="connsiteX15" fmla="*/ 1706041 w 2889339"/>
              <a:gd name="connsiteY15" fmla="*/ 628207 h 3067141"/>
              <a:gd name="connsiteX16" fmla="*/ 1677533 w 2889339"/>
              <a:gd name="connsiteY16" fmla="*/ 662976 h 3067141"/>
              <a:gd name="connsiteX17" fmla="*/ 1656019 w 2889339"/>
              <a:gd name="connsiteY17" fmla="*/ 686090 h 3067141"/>
              <a:gd name="connsiteX18" fmla="*/ 1649091 w 2889339"/>
              <a:gd name="connsiteY18" fmla="*/ 719927 h 3067141"/>
              <a:gd name="connsiteX19" fmla="*/ 1617252 w 2889339"/>
              <a:gd name="connsiteY19" fmla="*/ 761291 h 3067141"/>
              <a:gd name="connsiteX20" fmla="*/ 1595005 w 2889339"/>
              <a:gd name="connsiteY20" fmla="*/ 802654 h 3067141"/>
              <a:gd name="connsiteX21" fmla="*/ 1582282 w 2889339"/>
              <a:gd name="connsiteY21" fmla="*/ 815177 h 3067141"/>
              <a:gd name="connsiteX22" fmla="*/ 1556971 w 2889339"/>
              <a:gd name="connsiteY22" fmla="*/ 846949 h 3067141"/>
              <a:gd name="connsiteX23" fmla="*/ 1496558 w 2889339"/>
              <a:gd name="connsiteY23" fmla="*/ 923282 h 3067141"/>
              <a:gd name="connsiteX24" fmla="*/ 1458591 w 2889339"/>
              <a:gd name="connsiteY24" fmla="*/ 993221 h 3067141"/>
              <a:gd name="connsiteX25" fmla="*/ 1420491 w 2889339"/>
              <a:gd name="connsiteY25" fmla="*/ 1040779 h 3067141"/>
              <a:gd name="connsiteX26" fmla="*/ 1391916 w 2889339"/>
              <a:gd name="connsiteY26" fmla="*/ 1088471 h 3067141"/>
              <a:gd name="connsiteX27" fmla="*/ 1334766 w 2889339"/>
              <a:gd name="connsiteY27" fmla="*/ 1145621 h 3067141"/>
              <a:gd name="connsiteX28" fmla="*/ 1296666 w 2889339"/>
              <a:gd name="connsiteY28" fmla="*/ 1202771 h 3067141"/>
              <a:gd name="connsiteX29" fmla="*/ 1277616 w 2889339"/>
              <a:gd name="connsiteY29" fmla="*/ 1240871 h 3067141"/>
              <a:gd name="connsiteX30" fmla="*/ 1239516 w 2889339"/>
              <a:gd name="connsiteY30" fmla="*/ 1298021 h 3067141"/>
              <a:gd name="connsiteX31" fmla="*/ 1220466 w 2889339"/>
              <a:gd name="connsiteY31" fmla="*/ 1326596 h 3067141"/>
              <a:gd name="connsiteX32" fmla="*/ 1156655 w 2889339"/>
              <a:gd name="connsiteY32" fmla="*/ 1403129 h 3067141"/>
              <a:gd name="connsiteX33" fmla="*/ 1076925 w 2889339"/>
              <a:gd name="connsiteY33" fmla="*/ 1540209 h 3067141"/>
              <a:gd name="connsiteX34" fmla="*/ 978211 w 2889339"/>
              <a:gd name="connsiteY34" fmla="*/ 1686414 h 3067141"/>
              <a:gd name="connsiteX35" fmla="*/ 0 w 2889339"/>
              <a:gd name="connsiteY35" fmla="*/ 3067141 h 3067141"/>
              <a:gd name="connsiteX0" fmla="*/ 2425745 w 2425745"/>
              <a:gd name="connsiteY0" fmla="*/ 1552865 h 3127888"/>
              <a:gd name="connsiteX1" fmla="*/ 1802623 w 2425745"/>
              <a:gd name="connsiteY1" fmla="*/ 232155 h 3127888"/>
              <a:gd name="connsiteX2" fmla="*/ 1694118 w 2425745"/>
              <a:gd name="connsiteY2" fmla="*/ 1622 h 3127888"/>
              <a:gd name="connsiteX3" fmla="*/ 1652821 w 2425745"/>
              <a:gd name="connsiteY3" fmla="*/ 53045 h 3127888"/>
              <a:gd name="connsiteX4" fmla="*/ 1566430 w 2425745"/>
              <a:gd name="connsiteY4" fmla="*/ 164480 h 3127888"/>
              <a:gd name="connsiteX5" fmla="*/ 1525133 w 2425745"/>
              <a:gd name="connsiteY5" fmla="*/ 224694 h 3127888"/>
              <a:gd name="connsiteX6" fmla="*/ 1502952 w 2425745"/>
              <a:gd name="connsiteY6" fmla="*/ 259730 h 3127888"/>
              <a:gd name="connsiteX7" fmla="*/ 1480706 w 2425745"/>
              <a:gd name="connsiteY7" fmla="*/ 288305 h 3127888"/>
              <a:gd name="connsiteX8" fmla="*/ 1449067 w 2425745"/>
              <a:gd name="connsiteY8" fmla="*/ 339060 h 3127888"/>
              <a:gd name="connsiteX9" fmla="*/ 1420359 w 2425745"/>
              <a:gd name="connsiteY9" fmla="*/ 377226 h 3127888"/>
              <a:gd name="connsiteX10" fmla="*/ 1404572 w 2425745"/>
              <a:gd name="connsiteY10" fmla="*/ 412196 h 3127888"/>
              <a:gd name="connsiteX11" fmla="*/ 1372866 w 2425745"/>
              <a:gd name="connsiteY11" fmla="*/ 440571 h 3127888"/>
              <a:gd name="connsiteX12" fmla="*/ 1328372 w 2425745"/>
              <a:gd name="connsiteY12" fmla="*/ 507446 h 3127888"/>
              <a:gd name="connsiteX13" fmla="*/ 1309322 w 2425745"/>
              <a:gd name="connsiteY13" fmla="*/ 545546 h 3127888"/>
              <a:gd name="connsiteX14" fmla="*/ 1290272 w 2425745"/>
              <a:gd name="connsiteY14" fmla="*/ 574121 h 3127888"/>
              <a:gd name="connsiteX15" fmla="*/ 1242447 w 2425745"/>
              <a:gd name="connsiteY15" fmla="*/ 628207 h 3127888"/>
              <a:gd name="connsiteX16" fmla="*/ 1213939 w 2425745"/>
              <a:gd name="connsiteY16" fmla="*/ 662976 h 3127888"/>
              <a:gd name="connsiteX17" fmla="*/ 1192425 w 2425745"/>
              <a:gd name="connsiteY17" fmla="*/ 686090 h 3127888"/>
              <a:gd name="connsiteX18" fmla="*/ 1185497 w 2425745"/>
              <a:gd name="connsiteY18" fmla="*/ 719927 h 3127888"/>
              <a:gd name="connsiteX19" fmla="*/ 1153658 w 2425745"/>
              <a:gd name="connsiteY19" fmla="*/ 761291 h 3127888"/>
              <a:gd name="connsiteX20" fmla="*/ 1131411 w 2425745"/>
              <a:gd name="connsiteY20" fmla="*/ 802654 h 3127888"/>
              <a:gd name="connsiteX21" fmla="*/ 1118688 w 2425745"/>
              <a:gd name="connsiteY21" fmla="*/ 815177 h 3127888"/>
              <a:gd name="connsiteX22" fmla="*/ 1093377 w 2425745"/>
              <a:gd name="connsiteY22" fmla="*/ 846949 h 3127888"/>
              <a:gd name="connsiteX23" fmla="*/ 1032964 w 2425745"/>
              <a:gd name="connsiteY23" fmla="*/ 923282 h 3127888"/>
              <a:gd name="connsiteX24" fmla="*/ 994997 w 2425745"/>
              <a:gd name="connsiteY24" fmla="*/ 993221 h 3127888"/>
              <a:gd name="connsiteX25" fmla="*/ 956897 w 2425745"/>
              <a:gd name="connsiteY25" fmla="*/ 1040779 h 3127888"/>
              <a:gd name="connsiteX26" fmla="*/ 928322 w 2425745"/>
              <a:gd name="connsiteY26" fmla="*/ 1088471 h 3127888"/>
              <a:gd name="connsiteX27" fmla="*/ 871172 w 2425745"/>
              <a:gd name="connsiteY27" fmla="*/ 1145621 h 3127888"/>
              <a:gd name="connsiteX28" fmla="*/ 833072 w 2425745"/>
              <a:gd name="connsiteY28" fmla="*/ 1202771 h 3127888"/>
              <a:gd name="connsiteX29" fmla="*/ 814022 w 2425745"/>
              <a:gd name="connsiteY29" fmla="*/ 1240871 h 3127888"/>
              <a:gd name="connsiteX30" fmla="*/ 775922 w 2425745"/>
              <a:gd name="connsiteY30" fmla="*/ 1298021 h 3127888"/>
              <a:gd name="connsiteX31" fmla="*/ 756872 w 2425745"/>
              <a:gd name="connsiteY31" fmla="*/ 1326596 h 3127888"/>
              <a:gd name="connsiteX32" fmla="*/ 693061 w 2425745"/>
              <a:gd name="connsiteY32" fmla="*/ 1403129 h 3127888"/>
              <a:gd name="connsiteX33" fmla="*/ 613331 w 2425745"/>
              <a:gd name="connsiteY33" fmla="*/ 1540209 h 3127888"/>
              <a:gd name="connsiteX34" fmla="*/ 514617 w 2425745"/>
              <a:gd name="connsiteY34" fmla="*/ 1686414 h 3127888"/>
              <a:gd name="connsiteX35" fmla="*/ 0 w 2425745"/>
              <a:gd name="connsiteY35" fmla="*/ 3127888 h 3127888"/>
              <a:gd name="connsiteX0" fmla="*/ 2569295 w 2569295"/>
              <a:gd name="connsiteY0" fmla="*/ 1552865 h 3127888"/>
              <a:gd name="connsiteX1" fmla="*/ 1946173 w 2569295"/>
              <a:gd name="connsiteY1" fmla="*/ 232155 h 3127888"/>
              <a:gd name="connsiteX2" fmla="*/ 1837668 w 2569295"/>
              <a:gd name="connsiteY2" fmla="*/ 1622 h 3127888"/>
              <a:gd name="connsiteX3" fmla="*/ 1796371 w 2569295"/>
              <a:gd name="connsiteY3" fmla="*/ 53045 h 3127888"/>
              <a:gd name="connsiteX4" fmla="*/ 1709980 w 2569295"/>
              <a:gd name="connsiteY4" fmla="*/ 164480 h 3127888"/>
              <a:gd name="connsiteX5" fmla="*/ 1668683 w 2569295"/>
              <a:gd name="connsiteY5" fmla="*/ 224694 h 3127888"/>
              <a:gd name="connsiteX6" fmla="*/ 1646502 w 2569295"/>
              <a:gd name="connsiteY6" fmla="*/ 259730 h 3127888"/>
              <a:gd name="connsiteX7" fmla="*/ 1624256 w 2569295"/>
              <a:gd name="connsiteY7" fmla="*/ 288305 h 3127888"/>
              <a:gd name="connsiteX8" fmla="*/ 1592617 w 2569295"/>
              <a:gd name="connsiteY8" fmla="*/ 339060 h 3127888"/>
              <a:gd name="connsiteX9" fmla="*/ 1563909 w 2569295"/>
              <a:gd name="connsiteY9" fmla="*/ 377226 h 3127888"/>
              <a:gd name="connsiteX10" fmla="*/ 1548122 w 2569295"/>
              <a:gd name="connsiteY10" fmla="*/ 412196 h 3127888"/>
              <a:gd name="connsiteX11" fmla="*/ 1516416 w 2569295"/>
              <a:gd name="connsiteY11" fmla="*/ 440571 h 3127888"/>
              <a:gd name="connsiteX12" fmla="*/ 1471922 w 2569295"/>
              <a:gd name="connsiteY12" fmla="*/ 507446 h 3127888"/>
              <a:gd name="connsiteX13" fmla="*/ 1452872 w 2569295"/>
              <a:gd name="connsiteY13" fmla="*/ 545546 h 3127888"/>
              <a:gd name="connsiteX14" fmla="*/ 1433822 w 2569295"/>
              <a:gd name="connsiteY14" fmla="*/ 574121 h 3127888"/>
              <a:gd name="connsiteX15" fmla="*/ 1385997 w 2569295"/>
              <a:gd name="connsiteY15" fmla="*/ 628207 h 3127888"/>
              <a:gd name="connsiteX16" fmla="*/ 1357489 w 2569295"/>
              <a:gd name="connsiteY16" fmla="*/ 662976 h 3127888"/>
              <a:gd name="connsiteX17" fmla="*/ 1335975 w 2569295"/>
              <a:gd name="connsiteY17" fmla="*/ 686090 h 3127888"/>
              <a:gd name="connsiteX18" fmla="*/ 1329047 w 2569295"/>
              <a:gd name="connsiteY18" fmla="*/ 719927 h 3127888"/>
              <a:gd name="connsiteX19" fmla="*/ 1297208 w 2569295"/>
              <a:gd name="connsiteY19" fmla="*/ 761291 h 3127888"/>
              <a:gd name="connsiteX20" fmla="*/ 1274961 w 2569295"/>
              <a:gd name="connsiteY20" fmla="*/ 802654 h 3127888"/>
              <a:gd name="connsiteX21" fmla="*/ 1262238 w 2569295"/>
              <a:gd name="connsiteY21" fmla="*/ 815177 h 3127888"/>
              <a:gd name="connsiteX22" fmla="*/ 1236927 w 2569295"/>
              <a:gd name="connsiteY22" fmla="*/ 846949 h 3127888"/>
              <a:gd name="connsiteX23" fmla="*/ 1176514 w 2569295"/>
              <a:gd name="connsiteY23" fmla="*/ 923282 h 3127888"/>
              <a:gd name="connsiteX24" fmla="*/ 1138547 w 2569295"/>
              <a:gd name="connsiteY24" fmla="*/ 993221 h 3127888"/>
              <a:gd name="connsiteX25" fmla="*/ 1100447 w 2569295"/>
              <a:gd name="connsiteY25" fmla="*/ 1040779 h 3127888"/>
              <a:gd name="connsiteX26" fmla="*/ 1071872 w 2569295"/>
              <a:gd name="connsiteY26" fmla="*/ 1088471 h 3127888"/>
              <a:gd name="connsiteX27" fmla="*/ 1014722 w 2569295"/>
              <a:gd name="connsiteY27" fmla="*/ 1145621 h 3127888"/>
              <a:gd name="connsiteX28" fmla="*/ 976622 w 2569295"/>
              <a:gd name="connsiteY28" fmla="*/ 1202771 h 3127888"/>
              <a:gd name="connsiteX29" fmla="*/ 957572 w 2569295"/>
              <a:gd name="connsiteY29" fmla="*/ 1240871 h 3127888"/>
              <a:gd name="connsiteX30" fmla="*/ 919472 w 2569295"/>
              <a:gd name="connsiteY30" fmla="*/ 1298021 h 3127888"/>
              <a:gd name="connsiteX31" fmla="*/ 900422 w 2569295"/>
              <a:gd name="connsiteY31" fmla="*/ 1326596 h 3127888"/>
              <a:gd name="connsiteX32" fmla="*/ 836611 w 2569295"/>
              <a:gd name="connsiteY32" fmla="*/ 1403129 h 3127888"/>
              <a:gd name="connsiteX33" fmla="*/ 756881 w 2569295"/>
              <a:gd name="connsiteY33" fmla="*/ 1540209 h 3127888"/>
              <a:gd name="connsiteX34" fmla="*/ 658167 w 2569295"/>
              <a:gd name="connsiteY34" fmla="*/ 1686414 h 3127888"/>
              <a:gd name="connsiteX35" fmla="*/ 143550 w 2569295"/>
              <a:gd name="connsiteY35" fmla="*/ 3127888 h 3127888"/>
              <a:gd name="connsiteX0" fmla="*/ 2973977 w 2973977"/>
              <a:gd name="connsiteY0" fmla="*/ 1552865 h 3089521"/>
              <a:gd name="connsiteX1" fmla="*/ 2350855 w 2973977"/>
              <a:gd name="connsiteY1" fmla="*/ 232155 h 3089521"/>
              <a:gd name="connsiteX2" fmla="*/ 2242350 w 2973977"/>
              <a:gd name="connsiteY2" fmla="*/ 1622 h 3089521"/>
              <a:gd name="connsiteX3" fmla="*/ 2201053 w 2973977"/>
              <a:gd name="connsiteY3" fmla="*/ 53045 h 3089521"/>
              <a:gd name="connsiteX4" fmla="*/ 2114662 w 2973977"/>
              <a:gd name="connsiteY4" fmla="*/ 164480 h 3089521"/>
              <a:gd name="connsiteX5" fmla="*/ 2073365 w 2973977"/>
              <a:gd name="connsiteY5" fmla="*/ 224694 h 3089521"/>
              <a:gd name="connsiteX6" fmla="*/ 2051184 w 2973977"/>
              <a:gd name="connsiteY6" fmla="*/ 259730 h 3089521"/>
              <a:gd name="connsiteX7" fmla="*/ 2028938 w 2973977"/>
              <a:gd name="connsiteY7" fmla="*/ 288305 h 3089521"/>
              <a:gd name="connsiteX8" fmla="*/ 1997299 w 2973977"/>
              <a:gd name="connsiteY8" fmla="*/ 339060 h 3089521"/>
              <a:gd name="connsiteX9" fmla="*/ 1968591 w 2973977"/>
              <a:gd name="connsiteY9" fmla="*/ 377226 h 3089521"/>
              <a:gd name="connsiteX10" fmla="*/ 1952804 w 2973977"/>
              <a:gd name="connsiteY10" fmla="*/ 412196 h 3089521"/>
              <a:gd name="connsiteX11" fmla="*/ 1921098 w 2973977"/>
              <a:gd name="connsiteY11" fmla="*/ 440571 h 3089521"/>
              <a:gd name="connsiteX12" fmla="*/ 1876604 w 2973977"/>
              <a:gd name="connsiteY12" fmla="*/ 507446 h 3089521"/>
              <a:gd name="connsiteX13" fmla="*/ 1857554 w 2973977"/>
              <a:gd name="connsiteY13" fmla="*/ 545546 h 3089521"/>
              <a:gd name="connsiteX14" fmla="*/ 1838504 w 2973977"/>
              <a:gd name="connsiteY14" fmla="*/ 574121 h 3089521"/>
              <a:gd name="connsiteX15" fmla="*/ 1790679 w 2973977"/>
              <a:gd name="connsiteY15" fmla="*/ 628207 h 3089521"/>
              <a:gd name="connsiteX16" fmla="*/ 1762171 w 2973977"/>
              <a:gd name="connsiteY16" fmla="*/ 662976 h 3089521"/>
              <a:gd name="connsiteX17" fmla="*/ 1740657 w 2973977"/>
              <a:gd name="connsiteY17" fmla="*/ 686090 h 3089521"/>
              <a:gd name="connsiteX18" fmla="*/ 1733729 w 2973977"/>
              <a:gd name="connsiteY18" fmla="*/ 719927 h 3089521"/>
              <a:gd name="connsiteX19" fmla="*/ 1701890 w 2973977"/>
              <a:gd name="connsiteY19" fmla="*/ 761291 h 3089521"/>
              <a:gd name="connsiteX20" fmla="*/ 1679643 w 2973977"/>
              <a:gd name="connsiteY20" fmla="*/ 802654 h 3089521"/>
              <a:gd name="connsiteX21" fmla="*/ 1666920 w 2973977"/>
              <a:gd name="connsiteY21" fmla="*/ 815177 h 3089521"/>
              <a:gd name="connsiteX22" fmla="*/ 1641609 w 2973977"/>
              <a:gd name="connsiteY22" fmla="*/ 846949 h 3089521"/>
              <a:gd name="connsiteX23" fmla="*/ 1581196 w 2973977"/>
              <a:gd name="connsiteY23" fmla="*/ 923282 h 3089521"/>
              <a:gd name="connsiteX24" fmla="*/ 1543229 w 2973977"/>
              <a:gd name="connsiteY24" fmla="*/ 993221 h 3089521"/>
              <a:gd name="connsiteX25" fmla="*/ 1505129 w 2973977"/>
              <a:gd name="connsiteY25" fmla="*/ 1040779 h 3089521"/>
              <a:gd name="connsiteX26" fmla="*/ 1476554 w 2973977"/>
              <a:gd name="connsiteY26" fmla="*/ 1088471 h 3089521"/>
              <a:gd name="connsiteX27" fmla="*/ 1419404 w 2973977"/>
              <a:gd name="connsiteY27" fmla="*/ 1145621 h 3089521"/>
              <a:gd name="connsiteX28" fmla="*/ 1381304 w 2973977"/>
              <a:gd name="connsiteY28" fmla="*/ 1202771 h 3089521"/>
              <a:gd name="connsiteX29" fmla="*/ 1362254 w 2973977"/>
              <a:gd name="connsiteY29" fmla="*/ 1240871 h 3089521"/>
              <a:gd name="connsiteX30" fmla="*/ 1324154 w 2973977"/>
              <a:gd name="connsiteY30" fmla="*/ 1298021 h 3089521"/>
              <a:gd name="connsiteX31" fmla="*/ 1305104 w 2973977"/>
              <a:gd name="connsiteY31" fmla="*/ 1326596 h 3089521"/>
              <a:gd name="connsiteX32" fmla="*/ 1241293 w 2973977"/>
              <a:gd name="connsiteY32" fmla="*/ 1403129 h 3089521"/>
              <a:gd name="connsiteX33" fmla="*/ 1161563 w 2973977"/>
              <a:gd name="connsiteY33" fmla="*/ 1540209 h 3089521"/>
              <a:gd name="connsiteX34" fmla="*/ 1062849 w 2973977"/>
              <a:gd name="connsiteY34" fmla="*/ 1686414 h 3089521"/>
              <a:gd name="connsiteX35" fmla="*/ 103821 w 2973977"/>
              <a:gd name="connsiteY35" fmla="*/ 3089521 h 3089521"/>
              <a:gd name="connsiteX0" fmla="*/ 2890887 w 2890887"/>
              <a:gd name="connsiteY0" fmla="*/ 1552865 h 3094186"/>
              <a:gd name="connsiteX1" fmla="*/ 2267765 w 2890887"/>
              <a:gd name="connsiteY1" fmla="*/ 232155 h 3094186"/>
              <a:gd name="connsiteX2" fmla="*/ 2159260 w 2890887"/>
              <a:gd name="connsiteY2" fmla="*/ 1622 h 3094186"/>
              <a:gd name="connsiteX3" fmla="*/ 2117963 w 2890887"/>
              <a:gd name="connsiteY3" fmla="*/ 53045 h 3094186"/>
              <a:gd name="connsiteX4" fmla="*/ 2031572 w 2890887"/>
              <a:gd name="connsiteY4" fmla="*/ 164480 h 3094186"/>
              <a:gd name="connsiteX5" fmla="*/ 1990275 w 2890887"/>
              <a:gd name="connsiteY5" fmla="*/ 224694 h 3094186"/>
              <a:gd name="connsiteX6" fmla="*/ 1968094 w 2890887"/>
              <a:gd name="connsiteY6" fmla="*/ 259730 h 3094186"/>
              <a:gd name="connsiteX7" fmla="*/ 1945848 w 2890887"/>
              <a:gd name="connsiteY7" fmla="*/ 288305 h 3094186"/>
              <a:gd name="connsiteX8" fmla="*/ 1914209 w 2890887"/>
              <a:gd name="connsiteY8" fmla="*/ 339060 h 3094186"/>
              <a:gd name="connsiteX9" fmla="*/ 1885501 w 2890887"/>
              <a:gd name="connsiteY9" fmla="*/ 377226 h 3094186"/>
              <a:gd name="connsiteX10" fmla="*/ 1869714 w 2890887"/>
              <a:gd name="connsiteY10" fmla="*/ 412196 h 3094186"/>
              <a:gd name="connsiteX11" fmla="*/ 1838008 w 2890887"/>
              <a:gd name="connsiteY11" fmla="*/ 440571 h 3094186"/>
              <a:gd name="connsiteX12" fmla="*/ 1793514 w 2890887"/>
              <a:gd name="connsiteY12" fmla="*/ 507446 h 3094186"/>
              <a:gd name="connsiteX13" fmla="*/ 1774464 w 2890887"/>
              <a:gd name="connsiteY13" fmla="*/ 545546 h 3094186"/>
              <a:gd name="connsiteX14" fmla="*/ 1755414 w 2890887"/>
              <a:gd name="connsiteY14" fmla="*/ 574121 h 3094186"/>
              <a:gd name="connsiteX15" fmla="*/ 1707589 w 2890887"/>
              <a:gd name="connsiteY15" fmla="*/ 628207 h 3094186"/>
              <a:gd name="connsiteX16" fmla="*/ 1679081 w 2890887"/>
              <a:gd name="connsiteY16" fmla="*/ 662976 h 3094186"/>
              <a:gd name="connsiteX17" fmla="*/ 1657567 w 2890887"/>
              <a:gd name="connsiteY17" fmla="*/ 686090 h 3094186"/>
              <a:gd name="connsiteX18" fmla="*/ 1650639 w 2890887"/>
              <a:gd name="connsiteY18" fmla="*/ 719927 h 3094186"/>
              <a:gd name="connsiteX19" fmla="*/ 1618800 w 2890887"/>
              <a:gd name="connsiteY19" fmla="*/ 761291 h 3094186"/>
              <a:gd name="connsiteX20" fmla="*/ 1596553 w 2890887"/>
              <a:gd name="connsiteY20" fmla="*/ 802654 h 3094186"/>
              <a:gd name="connsiteX21" fmla="*/ 1583830 w 2890887"/>
              <a:gd name="connsiteY21" fmla="*/ 815177 h 3094186"/>
              <a:gd name="connsiteX22" fmla="*/ 1558519 w 2890887"/>
              <a:gd name="connsiteY22" fmla="*/ 846949 h 3094186"/>
              <a:gd name="connsiteX23" fmla="*/ 1498106 w 2890887"/>
              <a:gd name="connsiteY23" fmla="*/ 923282 h 3094186"/>
              <a:gd name="connsiteX24" fmla="*/ 1460139 w 2890887"/>
              <a:gd name="connsiteY24" fmla="*/ 993221 h 3094186"/>
              <a:gd name="connsiteX25" fmla="*/ 1422039 w 2890887"/>
              <a:gd name="connsiteY25" fmla="*/ 1040779 h 3094186"/>
              <a:gd name="connsiteX26" fmla="*/ 1393464 w 2890887"/>
              <a:gd name="connsiteY26" fmla="*/ 1088471 h 3094186"/>
              <a:gd name="connsiteX27" fmla="*/ 1336314 w 2890887"/>
              <a:gd name="connsiteY27" fmla="*/ 1145621 h 3094186"/>
              <a:gd name="connsiteX28" fmla="*/ 1298214 w 2890887"/>
              <a:gd name="connsiteY28" fmla="*/ 1202771 h 3094186"/>
              <a:gd name="connsiteX29" fmla="*/ 1279164 w 2890887"/>
              <a:gd name="connsiteY29" fmla="*/ 1240871 h 3094186"/>
              <a:gd name="connsiteX30" fmla="*/ 1241064 w 2890887"/>
              <a:gd name="connsiteY30" fmla="*/ 1298021 h 3094186"/>
              <a:gd name="connsiteX31" fmla="*/ 1222014 w 2890887"/>
              <a:gd name="connsiteY31" fmla="*/ 1326596 h 3094186"/>
              <a:gd name="connsiteX32" fmla="*/ 1158203 w 2890887"/>
              <a:gd name="connsiteY32" fmla="*/ 1403129 h 3094186"/>
              <a:gd name="connsiteX33" fmla="*/ 1078473 w 2890887"/>
              <a:gd name="connsiteY33" fmla="*/ 1540209 h 3094186"/>
              <a:gd name="connsiteX34" fmla="*/ 979759 w 2890887"/>
              <a:gd name="connsiteY34" fmla="*/ 1686414 h 3094186"/>
              <a:gd name="connsiteX35" fmla="*/ 106923 w 2890887"/>
              <a:gd name="connsiteY35" fmla="*/ 2946512 h 3094186"/>
              <a:gd name="connsiteX36" fmla="*/ 20731 w 2890887"/>
              <a:gd name="connsiteY36" fmla="*/ 3089521 h 3094186"/>
              <a:gd name="connsiteX0" fmla="*/ 2876966 w 2876966"/>
              <a:gd name="connsiteY0" fmla="*/ 1552865 h 3089521"/>
              <a:gd name="connsiteX1" fmla="*/ 2253844 w 2876966"/>
              <a:gd name="connsiteY1" fmla="*/ 232155 h 3089521"/>
              <a:gd name="connsiteX2" fmla="*/ 2145339 w 2876966"/>
              <a:gd name="connsiteY2" fmla="*/ 1622 h 3089521"/>
              <a:gd name="connsiteX3" fmla="*/ 2104042 w 2876966"/>
              <a:gd name="connsiteY3" fmla="*/ 53045 h 3089521"/>
              <a:gd name="connsiteX4" fmla="*/ 2017651 w 2876966"/>
              <a:gd name="connsiteY4" fmla="*/ 164480 h 3089521"/>
              <a:gd name="connsiteX5" fmla="*/ 1976354 w 2876966"/>
              <a:gd name="connsiteY5" fmla="*/ 224694 h 3089521"/>
              <a:gd name="connsiteX6" fmla="*/ 1954173 w 2876966"/>
              <a:gd name="connsiteY6" fmla="*/ 259730 h 3089521"/>
              <a:gd name="connsiteX7" fmla="*/ 1931927 w 2876966"/>
              <a:gd name="connsiteY7" fmla="*/ 288305 h 3089521"/>
              <a:gd name="connsiteX8" fmla="*/ 1900288 w 2876966"/>
              <a:gd name="connsiteY8" fmla="*/ 339060 h 3089521"/>
              <a:gd name="connsiteX9" fmla="*/ 1871580 w 2876966"/>
              <a:gd name="connsiteY9" fmla="*/ 377226 h 3089521"/>
              <a:gd name="connsiteX10" fmla="*/ 1855793 w 2876966"/>
              <a:gd name="connsiteY10" fmla="*/ 412196 h 3089521"/>
              <a:gd name="connsiteX11" fmla="*/ 1824087 w 2876966"/>
              <a:gd name="connsiteY11" fmla="*/ 440571 h 3089521"/>
              <a:gd name="connsiteX12" fmla="*/ 1779593 w 2876966"/>
              <a:gd name="connsiteY12" fmla="*/ 507446 h 3089521"/>
              <a:gd name="connsiteX13" fmla="*/ 1760543 w 2876966"/>
              <a:gd name="connsiteY13" fmla="*/ 545546 h 3089521"/>
              <a:gd name="connsiteX14" fmla="*/ 1741493 w 2876966"/>
              <a:gd name="connsiteY14" fmla="*/ 574121 h 3089521"/>
              <a:gd name="connsiteX15" fmla="*/ 1693668 w 2876966"/>
              <a:gd name="connsiteY15" fmla="*/ 628207 h 3089521"/>
              <a:gd name="connsiteX16" fmla="*/ 1665160 w 2876966"/>
              <a:gd name="connsiteY16" fmla="*/ 662976 h 3089521"/>
              <a:gd name="connsiteX17" fmla="*/ 1643646 w 2876966"/>
              <a:gd name="connsiteY17" fmla="*/ 686090 h 3089521"/>
              <a:gd name="connsiteX18" fmla="*/ 1636718 w 2876966"/>
              <a:gd name="connsiteY18" fmla="*/ 719927 h 3089521"/>
              <a:gd name="connsiteX19" fmla="*/ 1604879 w 2876966"/>
              <a:gd name="connsiteY19" fmla="*/ 761291 h 3089521"/>
              <a:gd name="connsiteX20" fmla="*/ 1582632 w 2876966"/>
              <a:gd name="connsiteY20" fmla="*/ 802654 h 3089521"/>
              <a:gd name="connsiteX21" fmla="*/ 1569909 w 2876966"/>
              <a:gd name="connsiteY21" fmla="*/ 815177 h 3089521"/>
              <a:gd name="connsiteX22" fmla="*/ 1544598 w 2876966"/>
              <a:gd name="connsiteY22" fmla="*/ 846949 h 3089521"/>
              <a:gd name="connsiteX23" fmla="*/ 1484185 w 2876966"/>
              <a:gd name="connsiteY23" fmla="*/ 923282 h 3089521"/>
              <a:gd name="connsiteX24" fmla="*/ 1446218 w 2876966"/>
              <a:gd name="connsiteY24" fmla="*/ 993221 h 3089521"/>
              <a:gd name="connsiteX25" fmla="*/ 1408118 w 2876966"/>
              <a:gd name="connsiteY25" fmla="*/ 1040779 h 3089521"/>
              <a:gd name="connsiteX26" fmla="*/ 1379543 w 2876966"/>
              <a:gd name="connsiteY26" fmla="*/ 1088471 h 3089521"/>
              <a:gd name="connsiteX27" fmla="*/ 1322393 w 2876966"/>
              <a:gd name="connsiteY27" fmla="*/ 1145621 h 3089521"/>
              <a:gd name="connsiteX28" fmla="*/ 1284293 w 2876966"/>
              <a:gd name="connsiteY28" fmla="*/ 1202771 h 3089521"/>
              <a:gd name="connsiteX29" fmla="*/ 1265243 w 2876966"/>
              <a:gd name="connsiteY29" fmla="*/ 1240871 h 3089521"/>
              <a:gd name="connsiteX30" fmla="*/ 1227143 w 2876966"/>
              <a:gd name="connsiteY30" fmla="*/ 1298021 h 3089521"/>
              <a:gd name="connsiteX31" fmla="*/ 1208093 w 2876966"/>
              <a:gd name="connsiteY31" fmla="*/ 1326596 h 3089521"/>
              <a:gd name="connsiteX32" fmla="*/ 1144282 w 2876966"/>
              <a:gd name="connsiteY32" fmla="*/ 1403129 h 3089521"/>
              <a:gd name="connsiteX33" fmla="*/ 1064552 w 2876966"/>
              <a:gd name="connsiteY33" fmla="*/ 1540209 h 3089521"/>
              <a:gd name="connsiteX34" fmla="*/ 965838 w 2876966"/>
              <a:gd name="connsiteY34" fmla="*/ 1686414 h 3089521"/>
              <a:gd name="connsiteX35" fmla="*/ 93002 w 2876966"/>
              <a:gd name="connsiteY35" fmla="*/ 2946512 h 3089521"/>
              <a:gd name="connsiteX36" fmla="*/ 6810 w 2876966"/>
              <a:gd name="connsiteY36" fmla="*/ 3089521 h 3089521"/>
              <a:gd name="connsiteX0" fmla="*/ 2810684 w 2810684"/>
              <a:gd name="connsiteY0" fmla="*/ 1552865 h 3115099"/>
              <a:gd name="connsiteX1" fmla="*/ 2187562 w 2810684"/>
              <a:gd name="connsiteY1" fmla="*/ 232155 h 3115099"/>
              <a:gd name="connsiteX2" fmla="*/ 2079057 w 2810684"/>
              <a:gd name="connsiteY2" fmla="*/ 1622 h 3115099"/>
              <a:gd name="connsiteX3" fmla="*/ 2037760 w 2810684"/>
              <a:gd name="connsiteY3" fmla="*/ 53045 h 3115099"/>
              <a:gd name="connsiteX4" fmla="*/ 1951369 w 2810684"/>
              <a:gd name="connsiteY4" fmla="*/ 164480 h 3115099"/>
              <a:gd name="connsiteX5" fmla="*/ 1910072 w 2810684"/>
              <a:gd name="connsiteY5" fmla="*/ 224694 h 3115099"/>
              <a:gd name="connsiteX6" fmla="*/ 1887891 w 2810684"/>
              <a:gd name="connsiteY6" fmla="*/ 259730 h 3115099"/>
              <a:gd name="connsiteX7" fmla="*/ 1865645 w 2810684"/>
              <a:gd name="connsiteY7" fmla="*/ 288305 h 3115099"/>
              <a:gd name="connsiteX8" fmla="*/ 1834006 w 2810684"/>
              <a:gd name="connsiteY8" fmla="*/ 339060 h 3115099"/>
              <a:gd name="connsiteX9" fmla="*/ 1805298 w 2810684"/>
              <a:gd name="connsiteY9" fmla="*/ 377226 h 3115099"/>
              <a:gd name="connsiteX10" fmla="*/ 1789511 w 2810684"/>
              <a:gd name="connsiteY10" fmla="*/ 412196 h 3115099"/>
              <a:gd name="connsiteX11" fmla="*/ 1757805 w 2810684"/>
              <a:gd name="connsiteY11" fmla="*/ 440571 h 3115099"/>
              <a:gd name="connsiteX12" fmla="*/ 1713311 w 2810684"/>
              <a:gd name="connsiteY12" fmla="*/ 507446 h 3115099"/>
              <a:gd name="connsiteX13" fmla="*/ 1694261 w 2810684"/>
              <a:gd name="connsiteY13" fmla="*/ 545546 h 3115099"/>
              <a:gd name="connsiteX14" fmla="*/ 1675211 w 2810684"/>
              <a:gd name="connsiteY14" fmla="*/ 574121 h 3115099"/>
              <a:gd name="connsiteX15" fmla="*/ 1627386 w 2810684"/>
              <a:gd name="connsiteY15" fmla="*/ 628207 h 3115099"/>
              <a:gd name="connsiteX16" fmla="*/ 1598878 w 2810684"/>
              <a:gd name="connsiteY16" fmla="*/ 662976 h 3115099"/>
              <a:gd name="connsiteX17" fmla="*/ 1577364 w 2810684"/>
              <a:gd name="connsiteY17" fmla="*/ 686090 h 3115099"/>
              <a:gd name="connsiteX18" fmla="*/ 1570436 w 2810684"/>
              <a:gd name="connsiteY18" fmla="*/ 719927 h 3115099"/>
              <a:gd name="connsiteX19" fmla="*/ 1538597 w 2810684"/>
              <a:gd name="connsiteY19" fmla="*/ 761291 h 3115099"/>
              <a:gd name="connsiteX20" fmla="*/ 1516350 w 2810684"/>
              <a:gd name="connsiteY20" fmla="*/ 802654 h 3115099"/>
              <a:gd name="connsiteX21" fmla="*/ 1503627 w 2810684"/>
              <a:gd name="connsiteY21" fmla="*/ 815177 h 3115099"/>
              <a:gd name="connsiteX22" fmla="*/ 1478316 w 2810684"/>
              <a:gd name="connsiteY22" fmla="*/ 846949 h 3115099"/>
              <a:gd name="connsiteX23" fmla="*/ 1417903 w 2810684"/>
              <a:gd name="connsiteY23" fmla="*/ 923282 h 3115099"/>
              <a:gd name="connsiteX24" fmla="*/ 1379936 w 2810684"/>
              <a:gd name="connsiteY24" fmla="*/ 993221 h 3115099"/>
              <a:gd name="connsiteX25" fmla="*/ 1341836 w 2810684"/>
              <a:gd name="connsiteY25" fmla="*/ 1040779 h 3115099"/>
              <a:gd name="connsiteX26" fmla="*/ 1313261 w 2810684"/>
              <a:gd name="connsiteY26" fmla="*/ 1088471 h 3115099"/>
              <a:gd name="connsiteX27" fmla="*/ 1256111 w 2810684"/>
              <a:gd name="connsiteY27" fmla="*/ 1145621 h 3115099"/>
              <a:gd name="connsiteX28" fmla="*/ 1218011 w 2810684"/>
              <a:gd name="connsiteY28" fmla="*/ 1202771 h 3115099"/>
              <a:gd name="connsiteX29" fmla="*/ 1198961 w 2810684"/>
              <a:gd name="connsiteY29" fmla="*/ 1240871 h 3115099"/>
              <a:gd name="connsiteX30" fmla="*/ 1160861 w 2810684"/>
              <a:gd name="connsiteY30" fmla="*/ 1298021 h 3115099"/>
              <a:gd name="connsiteX31" fmla="*/ 1141811 w 2810684"/>
              <a:gd name="connsiteY31" fmla="*/ 1326596 h 3115099"/>
              <a:gd name="connsiteX32" fmla="*/ 1078000 w 2810684"/>
              <a:gd name="connsiteY32" fmla="*/ 1403129 h 3115099"/>
              <a:gd name="connsiteX33" fmla="*/ 998270 w 2810684"/>
              <a:gd name="connsiteY33" fmla="*/ 1540209 h 3115099"/>
              <a:gd name="connsiteX34" fmla="*/ 899556 w 2810684"/>
              <a:gd name="connsiteY34" fmla="*/ 1686414 h 3115099"/>
              <a:gd name="connsiteX35" fmla="*/ 26720 w 2810684"/>
              <a:gd name="connsiteY35" fmla="*/ 2946512 h 3115099"/>
              <a:gd name="connsiteX36" fmla="*/ 199502 w 2810684"/>
              <a:gd name="connsiteY36" fmla="*/ 3115099 h 3115099"/>
              <a:gd name="connsiteX0" fmla="*/ 2882644 w 2882644"/>
              <a:gd name="connsiteY0" fmla="*/ 1552865 h 3119541"/>
              <a:gd name="connsiteX1" fmla="*/ 2259522 w 2882644"/>
              <a:gd name="connsiteY1" fmla="*/ 232155 h 3119541"/>
              <a:gd name="connsiteX2" fmla="*/ 2151017 w 2882644"/>
              <a:gd name="connsiteY2" fmla="*/ 1622 h 3119541"/>
              <a:gd name="connsiteX3" fmla="*/ 2109720 w 2882644"/>
              <a:gd name="connsiteY3" fmla="*/ 53045 h 3119541"/>
              <a:gd name="connsiteX4" fmla="*/ 2023329 w 2882644"/>
              <a:gd name="connsiteY4" fmla="*/ 164480 h 3119541"/>
              <a:gd name="connsiteX5" fmla="*/ 1982032 w 2882644"/>
              <a:gd name="connsiteY5" fmla="*/ 224694 h 3119541"/>
              <a:gd name="connsiteX6" fmla="*/ 1959851 w 2882644"/>
              <a:gd name="connsiteY6" fmla="*/ 259730 h 3119541"/>
              <a:gd name="connsiteX7" fmla="*/ 1937605 w 2882644"/>
              <a:gd name="connsiteY7" fmla="*/ 288305 h 3119541"/>
              <a:gd name="connsiteX8" fmla="*/ 1905966 w 2882644"/>
              <a:gd name="connsiteY8" fmla="*/ 339060 h 3119541"/>
              <a:gd name="connsiteX9" fmla="*/ 1877258 w 2882644"/>
              <a:gd name="connsiteY9" fmla="*/ 377226 h 3119541"/>
              <a:gd name="connsiteX10" fmla="*/ 1861471 w 2882644"/>
              <a:gd name="connsiteY10" fmla="*/ 412196 h 3119541"/>
              <a:gd name="connsiteX11" fmla="*/ 1829765 w 2882644"/>
              <a:gd name="connsiteY11" fmla="*/ 440571 h 3119541"/>
              <a:gd name="connsiteX12" fmla="*/ 1785271 w 2882644"/>
              <a:gd name="connsiteY12" fmla="*/ 507446 h 3119541"/>
              <a:gd name="connsiteX13" fmla="*/ 1766221 w 2882644"/>
              <a:gd name="connsiteY13" fmla="*/ 545546 h 3119541"/>
              <a:gd name="connsiteX14" fmla="*/ 1747171 w 2882644"/>
              <a:gd name="connsiteY14" fmla="*/ 574121 h 3119541"/>
              <a:gd name="connsiteX15" fmla="*/ 1699346 w 2882644"/>
              <a:gd name="connsiteY15" fmla="*/ 628207 h 3119541"/>
              <a:gd name="connsiteX16" fmla="*/ 1670838 w 2882644"/>
              <a:gd name="connsiteY16" fmla="*/ 662976 h 3119541"/>
              <a:gd name="connsiteX17" fmla="*/ 1649324 w 2882644"/>
              <a:gd name="connsiteY17" fmla="*/ 686090 h 3119541"/>
              <a:gd name="connsiteX18" fmla="*/ 1642396 w 2882644"/>
              <a:gd name="connsiteY18" fmla="*/ 719927 h 3119541"/>
              <a:gd name="connsiteX19" fmla="*/ 1610557 w 2882644"/>
              <a:gd name="connsiteY19" fmla="*/ 761291 h 3119541"/>
              <a:gd name="connsiteX20" fmla="*/ 1588310 w 2882644"/>
              <a:gd name="connsiteY20" fmla="*/ 802654 h 3119541"/>
              <a:gd name="connsiteX21" fmla="*/ 1575587 w 2882644"/>
              <a:gd name="connsiteY21" fmla="*/ 815177 h 3119541"/>
              <a:gd name="connsiteX22" fmla="*/ 1550276 w 2882644"/>
              <a:gd name="connsiteY22" fmla="*/ 846949 h 3119541"/>
              <a:gd name="connsiteX23" fmla="*/ 1489863 w 2882644"/>
              <a:gd name="connsiteY23" fmla="*/ 923282 h 3119541"/>
              <a:gd name="connsiteX24" fmla="*/ 1451896 w 2882644"/>
              <a:gd name="connsiteY24" fmla="*/ 993221 h 3119541"/>
              <a:gd name="connsiteX25" fmla="*/ 1413796 w 2882644"/>
              <a:gd name="connsiteY25" fmla="*/ 1040779 h 3119541"/>
              <a:gd name="connsiteX26" fmla="*/ 1385221 w 2882644"/>
              <a:gd name="connsiteY26" fmla="*/ 1088471 h 3119541"/>
              <a:gd name="connsiteX27" fmla="*/ 1328071 w 2882644"/>
              <a:gd name="connsiteY27" fmla="*/ 1145621 h 3119541"/>
              <a:gd name="connsiteX28" fmla="*/ 1289971 w 2882644"/>
              <a:gd name="connsiteY28" fmla="*/ 1202771 h 3119541"/>
              <a:gd name="connsiteX29" fmla="*/ 1270921 w 2882644"/>
              <a:gd name="connsiteY29" fmla="*/ 1240871 h 3119541"/>
              <a:gd name="connsiteX30" fmla="*/ 1232821 w 2882644"/>
              <a:gd name="connsiteY30" fmla="*/ 1298021 h 3119541"/>
              <a:gd name="connsiteX31" fmla="*/ 1213771 w 2882644"/>
              <a:gd name="connsiteY31" fmla="*/ 1326596 h 3119541"/>
              <a:gd name="connsiteX32" fmla="*/ 1149960 w 2882644"/>
              <a:gd name="connsiteY32" fmla="*/ 1403129 h 3119541"/>
              <a:gd name="connsiteX33" fmla="*/ 1070230 w 2882644"/>
              <a:gd name="connsiteY33" fmla="*/ 1540209 h 3119541"/>
              <a:gd name="connsiteX34" fmla="*/ 971516 w 2882644"/>
              <a:gd name="connsiteY34" fmla="*/ 1686414 h 3119541"/>
              <a:gd name="connsiteX35" fmla="*/ 21947 w 2882644"/>
              <a:gd name="connsiteY35" fmla="*/ 3052020 h 3119541"/>
              <a:gd name="connsiteX36" fmla="*/ 271462 w 2882644"/>
              <a:gd name="connsiteY36" fmla="*/ 3115099 h 3119541"/>
              <a:gd name="connsiteX0" fmla="*/ 2861710 w 2861710"/>
              <a:gd name="connsiteY0" fmla="*/ 1552865 h 3115099"/>
              <a:gd name="connsiteX1" fmla="*/ 2238588 w 2861710"/>
              <a:gd name="connsiteY1" fmla="*/ 232155 h 3115099"/>
              <a:gd name="connsiteX2" fmla="*/ 2130083 w 2861710"/>
              <a:gd name="connsiteY2" fmla="*/ 1622 h 3115099"/>
              <a:gd name="connsiteX3" fmla="*/ 2088786 w 2861710"/>
              <a:gd name="connsiteY3" fmla="*/ 53045 h 3115099"/>
              <a:gd name="connsiteX4" fmla="*/ 2002395 w 2861710"/>
              <a:gd name="connsiteY4" fmla="*/ 164480 h 3115099"/>
              <a:gd name="connsiteX5" fmla="*/ 1961098 w 2861710"/>
              <a:gd name="connsiteY5" fmla="*/ 224694 h 3115099"/>
              <a:gd name="connsiteX6" fmla="*/ 1938917 w 2861710"/>
              <a:gd name="connsiteY6" fmla="*/ 259730 h 3115099"/>
              <a:gd name="connsiteX7" fmla="*/ 1916671 w 2861710"/>
              <a:gd name="connsiteY7" fmla="*/ 288305 h 3115099"/>
              <a:gd name="connsiteX8" fmla="*/ 1885032 w 2861710"/>
              <a:gd name="connsiteY8" fmla="*/ 339060 h 3115099"/>
              <a:gd name="connsiteX9" fmla="*/ 1856324 w 2861710"/>
              <a:gd name="connsiteY9" fmla="*/ 377226 h 3115099"/>
              <a:gd name="connsiteX10" fmla="*/ 1840537 w 2861710"/>
              <a:gd name="connsiteY10" fmla="*/ 412196 h 3115099"/>
              <a:gd name="connsiteX11" fmla="*/ 1808831 w 2861710"/>
              <a:gd name="connsiteY11" fmla="*/ 440571 h 3115099"/>
              <a:gd name="connsiteX12" fmla="*/ 1764337 w 2861710"/>
              <a:gd name="connsiteY12" fmla="*/ 507446 h 3115099"/>
              <a:gd name="connsiteX13" fmla="*/ 1745287 w 2861710"/>
              <a:gd name="connsiteY13" fmla="*/ 545546 h 3115099"/>
              <a:gd name="connsiteX14" fmla="*/ 1726237 w 2861710"/>
              <a:gd name="connsiteY14" fmla="*/ 574121 h 3115099"/>
              <a:gd name="connsiteX15" fmla="*/ 1678412 w 2861710"/>
              <a:gd name="connsiteY15" fmla="*/ 628207 h 3115099"/>
              <a:gd name="connsiteX16" fmla="*/ 1649904 w 2861710"/>
              <a:gd name="connsiteY16" fmla="*/ 662976 h 3115099"/>
              <a:gd name="connsiteX17" fmla="*/ 1628390 w 2861710"/>
              <a:gd name="connsiteY17" fmla="*/ 686090 h 3115099"/>
              <a:gd name="connsiteX18" fmla="*/ 1621462 w 2861710"/>
              <a:gd name="connsiteY18" fmla="*/ 719927 h 3115099"/>
              <a:gd name="connsiteX19" fmla="*/ 1589623 w 2861710"/>
              <a:gd name="connsiteY19" fmla="*/ 761291 h 3115099"/>
              <a:gd name="connsiteX20" fmla="*/ 1567376 w 2861710"/>
              <a:gd name="connsiteY20" fmla="*/ 802654 h 3115099"/>
              <a:gd name="connsiteX21" fmla="*/ 1554653 w 2861710"/>
              <a:gd name="connsiteY21" fmla="*/ 815177 h 3115099"/>
              <a:gd name="connsiteX22" fmla="*/ 1529342 w 2861710"/>
              <a:gd name="connsiteY22" fmla="*/ 846949 h 3115099"/>
              <a:gd name="connsiteX23" fmla="*/ 1468929 w 2861710"/>
              <a:gd name="connsiteY23" fmla="*/ 923282 h 3115099"/>
              <a:gd name="connsiteX24" fmla="*/ 1430962 w 2861710"/>
              <a:gd name="connsiteY24" fmla="*/ 993221 h 3115099"/>
              <a:gd name="connsiteX25" fmla="*/ 1392862 w 2861710"/>
              <a:gd name="connsiteY25" fmla="*/ 1040779 h 3115099"/>
              <a:gd name="connsiteX26" fmla="*/ 1364287 w 2861710"/>
              <a:gd name="connsiteY26" fmla="*/ 1088471 h 3115099"/>
              <a:gd name="connsiteX27" fmla="*/ 1307137 w 2861710"/>
              <a:gd name="connsiteY27" fmla="*/ 1145621 h 3115099"/>
              <a:gd name="connsiteX28" fmla="*/ 1269037 w 2861710"/>
              <a:gd name="connsiteY28" fmla="*/ 1202771 h 3115099"/>
              <a:gd name="connsiteX29" fmla="*/ 1249987 w 2861710"/>
              <a:gd name="connsiteY29" fmla="*/ 1240871 h 3115099"/>
              <a:gd name="connsiteX30" fmla="*/ 1211887 w 2861710"/>
              <a:gd name="connsiteY30" fmla="*/ 1298021 h 3115099"/>
              <a:gd name="connsiteX31" fmla="*/ 1192837 w 2861710"/>
              <a:gd name="connsiteY31" fmla="*/ 1326596 h 3115099"/>
              <a:gd name="connsiteX32" fmla="*/ 1129026 w 2861710"/>
              <a:gd name="connsiteY32" fmla="*/ 1403129 h 3115099"/>
              <a:gd name="connsiteX33" fmla="*/ 1049296 w 2861710"/>
              <a:gd name="connsiteY33" fmla="*/ 1540209 h 3115099"/>
              <a:gd name="connsiteX34" fmla="*/ 950582 w 2861710"/>
              <a:gd name="connsiteY34" fmla="*/ 1686414 h 3115099"/>
              <a:gd name="connsiteX35" fmla="*/ 1013 w 2861710"/>
              <a:gd name="connsiteY35" fmla="*/ 3052020 h 3115099"/>
              <a:gd name="connsiteX36" fmla="*/ 250528 w 2861710"/>
              <a:gd name="connsiteY36" fmla="*/ 3115099 h 3115099"/>
              <a:gd name="connsiteX0" fmla="*/ 2871265 w 2871265"/>
              <a:gd name="connsiteY0" fmla="*/ 1552865 h 3115099"/>
              <a:gd name="connsiteX1" fmla="*/ 2248143 w 2871265"/>
              <a:gd name="connsiteY1" fmla="*/ 232155 h 3115099"/>
              <a:gd name="connsiteX2" fmla="*/ 2139638 w 2871265"/>
              <a:gd name="connsiteY2" fmla="*/ 1622 h 3115099"/>
              <a:gd name="connsiteX3" fmla="*/ 2098341 w 2871265"/>
              <a:gd name="connsiteY3" fmla="*/ 53045 h 3115099"/>
              <a:gd name="connsiteX4" fmla="*/ 2011950 w 2871265"/>
              <a:gd name="connsiteY4" fmla="*/ 164480 h 3115099"/>
              <a:gd name="connsiteX5" fmla="*/ 1970653 w 2871265"/>
              <a:gd name="connsiteY5" fmla="*/ 224694 h 3115099"/>
              <a:gd name="connsiteX6" fmla="*/ 1948472 w 2871265"/>
              <a:gd name="connsiteY6" fmla="*/ 259730 h 3115099"/>
              <a:gd name="connsiteX7" fmla="*/ 1926226 w 2871265"/>
              <a:gd name="connsiteY7" fmla="*/ 288305 h 3115099"/>
              <a:gd name="connsiteX8" fmla="*/ 1894587 w 2871265"/>
              <a:gd name="connsiteY8" fmla="*/ 339060 h 3115099"/>
              <a:gd name="connsiteX9" fmla="*/ 1865879 w 2871265"/>
              <a:gd name="connsiteY9" fmla="*/ 377226 h 3115099"/>
              <a:gd name="connsiteX10" fmla="*/ 1850092 w 2871265"/>
              <a:gd name="connsiteY10" fmla="*/ 412196 h 3115099"/>
              <a:gd name="connsiteX11" fmla="*/ 1818386 w 2871265"/>
              <a:gd name="connsiteY11" fmla="*/ 440571 h 3115099"/>
              <a:gd name="connsiteX12" fmla="*/ 1773892 w 2871265"/>
              <a:gd name="connsiteY12" fmla="*/ 507446 h 3115099"/>
              <a:gd name="connsiteX13" fmla="*/ 1754842 w 2871265"/>
              <a:gd name="connsiteY13" fmla="*/ 545546 h 3115099"/>
              <a:gd name="connsiteX14" fmla="*/ 1735792 w 2871265"/>
              <a:gd name="connsiteY14" fmla="*/ 574121 h 3115099"/>
              <a:gd name="connsiteX15" fmla="*/ 1687967 w 2871265"/>
              <a:gd name="connsiteY15" fmla="*/ 628207 h 3115099"/>
              <a:gd name="connsiteX16" fmla="*/ 1659459 w 2871265"/>
              <a:gd name="connsiteY16" fmla="*/ 662976 h 3115099"/>
              <a:gd name="connsiteX17" fmla="*/ 1637945 w 2871265"/>
              <a:gd name="connsiteY17" fmla="*/ 686090 h 3115099"/>
              <a:gd name="connsiteX18" fmla="*/ 1631017 w 2871265"/>
              <a:gd name="connsiteY18" fmla="*/ 719927 h 3115099"/>
              <a:gd name="connsiteX19" fmla="*/ 1599178 w 2871265"/>
              <a:gd name="connsiteY19" fmla="*/ 761291 h 3115099"/>
              <a:gd name="connsiteX20" fmla="*/ 1576931 w 2871265"/>
              <a:gd name="connsiteY20" fmla="*/ 802654 h 3115099"/>
              <a:gd name="connsiteX21" fmla="*/ 1564208 w 2871265"/>
              <a:gd name="connsiteY21" fmla="*/ 815177 h 3115099"/>
              <a:gd name="connsiteX22" fmla="*/ 1538897 w 2871265"/>
              <a:gd name="connsiteY22" fmla="*/ 846949 h 3115099"/>
              <a:gd name="connsiteX23" fmla="*/ 1478484 w 2871265"/>
              <a:gd name="connsiteY23" fmla="*/ 923282 h 3115099"/>
              <a:gd name="connsiteX24" fmla="*/ 1440517 w 2871265"/>
              <a:gd name="connsiteY24" fmla="*/ 993221 h 3115099"/>
              <a:gd name="connsiteX25" fmla="*/ 1402417 w 2871265"/>
              <a:gd name="connsiteY25" fmla="*/ 1040779 h 3115099"/>
              <a:gd name="connsiteX26" fmla="*/ 1373842 w 2871265"/>
              <a:gd name="connsiteY26" fmla="*/ 1088471 h 3115099"/>
              <a:gd name="connsiteX27" fmla="*/ 1316692 w 2871265"/>
              <a:gd name="connsiteY27" fmla="*/ 1145621 h 3115099"/>
              <a:gd name="connsiteX28" fmla="*/ 1278592 w 2871265"/>
              <a:gd name="connsiteY28" fmla="*/ 1202771 h 3115099"/>
              <a:gd name="connsiteX29" fmla="*/ 1259542 w 2871265"/>
              <a:gd name="connsiteY29" fmla="*/ 1240871 h 3115099"/>
              <a:gd name="connsiteX30" fmla="*/ 1221442 w 2871265"/>
              <a:gd name="connsiteY30" fmla="*/ 1298021 h 3115099"/>
              <a:gd name="connsiteX31" fmla="*/ 1202392 w 2871265"/>
              <a:gd name="connsiteY31" fmla="*/ 1326596 h 3115099"/>
              <a:gd name="connsiteX32" fmla="*/ 1138581 w 2871265"/>
              <a:gd name="connsiteY32" fmla="*/ 1403129 h 3115099"/>
              <a:gd name="connsiteX33" fmla="*/ 1058851 w 2871265"/>
              <a:gd name="connsiteY33" fmla="*/ 1540209 h 3115099"/>
              <a:gd name="connsiteX34" fmla="*/ 960137 w 2871265"/>
              <a:gd name="connsiteY34" fmla="*/ 1686414 h 3115099"/>
              <a:gd name="connsiteX35" fmla="*/ 977 w 2871265"/>
              <a:gd name="connsiteY35" fmla="*/ 3058414 h 3115099"/>
              <a:gd name="connsiteX36" fmla="*/ 260083 w 2871265"/>
              <a:gd name="connsiteY36" fmla="*/ 3115099 h 3115099"/>
              <a:gd name="connsiteX0" fmla="*/ 2870639 w 2870639"/>
              <a:gd name="connsiteY0" fmla="*/ 1552865 h 3182240"/>
              <a:gd name="connsiteX1" fmla="*/ 2247517 w 2870639"/>
              <a:gd name="connsiteY1" fmla="*/ 232155 h 3182240"/>
              <a:gd name="connsiteX2" fmla="*/ 2139012 w 2870639"/>
              <a:gd name="connsiteY2" fmla="*/ 1622 h 3182240"/>
              <a:gd name="connsiteX3" fmla="*/ 2097715 w 2870639"/>
              <a:gd name="connsiteY3" fmla="*/ 53045 h 3182240"/>
              <a:gd name="connsiteX4" fmla="*/ 2011324 w 2870639"/>
              <a:gd name="connsiteY4" fmla="*/ 164480 h 3182240"/>
              <a:gd name="connsiteX5" fmla="*/ 1970027 w 2870639"/>
              <a:gd name="connsiteY5" fmla="*/ 224694 h 3182240"/>
              <a:gd name="connsiteX6" fmla="*/ 1947846 w 2870639"/>
              <a:gd name="connsiteY6" fmla="*/ 259730 h 3182240"/>
              <a:gd name="connsiteX7" fmla="*/ 1925600 w 2870639"/>
              <a:gd name="connsiteY7" fmla="*/ 288305 h 3182240"/>
              <a:gd name="connsiteX8" fmla="*/ 1893961 w 2870639"/>
              <a:gd name="connsiteY8" fmla="*/ 339060 h 3182240"/>
              <a:gd name="connsiteX9" fmla="*/ 1865253 w 2870639"/>
              <a:gd name="connsiteY9" fmla="*/ 377226 h 3182240"/>
              <a:gd name="connsiteX10" fmla="*/ 1849466 w 2870639"/>
              <a:gd name="connsiteY10" fmla="*/ 412196 h 3182240"/>
              <a:gd name="connsiteX11" fmla="*/ 1817760 w 2870639"/>
              <a:gd name="connsiteY11" fmla="*/ 440571 h 3182240"/>
              <a:gd name="connsiteX12" fmla="*/ 1773266 w 2870639"/>
              <a:gd name="connsiteY12" fmla="*/ 507446 h 3182240"/>
              <a:gd name="connsiteX13" fmla="*/ 1754216 w 2870639"/>
              <a:gd name="connsiteY13" fmla="*/ 545546 h 3182240"/>
              <a:gd name="connsiteX14" fmla="*/ 1735166 w 2870639"/>
              <a:gd name="connsiteY14" fmla="*/ 574121 h 3182240"/>
              <a:gd name="connsiteX15" fmla="*/ 1687341 w 2870639"/>
              <a:gd name="connsiteY15" fmla="*/ 628207 h 3182240"/>
              <a:gd name="connsiteX16" fmla="*/ 1658833 w 2870639"/>
              <a:gd name="connsiteY16" fmla="*/ 662976 h 3182240"/>
              <a:gd name="connsiteX17" fmla="*/ 1637319 w 2870639"/>
              <a:gd name="connsiteY17" fmla="*/ 686090 h 3182240"/>
              <a:gd name="connsiteX18" fmla="*/ 1630391 w 2870639"/>
              <a:gd name="connsiteY18" fmla="*/ 719927 h 3182240"/>
              <a:gd name="connsiteX19" fmla="*/ 1598552 w 2870639"/>
              <a:gd name="connsiteY19" fmla="*/ 761291 h 3182240"/>
              <a:gd name="connsiteX20" fmla="*/ 1576305 w 2870639"/>
              <a:gd name="connsiteY20" fmla="*/ 802654 h 3182240"/>
              <a:gd name="connsiteX21" fmla="*/ 1563582 w 2870639"/>
              <a:gd name="connsiteY21" fmla="*/ 815177 h 3182240"/>
              <a:gd name="connsiteX22" fmla="*/ 1538271 w 2870639"/>
              <a:gd name="connsiteY22" fmla="*/ 846949 h 3182240"/>
              <a:gd name="connsiteX23" fmla="*/ 1477858 w 2870639"/>
              <a:gd name="connsiteY23" fmla="*/ 923282 h 3182240"/>
              <a:gd name="connsiteX24" fmla="*/ 1439891 w 2870639"/>
              <a:gd name="connsiteY24" fmla="*/ 993221 h 3182240"/>
              <a:gd name="connsiteX25" fmla="*/ 1401791 w 2870639"/>
              <a:gd name="connsiteY25" fmla="*/ 1040779 h 3182240"/>
              <a:gd name="connsiteX26" fmla="*/ 1373216 w 2870639"/>
              <a:gd name="connsiteY26" fmla="*/ 1088471 h 3182240"/>
              <a:gd name="connsiteX27" fmla="*/ 1316066 w 2870639"/>
              <a:gd name="connsiteY27" fmla="*/ 1145621 h 3182240"/>
              <a:gd name="connsiteX28" fmla="*/ 1277966 w 2870639"/>
              <a:gd name="connsiteY28" fmla="*/ 1202771 h 3182240"/>
              <a:gd name="connsiteX29" fmla="*/ 1258916 w 2870639"/>
              <a:gd name="connsiteY29" fmla="*/ 1240871 h 3182240"/>
              <a:gd name="connsiteX30" fmla="*/ 1220816 w 2870639"/>
              <a:gd name="connsiteY30" fmla="*/ 1298021 h 3182240"/>
              <a:gd name="connsiteX31" fmla="*/ 1201766 w 2870639"/>
              <a:gd name="connsiteY31" fmla="*/ 1326596 h 3182240"/>
              <a:gd name="connsiteX32" fmla="*/ 1137955 w 2870639"/>
              <a:gd name="connsiteY32" fmla="*/ 1403129 h 3182240"/>
              <a:gd name="connsiteX33" fmla="*/ 1058225 w 2870639"/>
              <a:gd name="connsiteY33" fmla="*/ 1540209 h 3182240"/>
              <a:gd name="connsiteX34" fmla="*/ 959511 w 2870639"/>
              <a:gd name="connsiteY34" fmla="*/ 1686414 h 3182240"/>
              <a:gd name="connsiteX35" fmla="*/ 351 w 2870639"/>
              <a:gd name="connsiteY35" fmla="*/ 3058414 h 3182240"/>
              <a:gd name="connsiteX36" fmla="*/ 764615 w 2870639"/>
              <a:gd name="connsiteY36" fmla="*/ 3182240 h 3182240"/>
              <a:gd name="connsiteX0" fmla="*/ 2870438 w 2870438"/>
              <a:gd name="connsiteY0" fmla="*/ 1552865 h 3316523"/>
              <a:gd name="connsiteX1" fmla="*/ 2247316 w 2870438"/>
              <a:gd name="connsiteY1" fmla="*/ 232155 h 3316523"/>
              <a:gd name="connsiteX2" fmla="*/ 2138811 w 2870438"/>
              <a:gd name="connsiteY2" fmla="*/ 1622 h 3316523"/>
              <a:gd name="connsiteX3" fmla="*/ 2097514 w 2870438"/>
              <a:gd name="connsiteY3" fmla="*/ 53045 h 3316523"/>
              <a:gd name="connsiteX4" fmla="*/ 2011123 w 2870438"/>
              <a:gd name="connsiteY4" fmla="*/ 164480 h 3316523"/>
              <a:gd name="connsiteX5" fmla="*/ 1969826 w 2870438"/>
              <a:gd name="connsiteY5" fmla="*/ 224694 h 3316523"/>
              <a:gd name="connsiteX6" fmla="*/ 1947645 w 2870438"/>
              <a:gd name="connsiteY6" fmla="*/ 259730 h 3316523"/>
              <a:gd name="connsiteX7" fmla="*/ 1925399 w 2870438"/>
              <a:gd name="connsiteY7" fmla="*/ 288305 h 3316523"/>
              <a:gd name="connsiteX8" fmla="*/ 1893760 w 2870438"/>
              <a:gd name="connsiteY8" fmla="*/ 339060 h 3316523"/>
              <a:gd name="connsiteX9" fmla="*/ 1865052 w 2870438"/>
              <a:gd name="connsiteY9" fmla="*/ 377226 h 3316523"/>
              <a:gd name="connsiteX10" fmla="*/ 1849265 w 2870438"/>
              <a:gd name="connsiteY10" fmla="*/ 412196 h 3316523"/>
              <a:gd name="connsiteX11" fmla="*/ 1817559 w 2870438"/>
              <a:gd name="connsiteY11" fmla="*/ 440571 h 3316523"/>
              <a:gd name="connsiteX12" fmla="*/ 1773065 w 2870438"/>
              <a:gd name="connsiteY12" fmla="*/ 507446 h 3316523"/>
              <a:gd name="connsiteX13" fmla="*/ 1754015 w 2870438"/>
              <a:gd name="connsiteY13" fmla="*/ 545546 h 3316523"/>
              <a:gd name="connsiteX14" fmla="*/ 1734965 w 2870438"/>
              <a:gd name="connsiteY14" fmla="*/ 574121 h 3316523"/>
              <a:gd name="connsiteX15" fmla="*/ 1687140 w 2870438"/>
              <a:gd name="connsiteY15" fmla="*/ 628207 h 3316523"/>
              <a:gd name="connsiteX16" fmla="*/ 1658632 w 2870438"/>
              <a:gd name="connsiteY16" fmla="*/ 662976 h 3316523"/>
              <a:gd name="connsiteX17" fmla="*/ 1637118 w 2870438"/>
              <a:gd name="connsiteY17" fmla="*/ 686090 h 3316523"/>
              <a:gd name="connsiteX18" fmla="*/ 1630190 w 2870438"/>
              <a:gd name="connsiteY18" fmla="*/ 719927 h 3316523"/>
              <a:gd name="connsiteX19" fmla="*/ 1598351 w 2870438"/>
              <a:gd name="connsiteY19" fmla="*/ 761291 h 3316523"/>
              <a:gd name="connsiteX20" fmla="*/ 1576104 w 2870438"/>
              <a:gd name="connsiteY20" fmla="*/ 802654 h 3316523"/>
              <a:gd name="connsiteX21" fmla="*/ 1563381 w 2870438"/>
              <a:gd name="connsiteY21" fmla="*/ 815177 h 3316523"/>
              <a:gd name="connsiteX22" fmla="*/ 1538070 w 2870438"/>
              <a:gd name="connsiteY22" fmla="*/ 846949 h 3316523"/>
              <a:gd name="connsiteX23" fmla="*/ 1477657 w 2870438"/>
              <a:gd name="connsiteY23" fmla="*/ 923282 h 3316523"/>
              <a:gd name="connsiteX24" fmla="*/ 1439690 w 2870438"/>
              <a:gd name="connsiteY24" fmla="*/ 993221 h 3316523"/>
              <a:gd name="connsiteX25" fmla="*/ 1401590 w 2870438"/>
              <a:gd name="connsiteY25" fmla="*/ 1040779 h 3316523"/>
              <a:gd name="connsiteX26" fmla="*/ 1373015 w 2870438"/>
              <a:gd name="connsiteY26" fmla="*/ 1088471 h 3316523"/>
              <a:gd name="connsiteX27" fmla="*/ 1315865 w 2870438"/>
              <a:gd name="connsiteY27" fmla="*/ 1145621 h 3316523"/>
              <a:gd name="connsiteX28" fmla="*/ 1277765 w 2870438"/>
              <a:gd name="connsiteY28" fmla="*/ 1202771 h 3316523"/>
              <a:gd name="connsiteX29" fmla="*/ 1258715 w 2870438"/>
              <a:gd name="connsiteY29" fmla="*/ 1240871 h 3316523"/>
              <a:gd name="connsiteX30" fmla="*/ 1220615 w 2870438"/>
              <a:gd name="connsiteY30" fmla="*/ 1298021 h 3316523"/>
              <a:gd name="connsiteX31" fmla="*/ 1201565 w 2870438"/>
              <a:gd name="connsiteY31" fmla="*/ 1326596 h 3316523"/>
              <a:gd name="connsiteX32" fmla="*/ 1137754 w 2870438"/>
              <a:gd name="connsiteY32" fmla="*/ 1403129 h 3316523"/>
              <a:gd name="connsiteX33" fmla="*/ 1058024 w 2870438"/>
              <a:gd name="connsiteY33" fmla="*/ 1540209 h 3316523"/>
              <a:gd name="connsiteX34" fmla="*/ 959310 w 2870438"/>
              <a:gd name="connsiteY34" fmla="*/ 1686414 h 3316523"/>
              <a:gd name="connsiteX35" fmla="*/ 150 w 2870438"/>
              <a:gd name="connsiteY35" fmla="*/ 3058414 h 3316523"/>
              <a:gd name="connsiteX36" fmla="*/ 1819491 w 2870438"/>
              <a:gd name="connsiteY36" fmla="*/ 3316523 h 3316523"/>
              <a:gd name="connsiteX0" fmla="*/ 2870377 w 3079128"/>
              <a:gd name="connsiteY0" fmla="*/ 1552865 h 3485974"/>
              <a:gd name="connsiteX1" fmla="*/ 2247255 w 3079128"/>
              <a:gd name="connsiteY1" fmla="*/ 232155 h 3485974"/>
              <a:gd name="connsiteX2" fmla="*/ 2138750 w 3079128"/>
              <a:gd name="connsiteY2" fmla="*/ 1622 h 3485974"/>
              <a:gd name="connsiteX3" fmla="*/ 2097453 w 3079128"/>
              <a:gd name="connsiteY3" fmla="*/ 53045 h 3485974"/>
              <a:gd name="connsiteX4" fmla="*/ 2011062 w 3079128"/>
              <a:gd name="connsiteY4" fmla="*/ 164480 h 3485974"/>
              <a:gd name="connsiteX5" fmla="*/ 1969765 w 3079128"/>
              <a:gd name="connsiteY5" fmla="*/ 224694 h 3485974"/>
              <a:gd name="connsiteX6" fmla="*/ 1947584 w 3079128"/>
              <a:gd name="connsiteY6" fmla="*/ 259730 h 3485974"/>
              <a:gd name="connsiteX7" fmla="*/ 1925338 w 3079128"/>
              <a:gd name="connsiteY7" fmla="*/ 288305 h 3485974"/>
              <a:gd name="connsiteX8" fmla="*/ 1893699 w 3079128"/>
              <a:gd name="connsiteY8" fmla="*/ 339060 h 3485974"/>
              <a:gd name="connsiteX9" fmla="*/ 1864991 w 3079128"/>
              <a:gd name="connsiteY9" fmla="*/ 377226 h 3485974"/>
              <a:gd name="connsiteX10" fmla="*/ 1849204 w 3079128"/>
              <a:gd name="connsiteY10" fmla="*/ 412196 h 3485974"/>
              <a:gd name="connsiteX11" fmla="*/ 1817498 w 3079128"/>
              <a:gd name="connsiteY11" fmla="*/ 440571 h 3485974"/>
              <a:gd name="connsiteX12" fmla="*/ 1773004 w 3079128"/>
              <a:gd name="connsiteY12" fmla="*/ 507446 h 3485974"/>
              <a:gd name="connsiteX13" fmla="*/ 1753954 w 3079128"/>
              <a:gd name="connsiteY13" fmla="*/ 545546 h 3485974"/>
              <a:gd name="connsiteX14" fmla="*/ 1734904 w 3079128"/>
              <a:gd name="connsiteY14" fmla="*/ 574121 h 3485974"/>
              <a:gd name="connsiteX15" fmla="*/ 1687079 w 3079128"/>
              <a:gd name="connsiteY15" fmla="*/ 628207 h 3485974"/>
              <a:gd name="connsiteX16" fmla="*/ 1658571 w 3079128"/>
              <a:gd name="connsiteY16" fmla="*/ 662976 h 3485974"/>
              <a:gd name="connsiteX17" fmla="*/ 1637057 w 3079128"/>
              <a:gd name="connsiteY17" fmla="*/ 686090 h 3485974"/>
              <a:gd name="connsiteX18" fmla="*/ 1630129 w 3079128"/>
              <a:gd name="connsiteY18" fmla="*/ 719927 h 3485974"/>
              <a:gd name="connsiteX19" fmla="*/ 1598290 w 3079128"/>
              <a:gd name="connsiteY19" fmla="*/ 761291 h 3485974"/>
              <a:gd name="connsiteX20" fmla="*/ 1576043 w 3079128"/>
              <a:gd name="connsiteY20" fmla="*/ 802654 h 3485974"/>
              <a:gd name="connsiteX21" fmla="*/ 1563320 w 3079128"/>
              <a:gd name="connsiteY21" fmla="*/ 815177 h 3485974"/>
              <a:gd name="connsiteX22" fmla="*/ 1538009 w 3079128"/>
              <a:gd name="connsiteY22" fmla="*/ 846949 h 3485974"/>
              <a:gd name="connsiteX23" fmla="*/ 1477596 w 3079128"/>
              <a:gd name="connsiteY23" fmla="*/ 923282 h 3485974"/>
              <a:gd name="connsiteX24" fmla="*/ 1439629 w 3079128"/>
              <a:gd name="connsiteY24" fmla="*/ 993221 h 3485974"/>
              <a:gd name="connsiteX25" fmla="*/ 1401529 w 3079128"/>
              <a:gd name="connsiteY25" fmla="*/ 1040779 h 3485974"/>
              <a:gd name="connsiteX26" fmla="*/ 1372954 w 3079128"/>
              <a:gd name="connsiteY26" fmla="*/ 1088471 h 3485974"/>
              <a:gd name="connsiteX27" fmla="*/ 1315804 w 3079128"/>
              <a:gd name="connsiteY27" fmla="*/ 1145621 h 3485974"/>
              <a:gd name="connsiteX28" fmla="*/ 1277704 w 3079128"/>
              <a:gd name="connsiteY28" fmla="*/ 1202771 h 3485974"/>
              <a:gd name="connsiteX29" fmla="*/ 1258654 w 3079128"/>
              <a:gd name="connsiteY29" fmla="*/ 1240871 h 3485974"/>
              <a:gd name="connsiteX30" fmla="*/ 1220554 w 3079128"/>
              <a:gd name="connsiteY30" fmla="*/ 1298021 h 3485974"/>
              <a:gd name="connsiteX31" fmla="*/ 1201504 w 3079128"/>
              <a:gd name="connsiteY31" fmla="*/ 1326596 h 3485974"/>
              <a:gd name="connsiteX32" fmla="*/ 1137693 w 3079128"/>
              <a:gd name="connsiteY32" fmla="*/ 1403129 h 3485974"/>
              <a:gd name="connsiteX33" fmla="*/ 1057963 w 3079128"/>
              <a:gd name="connsiteY33" fmla="*/ 1540209 h 3485974"/>
              <a:gd name="connsiteX34" fmla="*/ 959249 w 3079128"/>
              <a:gd name="connsiteY34" fmla="*/ 1686414 h 3485974"/>
              <a:gd name="connsiteX35" fmla="*/ 89 w 3079128"/>
              <a:gd name="connsiteY35" fmla="*/ 3058414 h 3485974"/>
              <a:gd name="connsiteX36" fmla="*/ 3079128 w 3079128"/>
              <a:gd name="connsiteY36" fmla="*/ 3485974 h 3485974"/>
              <a:gd name="connsiteX0" fmla="*/ 2870361 w 3776102"/>
              <a:gd name="connsiteY0" fmla="*/ 1552865 h 3578693"/>
              <a:gd name="connsiteX1" fmla="*/ 2247239 w 3776102"/>
              <a:gd name="connsiteY1" fmla="*/ 232155 h 3578693"/>
              <a:gd name="connsiteX2" fmla="*/ 2138734 w 3776102"/>
              <a:gd name="connsiteY2" fmla="*/ 1622 h 3578693"/>
              <a:gd name="connsiteX3" fmla="*/ 2097437 w 3776102"/>
              <a:gd name="connsiteY3" fmla="*/ 53045 h 3578693"/>
              <a:gd name="connsiteX4" fmla="*/ 2011046 w 3776102"/>
              <a:gd name="connsiteY4" fmla="*/ 164480 h 3578693"/>
              <a:gd name="connsiteX5" fmla="*/ 1969749 w 3776102"/>
              <a:gd name="connsiteY5" fmla="*/ 224694 h 3578693"/>
              <a:gd name="connsiteX6" fmla="*/ 1947568 w 3776102"/>
              <a:gd name="connsiteY6" fmla="*/ 259730 h 3578693"/>
              <a:gd name="connsiteX7" fmla="*/ 1925322 w 3776102"/>
              <a:gd name="connsiteY7" fmla="*/ 288305 h 3578693"/>
              <a:gd name="connsiteX8" fmla="*/ 1893683 w 3776102"/>
              <a:gd name="connsiteY8" fmla="*/ 339060 h 3578693"/>
              <a:gd name="connsiteX9" fmla="*/ 1864975 w 3776102"/>
              <a:gd name="connsiteY9" fmla="*/ 377226 h 3578693"/>
              <a:gd name="connsiteX10" fmla="*/ 1849188 w 3776102"/>
              <a:gd name="connsiteY10" fmla="*/ 412196 h 3578693"/>
              <a:gd name="connsiteX11" fmla="*/ 1817482 w 3776102"/>
              <a:gd name="connsiteY11" fmla="*/ 440571 h 3578693"/>
              <a:gd name="connsiteX12" fmla="*/ 1772988 w 3776102"/>
              <a:gd name="connsiteY12" fmla="*/ 507446 h 3578693"/>
              <a:gd name="connsiteX13" fmla="*/ 1753938 w 3776102"/>
              <a:gd name="connsiteY13" fmla="*/ 545546 h 3578693"/>
              <a:gd name="connsiteX14" fmla="*/ 1734888 w 3776102"/>
              <a:gd name="connsiteY14" fmla="*/ 574121 h 3578693"/>
              <a:gd name="connsiteX15" fmla="*/ 1687063 w 3776102"/>
              <a:gd name="connsiteY15" fmla="*/ 628207 h 3578693"/>
              <a:gd name="connsiteX16" fmla="*/ 1658555 w 3776102"/>
              <a:gd name="connsiteY16" fmla="*/ 662976 h 3578693"/>
              <a:gd name="connsiteX17" fmla="*/ 1637041 w 3776102"/>
              <a:gd name="connsiteY17" fmla="*/ 686090 h 3578693"/>
              <a:gd name="connsiteX18" fmla="*/ 1630113 w 3776102"/>
              <a:gd name="connsiteY18" fmla="*/ 719927 h 3578693"/>
              <a:gd name="connsiteX19" fmla="*/ 1598274 w 3776102"/>
              <a:gd name="connsiteY19" fmla="*/ 761291 h 3578693"/>
              <a:gd name="connsiteX20" fmla="*/ 1576027 w 3776102"/>
              <a:gd name="connsiteY20" fmla="*/ 802654 h 3578693"/>
              <a:gd name="connsiteX21" fmla="*/ 1563304 w 3776102"/>
              <a:gd name="connsiteY21" fmla="*/ 815177 h 3578693"/>
              <a:gd name="connsiteX22" fmla="*/ 1537993 w 3776102"/>
              <a:gd name="connsiteY22" fmla="*/ 846949 h 3578693"/>
              <a:gd name="connsiteX23" fmla="*/ 1477580 w 3776102"/>
              <a:gd name="connsiteY23" fmla="*/ 923282 h 3578693"/>
              <a:gd name="connsiteX24" fmla="*/ 1439613 w 3776102"/>
              <a:gd name="connsiteY24" fmla="*/ 993221 h 3578693"/>
              <a:gd name="connsiteX25" fmla="*/ 1401513 w 3776102"/>
              <a:gd name="connsiteY25" fmla="*/ 1040779 h 3578693"/>
              <a:gd name="connsiteX26" fmla="*/ 1372938 w 3776102"/>
              <a:gd name="connsiteY26" fmla="*/ 1088471 h 3578693"/>
              <a:gd name="connsiteX27" fmla="*/ 1315788 w 3776102"/>
              <a:gd name="connsiteY27" fmla="*/ 1145621 h 3578693"/>
              <a:gd name="connsiteX28" fmla="*/ 1277688 w 3776102"/>
              <a:gd name="connsiteY28" fmla="*/ 1202771 h 3578693"/>
              <a:gd name="connsiteX29" fmla="*/ 1258638 w 3776102"/>
              <a:gd name="connsiteY29" fmla="*/ 1240871 h 3578693"/>
              <a:gd name="connsiteX30" fmla="*/ 1220538 w 3776102"/>
              <a:gd name="connsiteY30" fmla="*/ 1298021 h 3578693"/>
              <a:gd name="connsiteX31" fmla="*/ 1201488 w 3776102"/>
              <a:gd name="connsiteY31" fmla="*/ 1326596 h 3578693"/>
              <a:gd name="connsiteX32" fmla="*/ 1137677 w 3776102"/>
              <a:gd name="connsiteY32" fmla="*/ 1403129 h 3578693"/>
              <a:gd name="connsiteX33" fmla="*/ 1057947 w 3776102"/>
              <a:gd name="connsiteY33" fmla="*/ 1540209 h 3578693"/>
              <a:gd name="connsiteX34" fmla="*/ 959233 w 3776102"/>
              <a:gd name="connsiteY34" fmla="*/ 1686414 h 3578693"/>
              <a:gd name="connsiteX35" fmla="*/ 73 w 3776102"/>
              <a:gd name="connsiteY35" fmla="*/ 3058414 h 3578693"/>
              <a:gd name="connsiteX36" fmla="*/ 3776102 w 3776102"/>
              <a:gd name="connsiteY36" fmla="*/ 3578693 h 3578693"/>
              <a:gd name="connsiteX0" fmla="*/ 3356336 w 3776102"/>
              <a:gd name="connsiteY0" fmla="*/ 2669309 h 3624074"/>
              <a:gd name="connsiteX1" fmla="*/ 2247239 w 3776102"/>
              <a:gd name="connsiteY1" fmla="*/ 277536 h 3624074"/>
              <a:gd name="connsiteX2" fmla="*/ 2138734 w 3776102"/>
              <a:gd name="connsiteY2" fmla="*/ 47003 h 3624074"/>
              <a:gd name="connsiteX3" fmla="*/ 2097437 w 3776102"/>
              <a:gd name="connsiteY3" fmla="*/ 98426 h 3624074"/>
              <a:gd name="connsiteX4" fmla="*/ 2011046 w 3776102"/>
              <a:gd name="connsiteY4" fmla="*/ 209861 h 3624074"/>
              <a:gd name="connsiteX5" fmla="*/ 1969749 w 3776102"/>
              <a:gd name="connsiteY5" fmla="*/ 270075 h 3624074"/>
              <a:gd name="connsiteX6" fmla="*/ 1947568 w 3776102"/>
              <a:gd name="connsiteY6" fmla="*/ 305111 h 3624074"/>
              <a:gd name="connsiteX7" fmla="*/ 1925322 w 3776102"/>
              <a:gd name="connsiteY7" fmla="*/ 333686 h 3624074"/>
              <a:gd name="connsiteX8" fmla="*/ 1893683 w 3776102"/>
              <a:gd name="connsiteY8" fmla="*/ 384441 h 3624074"/>
              <a:gd name="connsiteX9" fmla="*/ 1864975 w 3776102"/>
              <a:gd name="connsiteY9" fmla="*/ 422607 h 3624074"/>
              <a:gd name="connsiteX10" fmla="*/ 1849188 w 3776102"/>
              <a:gd name="connsiteY10" fmla="*/ 457577 h 3624074"/>
              <a:gd name="connsiteX11" fmla="*/ 1817482 w 3776102"/>
              <a:gd name="connsiteY11" fmla="*/ 485952 h 3624074"/>
              <a:gd name="connsiteX12" fmla="*/ 1772988 w 3776102"/>
              <a:gd name="connsiteY12" fmla="*/ 552827 h 3624074"/>
              <a:gd name="connsiteX13" fmla="*/ 1753938 w 3776102"/>
              <a:gd name="connsiteY13" fmla="*/ 590927 h 3624074"/>
              <a:gd name="connsiteX14" fmla="*/ 1734888 w 3776102"/>
              <a:gd name="connsiteY14" fmla="*/ 619502 h 3624074"/>
              <a:gd name="connsiteX15" fmla="*/ 1687063 w 3776102"/>
              <a:gd name="connsiteY15" fmla="*/ 673588 h 3624074"/>
              <a:gd name="connsiteX16" fmla="*/ 1658555 w 3776102"/>
              <a:gd name="connsiteY16" fmla="*/ 708357 h 3624074"/>
              <a:gd name="connsiteX17" fmla="*/ 1637041 w 3776102"/>
              <a:gd name="connsiteY17" fmla="*/ 731471 h 3624074"/>
              <a:gd name="connsiteX18" fmla="*/ 1630113 w 3776102"/>
              <a:gd name="connsiteY18" fmla="*/ 765308 h 3624074"/>
              <a:gd name="connsiteX19" fmla="*/ 1598274 w 3776102"/>
              <a:gd name="connsiteY19" fmla="*/ 806672 h 3624074"/>
              <a:gd name="connsiteX20" fmla="*/ 1576027 w 3776102"/>
              <a:gd name="connsiteY20" fmla="*/ 848035 h 3624074"/>
              <a:gd name="connsiteX21" fmla="*/ 1563304 w 3776102"/>
              <a:gd name="connsiteY21" fmla="*/ 860558 h 3624074"/>
              <a:gd name="connsiteX22" fmla="*/ 1537993 w 3776102"/>
              <a:gd name="connsiteY22" fmla="*/ 892330 h 3624074"/>
              <a:gd name="connsiteX23" fmla="*/ 1477580 w 3776102"/>
              <a:gd name="connsiteY23" fmla="*/ 968663 h 3624074"/>
              <a:gd name="connsiteX24" fmla="*/ 1439613 w 3776102"/>
              <a:gd name="connsiteY24" fmla="*/ 1038602 h 3624074"/>
              <a:gd name="connsiteX25" fmla="*/ 1401513 w 3776102"/>
              <a:gd name="connsiteY25" fmla="*/ 1086160 h 3624074"/>
              <a:gd name="connsiteX26" fmla="*/ 1372938 w 3776102"/>
              <a:gd name="connsiteY26" fmla="*/ 1133852 h 3624074"/>
              <a:gd name="connsiteX27" fmla="*/ 1315788 w 3776102"/>
              <a:gd name="connsiteY27" fmla="*/ 1191002 h 3624074"/>
              <a:gd name="connsiteX28" fmla="*/ 1277688 w 3776102"/>
              <a:gd name="connsiteY28" fmla="*/ 1248152 h 3624074"/>
              <a:gd name="connsiteX29" fmla="*/ 1258638 w 3776102"/>
              <a:gd name="connsiteY29" fmla="*/ 1286252 h 3624074"/>
              <a:gd name="connsiteX30" fmla="*/ 1220538 w 3776102"/>
              <a:gd name="connsiteY30" fmla="*/ 1343402 h 3624074"/>
              <a:gd name="connsiteX31" fmla="*/ 1201488 w 3776102"/>
              <a:gd name="connsiteY31" fmla="*/ 1371977 h 3624074"/>
              <a:gd name="connsiteX32" fmla="*/ 1137677 w 3776102"/>
              <a:gd name="connsiteY32" fmla="*/ 1448510 h 3624074"/>
              <a:gd name="connsiteX33" fmla="*/ 1057947 w 3776102"/>
              <a:gd name="connsiteY33" fmla="*/ 1585590 h 3624074"/>
              <a:gd name="connsiteX34" fmla="*/ 959233 w 3776102"/>
              <a:gd name="connsiteY34" fmla="*/ 1731795 h 3624074"/>
              <a:gd name="connsiteX35" fmla="*/ 73 w 3776102"/>
              <a:gd name="connsiteY35" fmla="*/ 3103795 h 3624074"/>
              <a:gd name="connsiteX36" fmla="*/ 3776102 w 3776102"/>
              <a:gd name="connsiteY36" fmla="*/ 3624074 h 3624074"/>
              <a:gd name="connsiteX0" fmla="*/ 3791155 w 3791155"/>
              <a:gd name="connsiteY0" fmla="*/ 3680973 h 3686168"/>
              <a:gd name="connsiteX1" fmla="*/ 2247239 w 3791155"/>
              <a:gd name="connsiteY1" fmla="*/ 339630 h 3686168"/>
              <a:gd name="connsiteX2" fmla="*/ 2138734 w 3791155"/>
              <a:gd name="connsiteY2" fmla="*/ 109097 h 3686168"/>
              <a:gd name="connsiteX3" fmla="*/ 2097437 w 3791155"/>
              <a:gd name="connsiteY3" fmla="*/ 160520 h 3686168"/>
              <a:gd name="connsiteX4" fmla="*/ 2011046 w 3791155"/>
              <a:gd name="connsiteY4" fmla="*/ 271955 h 3686168"/>
              <a:gd name="connsiteX5" fmla="*/ 1969749 w 3791155"/>
              <a:gd name="connsiteY5" fmla="*/ 332169 h 3686168"/>
              <a:gd name="connsiteX6" fmla="*/ 1947568 w 3791155"/>
              <a:gd name="connsiteY6" fmla="*/ 367205 h 3686168"/>
              <a:gd name="connsiteX7" fmla="*/ 1925322 w 3791155"/>
              <a:gd name="connsiteY7" fmla="*/ 395780 h 3686168"/>
              <a:gd name="connsiteX8" fmla="*/ 1893683 w 3791155"/>
              <a:gd name="connsiteY8" fmla="*/ 446535 h 3686168"/>
              <a:gd name="connsiteX9" fmla="*/ 1864975 w 3791155"/>
              <a:gd name="connsiteY9" fmla="*/ 484701 h 3686168"/>
              <a:gd name="connsiteX10" fmla="*/ 1849188 w 3791155"/>
              <a:gd name="connsiteY10" fmla="*/ 519671 h 3686168"/>
              <a:gd name="connsiteX11" fmla="*/ 1817482 w 3791155"/>
              <a:gd name="connsiteY11" fmla="*/ 548046 h 3686168"/>
              <a:gd name="connsiteX12" fmla="*/ 1772988 w 3791155"/>
              <a:gd name="connsiteY12" fmla="*/ 614921 h 3686168"/>
              <a:gd name="connsiteX13" fmla="*/ 1753938 w 3791155"/>
              <a:gd name="connsiteY13" fmla="*/ 653021 h 3686168"/>
              <a:gd name="connsiteX14" fmla="*/ 1734888 w 3791155"/>
              <a:gd name="connsiteY14" fmla="*/ 681596 h 3686168"/>
              <a:gd name="connsiteX15" fmla="*/ 1687063 w 3791155"/>
              <a:gd name="connsiteY15" fmla="*/ 735682 h 3686168"/>
              <a:gd name="connsiteX16" fmla="*/ 1658555 w 3791155"/>
              <a:gd name="connsiteY16" fmla="*/ 770451 h 3686168"/>
              <a:gd name="connsiteX17" fmla="*/ 1637041 w 3791155"/>
              <a:gd name="connsiteY17" fmla="*/ 793565 h 3686168"/>
              <a:gd name="connsiteX18" fmla="*/ 1630113 w 3791155"/>
              <a:gd name="connsiteY18" fmla="*/ 827402 h 3686168"/>
              <a:gd name="connsiteX19" fmla="*/ 1598274 w 3791155"/>
              <a:gd name="connsiteY19" fmla="*/ 868766 h 3686168"/>
              <a:gd name="connsiteX20" fmla="*/ 1576027 w 3791155"/>
              <a:gd name="connsiteY20" fmla="*/ 910129 h 3686168"/>
              <a:gd name="connsiteX21" fmla="*/ 1563304 w 3791155"/>
              <a:gd name="connsiteY21" fmla="*/ 922652 h 3686168"/>
              <a:gd name="connsiteX22" fmla="*/ 1537993 w 3791155"/>
              <a:gd name="connsiteY22" fmla="*/ 954424 h 3686168"/>
              <a:gd name="connsiteX23" fmla="*/ 1477580 w 3791155"/>
              <a:gd name="connsiteY23" fmla="*/ 1030757 h 3686168"/>
              <a:gd name="connsiteX24" fmla="*/ 1439613 w 3791155"/>
              <a:gd name="connsiteY24" fmla="*/ 1100696 h 3686168"/>
              <a:gd name="connsiteX25" fmla="*/ 1401513 w 3791155"/>
              <a:gd name="connsiteY25" fmla="*/ 1148254 h 3686168"/>
              <a:gd name="connsiteX26" fmla="*/ 1372938 w 3791155"/>
              <a:gd name="connsiteY26" fmla="*/ 1195946 h 3686168"/>
              <a:gd name="connsiteX27" fmla="*/ 1315788 w 3791155"/>
              <a:gd name="connsiteY27" fmla="*/ 1253096 h 3686168"/>
              <a:gd name="connsiteX28" fmla="*/ 1277688 w 3791155"/>
              <a:gd name="connsiteY28" fmla="*/ 1310246 h 3686168"/>
              <a:gd name="connsiteX29" fmla="*/ 1258638 w 3791155"/>
              <a:gd name="connsiteY29" fmla="*/ 1348346 h 3686168"/>
              <a:gd name="connsiteX30" fmla="*/ 1220538 w 3791155"/>
              <a:gd name="connsiteY30" fmla="*/ 1405496 h 3686168"/>
              <a:gd name="connsiteX31" fmla="*/ 1201488 w 3791155"/>
              <a:gd name="connsiteY31" fmla="*/ 1434071 h 3686168"/>
              <a:gd name="connsiteX32" fmla="*/ 1137677 w 3791155"/>
              <a:gd name="connsiteY32" fmla="*/ 1510604 h 3686168"/>
              <a:gd name="connsiteX33" fmla="*/ 1057947 w 3791155"/>
              <a:gd name="connsiteY33" fmla="*/ 1647684 h 3686168"/>
              <a:gd name="connsiteX34" fmla="*/ 959233 w 3791155"/>
              <a:gd name="connsiteY34" fmla="*/ 1793889 h 3686168"/>
              <a:gd name="connsiteX35" fmla="*/ 73 w 3791155"/>
              <a:gd name="connsiteY35" fmla="*/ 3165889 h 3686168"/>
              <a:gd name="connsiteX36" fmla="*/ 3776102 w 3791155"/>
              <a:gd name="connsiteY36" fmla="*/ 3686168 h 368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791155" h="3686168">
                <a:moveTo>
                  <a:pt x="3791155" y="3680973"/>
                </a:moveTo>
                <a:cubicBezTo>
                  <a:pt x="3775280" y="3693673"/>
                  <a:pt x="2522642" y="934943"/>
                  <a:pt x="2247239" y="339630"/>
                </a:cubicBezTo>
                <a:cubicBezTo>
                  <a:pt x="1971836" y="-255683"/>
                  <a:pt x="2142687" y="113651"/>
                  <a:pt x="2138734" y="109097"/>
                </a:cubicBezTo>
                <a:cubicBezTo>
                  <a:pt x="2130661" y="99797"/>
                  <a:pt x="2121383" y="132311"/>
                  <a:pt x="2097437" y="160520"/>
                </a:cubicBezTo>
                <a:cubicBezTo>
                  <a:pt x="2073491" y="188729"/>
                  <a:pt x="2034992" y="243880"/>
                  <a:pt x="2011046" y="271955"/>
                </a:cubicBezTo>
                <a:cubicBezTo>
                  <a:pt x="2001950" y="294694"/>
                  <a:pt x="1980329" y="316294"/>
                  <a:pt x="1969749" y="332169"/>
                </a:cubicBezTo>
                <a:cubicBezTo>
                  <a:pt x="1959169" y="348044"/>
                  <a:pt x="1957093" y="360855"/>
                  <a:pt x="1947568" y="367205"/>
                </a:cubicBezTo>
                <a:cubicBezTo>
                  <a:pt x="1941218" y="376730"/>
                  <a:pt x="1934303" y="382558"/>
                  <a:pt x="1925322" y="395780"/>
                </a:cubicBezTo>
                <a:cubicBezTo>
                  <a:pt x="1916341" y="409002"/>
                  <a:pt x="1903741" y="431715"/>
                  <a:pt x="1893683" y="446535"/>
                </a:cubicBezTo>
                <a:cubicBezTo>
                  <a:pt x="1883625" y="461355"/>
                  <a:pt x="1872391" y="472512"/>
                  <a:pt x="1864975" y="484701"/>
                </a:cubicBezTo>
                <a:cubicBezTo>
                  <a:pt x="1857559" y="496890"/>
                  <a:pt x="1857104" y="509113"/>
                  <a:pt x="1849188" y="519671"/>
                </a:cubicBezTo>
                <a:cubicBezTo>
                  <a:pt x="1841272" y="530229"/>
                  <a:pt x="1833671" y="531857"/>
                  <a:pt x="1817482" y="548046"/>
                </a:cubicBezTo>
                <a:cubicBezTo>
                  <a:pt x="1804782" y="560746"/>
                  <a:pt x="1783579" y="597425"/>
                  <a:pt x="1772988" y="614921"/>
                </a:cubicBezTo>
                <a:cubicBezTo>
                  <a:pt x="1762397" y="632417"/>
                  <a:pt x="1760983" y="640693"/>
                  <a:pt x="1753938" y="653021"/>
                </a:cubicBezTo>
                <a:cubicBezTo>
                  <a:pt x="1748258" y="662960"/>
                  <a:pt x="1746034" y="667819"/>
                  <a:pt x="1734888" y="681596"/>
                </a:cubicBezTo>
                <a:cubicBezTo>
                  <a:pt x="1723742" y="695373"/>
                  <a:pt x="1699785" y="720873"/>
                  <a:pt x="1687063" y="735682"/>
                </a:cubicBezTo>
                <a:cubicBezTo>
                  <a:pt x="1674341" y="750491"/>
                  <a:pt x="1666892" y="760804"/>
                  <a:pt x="1658555" y="770451"/>
                </a:cubicBezTo>
                <a:cubicBezTo>
                  <a:pt x="1650218" y="780098"/>
                  <a:pt x="1642314" y="787803"/>
                  <a:pt x="1637041" y="793565"/>
                </a:cubicBezTo>
                <a:cubicBezTo>
                  <a:pt x="1631768" y="799327"/>
                  <a:pt x="1636574" y="814869"/>
                  <a:pt x="1630113" y="827402"/>
                </a:cubicBezTo>
                <a:cubicBezTo>
                  <a:pt x="1623652" y="839936"/>
                  <a:pt x="1607288" y="854978"/>
                  <a:pt x="1598274" y="868766"/>
                </a:cubicBezTo>
                <a:cubicBezTo>
                  <a:pt x="1589260" y="882554"/>
                  <a:pt x="1581855" y="901148"/>
                  <a:pt x="1576027" y="910129"/>
                </a:cubicBezTo>
                <a:cubicBezTo>
                  <a:pt x="1570199" y="919110"/>
                  <a:pt x="1569643" y="915270"/>
                  <a:pt x="1563304" y="922652"/>
                </a:cubicBezTo>
                <a:cubicBezTo>
                  <a:pt x="1556965" y="930034"/>
                  <a:pt x="1552280" y="936407"/>
                  <a:pt x="1537993" y="954424"/>
                </a:cubicBezTo>
                <a:cubicBezTo>
                  <a:pt x="1523706" y="972441"/>
                  <a:pt x="1493977" y="1006378"/>
                  <a:pt x="1477580" y="1030757"/>
                </a:cubicBezTo>
                <a:cubicBezTo>
                  <a:pt x="1461183" y="1055136"/>
                  <a:pt x="1452291" y="1081113"/>
                  <a:pt x="1439613" y="1100696"/>
                </a:cubicBezTo>
                <a:cubicBezTo>
                  <a:pt x="1426935" y="1120279"/>
                  <a:pt x="1440431" y="1102850"/>
                  <a:pt x="1401513" y="1148254"/>
                </a:cubicBezTo>
                <a:cubicBezTo>
                  <a:pt x="1391182" y="1160307"/>
                  <a:pt x="1387225" y="1178473"/>
                  <a:pt x="1372938" y="1195946"/>
                </a:cubicBezTo>
                <a:cubicBezTo>
                  <a:pt x="1358651" y="1213419"/>
                  <a:pt x="1330732" y="1230680"/>
                  <a:pt x="1315788" y="1253096"/>
                </a:cubicBezTo>
                <a:cubicBezTo>
                  <a:pt x="1303088" y="1272146"/>
                  <a:pt x="1287927" y="1289768"/>
                  <a:pt x="1277688" y="1310246"/>
                </a:cubicBezTo>
                <a:cubicBezTo>
                  <a:pt x="1271338" y="1322946"/>
                  <a:pt x="1265943" y="1336170"/>
                  <a:pt x="1258638" y="1348346"/>
                </a:cubicBezTo>
                <a:cubicBezTo>
                  <a:pt x="1246858" y="1367979"/>
                  <a:pt x="1233238" y="1386446"/>
                  <a:pt x="1220538" y="1405496"/>
                </a:cubicBezTo>
                <a:cubicBezTo>
                  <a:pt x="1214188" y="1415021"/>
                  <a:pt x="1215298" y="1416553"/>
                  <a:pt x="1201488" y="1434071"/>
                </a:cubicBezTo>
                <a:cubicBezTo>
                  <a:pt x="1187678" y="1451589"/>
                  <a:pt x="1161600" y="1475002"/>
                  <a:pt x="1137677" y="1510604"/>
                </a:cubicBezTo>
                <a:cubicBezTo>
                  <a:pt x="1111100" y="1556297"/>
                  <a:pt x="1087688" y="1600470"/>
                  <a:pt x="1057947" y="1647684"/>
                </a:cubicBezTo>
                <a:cubicBezTo>
                  <a:pt x="1028206" y="1694898"/>
                  <a:pt x="1145137" y="1566965"/>
                  <a:pt x="959233" y="1793889"/>
                </a:cubicBezTo>
                <a:cubicBezTo>
                  <a:pt x="773329" y="2020813"/>
                  <a:pt x="159911" y="2932038"/>
                  <a:pt x="73" y="3165889"/>
                </a:cubicBezTo>
                <a:cubicBezTo>
                  <a:pt x="-19088" y="3201515"/>
                  <a:pt x="3766488" y="3654873"/>
                  <a:pt x="3776102" y="3686168"/>
                </a:cubicBezTo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9013" y="765750"/>
            <a:ext cx="40137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50000"/>
              </a:spcBef>
              <a:buAutoNum type="arabicParenR"/>
            </a:pPr>
            <a:r>
              <a:rPr lang="uk-U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Діагональний переріз: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/>
      <p:bldP spid="2" grpId="0"/>
      <p:bldP spid="17" grpId="0"/>
      <p:bldP spid="3" grpId="0" animBg="1"/>
      <p:bldP spid="3" grpId="1" animBg="1"/>
      <p:bldP spid="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altLang="ru-RU" sz="3600" b="1" dirty="0" smtClean="0">
                <a:ln/>
                <a:solidFill>
                  <a:schemeClr val="accent4"/>
                </a:solidFill>
              </a:rPr>
              <a:t>Перерізи піраміди</a:t>
            </a:r>
            <a:endParaRPr lang="ru-RU" altLang="ru-RU" sz="36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1202557"/>
            <a:ext cx="9144000" cy="10367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3200" b="1" dirty="0" smtClean="0">
                <a:ln/>
                <a:solidFill>
                  <a:schemeClr val="accent4"/>
                </a:solidFill>
              </a:rPr>
              <a:t>Будь-який переріз піраміди площиною, яка проходить через її вершину, є </a:t>
            </a:r>
            <a:r>
              <a:rPr lang="uk-UA" sz="3200" b="1" i="1" dirty="0" smtClean="0">
                <a:ln/>
                <a:solidFill>
                  <a:schemeClr val="accent4"/>
                </a:solidFill>
              </a:rPr>
              <a:t>трикутником.</a:t>
            </a:r>
            <a:endParaRPr lang="ru-RU" sz="32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11" name="Picture 2" descr="Результат пошуку зображень за запитом &quot;Перерізи піраміди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777"/>
            <a:ext cx="2609850" cy="26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Результат пошуку зображень за запитом &quot;Перерізи піраміди&quot;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55"/>
          <a:stretch>
            <a:fillRect/>
          </a:stretch>
        </p:blipFill>
        <p:spPr bwMode="auto">
          <a:xfrm>
            <a:off x="5436096" y="2916505"/>
            <a:ext cx="2627784" cy="323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80528" y="5949280"/>
            <a:ext cx="4017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 b="1" i="1" dirty="0">
                <a:solidFill>
                  <a:srgbClr val="C00000"/>
                </a:solidFill>
              </a:rPr>
              <a:t>Діагональний переріз піраміди</a:t>
            </a:r>
            <a:endParaRPr lang="ru-RU" alt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6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0" grpId="1" build="p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3" t="11896" r="6377" b="6313"/>
          <a:stretch>
            <a:fillRect/>
          </a:stretch>
        </p:blipFill>
        <p:spPr bwMode="auto">
          <a:xfrm>
            <a:off x="179388" y="333375"/>
            <a:ext cx="338455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0" t="8856" r="12494" b="7251"/>
          <a:stretch>
            <a:fillRect/>
          </a:stretch>
        </p:blipFill>
        <p:spPr bwMode="auto">
          <a:xfrm>
            <a:off x="5365502" y="2996952"/>
            <a:ext cx="3382962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312864" y="47526"/>
            <a:ext cx="543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Переріз </a:t>
            </a:r>
            <a:r>
              <a:rPr lang="uk-UA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площиною, паралельною </a:t>
            </a:r>
            <a:r>
              <a:rPr lang="uk-UA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основі: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50825" y="4005263"/>
            <a:ext cx="49688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Відтинає </a:t>
            </a:r>
            <a:r>
              <a:rPr lang="uk-UA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подібну піраміду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геометричне тіло, що називається </a:t>
            </a:r>
            <a:r>
              <a:rPr lang="uk-UA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зрізаною пірамідою.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7764" y="1132583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перерізі утворюється многокутник, </a:t>
            </a:r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подібний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многокутнику основи.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3962400"/>
            <a:ext cx="6096000" cy="1905000"/>
            <a:chOff x="96" y="2400"/>
            <a:chExt cx="3840" cy="1200"/>
          </a:xfrm>
          <a:solidFill>
            <a:schemeClr val="accent1">
              <a:lumMod val="75000"/>
            </a:schemeClr>
          </a:solidFill>
        </p:grpSpPr>
        <p:grpSp>
          <p:nvGrpSpPr>
            <p:cNvPr id="3" name="Group 3"/>
            <p:cNvGrpSpPr/>
            <p:nvPr/>
          </p:nvGrpSpPr>
          <p:grpSpPr>
            <a:xfrm>
              <a:off x="96" y="2400"/>
              <a:ext cx="3840" cy="1200"/>
              <a:chOff x="336" y="2024"/>
              <a:chExt cx="4280" cy="1152"/>
            </a:xfrm>
            <a:grpFill/>
          </p:grpSpPr>
          <p:sp>
            <p:nvSpPr>
              <p:cNvPr id="548868" name="Freeform 4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869" name="Freeform 5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870" name="Freeform 6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>
                  <a:uFillTx/>
                </a:endParaRPr>
              </a:p>
            </p:txBody>
          </p:sp>
        </p:grpSp>
        <p:graphicFrame>
          <p:nvGraphicFramePr>
            <p:cNvPr id="548871" name="Object 7"/>
            <p:cNvGraphicFramePr>
              <a:graphicFrameLocks noChangeAspect="1"/>
            </p:cNvGraphicFramePr>
            <p:nvPr/>
          </p:nvGraphicFramePr>
          <p:xfrm>
            <a:off x="3408" y="2448"/>
            <a:ext cx="26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Формула" r:id="rId3" imgW="152268" imgH="203024" progId="Equation.3">
                    <p:embed/>
                  </p:oleObj>
                </mc:Choice>
                <mc:Fallback>
                  <p:oleObj name="Формула" r:id="rId3" imgW="152268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448"/>
                          <a:ext cx="264" cy="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8872" name="Freeform 8"/>
          <p:cNvSpPr>
            <a:spLocks/>
          </p:cNvSpPr>
          <p:nvPr/>
        </p:nvSpPr>
        <p:spPr bwMode="auto">
          <a:xfrm>
            <a:off x="1447800" y="4114800"/>
            <a:ext cx="3308350" cy="1447800"/>
          </a:xfrm>
          <a:custGeom>
            <a:avLst/>
            <a:gdLst/>
            <a:ahLst/>
            <a:cxnLst>
              <a:cxn ang="0">
                <a:pos x="0" y="524"/>
              </a:cxn>
              <a:cxn ang="0">
                <a:pos x="664" y="32"/>
              </a:cxn>
              <a:cxn ang="0">
                <a:pos x="1392" y="0"/>
              </a:cxn>
              <a:cxn ang="0">
                <a:pos x="2084" y="488"/>
              </a:cxn>
              <a:cxn ang="0">
                <a:pos x="960" y="912"/>
              </a:cxn>
              <a:cxn ang="0">
                <a:pos x="0" y="528"/>
              </a:cxn>
            </a:cxnLst>
            <a:rect l="0" t="0" r="r" b="b"/>
            <a:pathLst>
              <a:path w="2084" h="912">
                <a:moveTo>
                  <a:pt x="0" y="524"/>
                </a:moveTo>
                <a:lnTo>
                  <a:pt x="664" y="32"/>
                </a:lnTo>
                <a:lnTo>
                  <a:pt x="1392" y="0"/>
                </a:lnTo>
                <a:lnTo>
                  <a:pt x="2084" y="488"/>
                </a:lnTo>
                <a:lnTo>
                  <a:pt x="960" y="912"/>
                </a:lnTo>
                <a:lnTo>
                  <a:pt x="0" y="528"/>
                </a:lnTo>
              </a:path>
            </a:pathLst>
          </a:custGeom>
          <a:solidFill>
            <a:srgbClr val="33CC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3" name="Freeform 9"/>
          <p:cNvSpPr>
            <a:spLocks/>
          </p:cNvSpPr>
          <p:nvPr/>
        </p:nvSpPr>
        <p:spPr bwMode="auto">
          <a:xfrm>
            <a:off x="1447800" y="2794000"/>
            <a:ext cx="1384300" cy="2159000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0" y="1360"/>
              </a:cxn>
            </a:cxnLst>
            <a:rect l="0" t="0" r="r" b="b"/>
            <a:pathLst>
              <a:path w="872" h="1360">
                <a:moveTo>
                  <a:pt x="872" y="0"/>
                </a:moveTo>
                <a:lnTo>
                  <a:pt x="0" y="1360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4" name="Freeform 10"/>
          <p:cNvSpPr>
            <a:spLocks/>
          </p:cNvSpPr>
          <p:nvPr/>
        </p:nvSpPr>
        <p:spPr bwMode="auto">
          <a:xfrm>
            <a:off x="4051300" y="2819400"/>
            <a:ext cx="704850" cy="2076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4" y="1308"/>
              </a:cxn>
            </a:cxnLst>
            <a:rect l="0" t="0" r="r" b="b"/>
            <a:pathLst>
              <a:path w="444" h="1308">
                <a:moveTo>
                  <a:pt x="0" y="0"/>
                </a:moveTo>
                <a:lnTo>
                  <a:pt x="444" y="1308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5" name="Freeform 11"/>
          <p:cNvSpPr>
            <a:spLocks/>
          </p:cNvSpPr>
          <p:nvPr/>
        </p:nvSpPr>
        <p:spPr bwMode="auto">
          <a:xfrm>
            <a:off x="3644900" y="2489200"/>
            <a:ext cx="14288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24"/>
              </a:cxn>
            </a:cxnLst>
            <a:rect l="0" t="0" r="r" b="b"/>
            <a:pathLst>
              <a:path w="9" h="1024">
                <a:moveTo>
                  <a:pt x="0" y="0"/>
                </a:moveTo>
                <a:lnTo>
                  <a:pt x="9" y="102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>
            <a:off x="2451100" y="2590800"/>
            <a:ext cx="711200" cy="1574800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992"/>
              </a:cxn>
            </a:cxnLst>
            <a:rect l="0" t="0" r="r" b="b"/>
            <a:pathLst>
              <a:path w="448" h="992">
                <a:moveTo>
                  <a:pt x="448" y="0"/>
                </a:moveTo>
                <a:lnTo>
                  <a:pt x="0" y="99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7" name="Freeform 13"/>
          <p:cNvSpPr>
            <a:spLocks/>
          </p:cNvSpPr>
          <p:nvPr/>
        </p:nvSpPr>
        <p:spPr bwMode="auto">
          <a:xfrm>
            <a:off x="1447800" y="4114800"/>
            <a:ext cx="33147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648" y="32"/>
              </a:cxn>
              <a:cxn ang="0">
                <a:pos x="1392" y="0"/>
              </a:cxn>
              <a:cxn ang="0">
                <a:pos x="2088" y="496"/>
              </a:cxn>
            </a:cxnLst>
            <a:rect l="0" t="0" r="r" b="b"/>
            <a:pathLst>
              <a:path w="2088" h="528">
                <a:moveTo>
                  <a:pt x="0" y="528"/>
                </a:moveTo>
                <a:lnTo>
                  <a:pt x="648" y="32"/>
                </a:lnTo>
                <a:lnTo>
                  <a:pt x="1392" y="0"/>
                </a:lnTo>
                <a:lnTo>
                  <a:pt x="2088" y="49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8" name="Freeform 14"/>
          <p:cNvSpPr>
            <a:spLocks/>
          </p:cNvSpPr>
          <p:nvPr/>
        </p:nvSpPr>
        <p:spPr bwMode="auto">
          <a:xfrm>
            <a:off x="2971800" y="2971800"/>
            <a:ext cx="419100" cy="25908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0" y="1632"/>
              </a:cxn>
            </a:cxnLst>
            <a:rect l="0" t="0" r="r" b="b"/>
            <a:pathLst>
              <a:path w="264" h="1632">
                <a:moveTo>
                  <a:pt x="264" y="0"/>
                </a:moveTo>
                <a:lnTo>
                  <a:pt x="0" y="1632"/>
                </a:lnTo>
              </a:path>
            </a:pathLst>
          </a:cu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79" name="Freeform 15"/>
          <p:cNvSpPr>
            <a:spLocks/>
          </p:cNvSpPr>
          <p:nvPr/>
        </p:nvSpPr>
        <p:spPr bwMode="auto">
          <a:xfrm>
            <a:off x="1447800" y="4895850"/>
            <a:ext cx="3302000" cy="6667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960" y="420"/>
              </a:cxn>
              <a:cxn ang="0">
                <a:pos x="2080" y="0"/>
              </a:cxn>
            </a:cxnLst>
            <a:rect l="0" t="0" r="r" b="b"/>
            <a:pathLst>
              <a:path w="2080" h="420">
                <a:moveTo>
                  <a:pt x="0" y="36"/>
                </a:moveTo>
                <a:lnTo>
                  <a:pt x="960" y="420"/>
                </a:lnTo>
                <a:lnTo>
                  <a:pt x="2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990600" y="4724400"/>
            <a:ext cx="52610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80DD6"/>
                </a:solidFill>
                <a:uFillTx/>
              </a:rPr>
              <a:t>А</a:t>
            </a:r>
            <a:r>
              <a:rPr lang="ru-RU" sz="2400" b="1" baseline="-25000" dirty="0">
                <a:solidFill>
                  <a:srgbClr val="080DD6"/>
                </a:solidFill>
                <a:uFillTx/>
              </a:rPr>
              <a:t>1</a:t>
            </a:r>
            <a:endParaRPr lang="ru-RU" sz="2400" b="1" dirty="0">
              <a:solidFill>
                <a:srgbClr val="080DD6"/>
              </a:solidFill>
              <a:uFillTx/>
            </a:endParaRPr>
          </a:p>
        </p:txBody>
      </p:sp>
      <p:sp>
        <p:nvSpPr>
          <p:cNvPr id="548881" name="Text Box 17"/>
          <p:cNvSpPr txBox="1">
            <a:spLocks noChangeArrowheads="1"/>
          </p:cNvSpPr>
          <p:nvPr/>
        </p:nvSpPr>
        <p:spPr bwMode="auto">
          <a:xfrm>
            <a:off x="2547938" y="5410200"/>
            <a:ext cx="52610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80DD6"/>
                </a:solidFill>
                <a:uFillTx/>
              </a:rPr>
              <a:t>А</a:t>
            </a:r>
            <a:r>
              <a:rPr lang="ru-RU" sz="2400" b="1" baseline="-25000" dirty="0">
                <a:solidFill>
                  <a:srgbClr val="080DD6"/>
                </a:solidFill>
                <a:uFillTx/>
              </a:rPr>
              <a:t>2</a:t>
            </a:r>
            <a:endParaRPr lang="ru-RU" sz="2400" b="1" dirty="0">
              <a:solidFill>
                <a:srgbClr val="080DD6"/>
              </a:solidFill>
              <a:uFillTx/>
            </a:endParaRPr>
          </a:p>
        </p:txBody>
      </p:sp>
      <p:sp>
        <p:nvSpPr>
          <p:cNvPr id="548882" name="Text Box 18"/>
          <p:cNvSpPr txBox="1">
            <a:spLocks noChangeArrowheads="1"/>
          </p:cNvSpPr>
          <p:nvPr/>
        </p:nvSpPr>
        <p:spPr bwMode="auto">
          <a:xfrm>
            <a:off x="2057400" y="3733800"/>
            <a:ext cx="5111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uFillTx/>
              </a:rPr>
              <a:t>А</a:t>
            </a:r>
            <a:r>
              <a:rPr lang="en-US" sz="2400" b="1" baseline="-25000">
                <a:uFillTx/>
              </a:rPr>
              <a:t>n</a:t>
            </a:r>
            <a:endParaRPr lang="ru-RU" sz="2400" b="1">
              <a:uFillTx/>
            </a:endParaRPr>
          </a:p>
        </p:txBody>
      </p:sp>
      <p:sp>
        <p:nvSpPr>
          <p:cNvPr id="548884" name="Text Box 20"/>
          <p:cNvSpPr txBox="1">
            <a:spLocks noChangeArrowheads="1"/>
          </p:cNvSpPr>
          <p:nvPr/>
        </p:nvSpPr>
        <p:spPr bwMode="auto">
          <a:xfrm>
            <a:off x="4572000" y="4800600"/>
            <a:ext cx="52610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80DD6"/>
                </a:solidFill>
                <a:uFillTx/>
              </a:rPr>
              <a:t>А</a:t>
            </a:r>
            <a:r>
              <a:rPr lang="en-US" sz="2400" b="1" baseline="-25000" dirty="0">
                <a:solidFill>
                  <a:srgbClr val="080DD6"/>
                </a:solidFill>
                <a:uFillTx/>
              </a:rPr>
              <a:t>3</a:t>
            </a:r>
            <a:endParaRPr lang="ru-RU" sz="2400" b="1" dirty="0">
              <a:solidFill>
                <a:srgbClr val="080DD6"/>
              </a:solidFill>
              <a:uFillTx/>
            </a:endParaRPr>
          </a:p>
        </p:txBody>
      </p:sp>
      <p:graphicFrame>
        <p:nvGraphicFramePr>
          <p:cNvPr id="548886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2"/>
          <p:cNvGrpSpPr/>
          <p:nvPr/>
        </p:nvGrpSpPr>
        <p:grpSpPr>
          <a:xfrm>
            <a:off x="3200403" y="2514600"/>
            <a:ext cx="593726" cy="2519363"/>
            <a:chOff x="2016" y="1584"/>
            <a:chExt cx="374" cy="1587"/>
          </a:xfrm>
        </p:grpSpPr>
        <p:sp>
          <p:nvSpPr>
            <p:cNvPr id="548883" name="Text Box 19"/>
            <p:cNvSpPr txBox="1">
              <a:spLocks noChangeArrowheads="1"/>
            </p:cNvSpPr>
            <p:nvPr/>
          </p:nvSpPr>
          <p:spPr bwMode="auto">
            <a:xfrm>
              <a:off x="2016" y="158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>
                  <a:uFillTx/>
                </a:rPr>
                <a:t>Р</a:t>
              </a:r>
            </a:p>
          </p:txBody>
        </p:sp>
        <p:grpSp>
          <p:nvGrpSpPr>
            <p:cNvPr id="5" name="Group 45"/>
            <p:cNvGrpSpPr/>
            <p:nvPr/>
          </p:nvGrpSpPr>
          <p:grpSpPr>
            <a:xfrm>
              <a:off x="2112" y="1727"/>
              <a:ext cx="278" cy="1444"/>
              <a:chOff x="2160" y="1727"/>
              <a:chExt cx="278" cy="1444"/>
            </a:xfrm>
          </p:grpSpPr>
          <p:sp>
            <p:nvSpPr>
              <p:cNvPr id="548892" name="Freeform 28"/>
              <p:cNvSpPr>
                <a:spLocks/>
              </p:cNvSpPr>
              <p:nvPr/>
            </p:nvSpPr>
            <p:spPr bwMode="auto">
              <a:xfrm>
                <a:off x="2232" y="1760"/>
                <a:ext cx="48" cy="110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104"/>
                  </a:cxn>
                </a:cxnLst>
                <a:rect l="0" t="0" r="r" b="b"/>
                <a:pathLst>
                  <a:path w="48" h="1104">
                    <a:moveTo>
                      <a:pt x="48" y="0"/>
                    </a:moveTo>
                    <a:lnTo>
                      <a:pt x="0" y="110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893" name="Oval 29"/>
              <p:cNvSpPr>
                <a:spLocks noChangeArrowheads="1"/>
              </p:cNvSpPr>
              <p:nvPr/>
            </p:nvSpPr>
            <p:spPr bwMode="auto">
              <a:xfrm>
                <a:off x="2256" y="1727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894" name="Oval 30"/>
              <p:cNvSpPr>
                <a:spLocks noChangeArrowheads="1"/>
              </p:cNvSpPr>
              <p:nvPr/>
            </p:nvSpPr>
            <p:spPr bwMode="auto">
              <a:xfrm>
                <a:off x="2208" y="2879"/>
                <a:ext cx="48" cy="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895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880"/>
                <a:ext cx="278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rgbClr val="080DD6"/>
                    </a:solidFill>
                    <a:uFillTx/>
                  </a:rPr>
                  <a:t>Н</a:t>
                </a:r>
              </a:p>
            </p:txBody>
          </p:sp>
        </p:grpSp>
      </p:grpSp>
      <p:sp>
        <p:nvSpPr>
          <p:cNvPr id="548899" name="Text Box 35"/>
          <p:cNvSpPr txBox="1">
            <a:spLocks noChangeArrowheads="1"/>
          </p:cNvSpPr>
          <p:nvPr/>
        </p:nvSpPr>
        <p:spPr bwMode="auto">
          <a:xfrm>
            <a:off x="1516706" y="83896"/>
            <a:ext cx="28648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80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Tx/>
                <a:latin typeface="Times New Roman" pitchFamily="18" charset="0"/>
                <a:cs typeface="Times New Roman" pitchFamily="18" charset="0"/>
              </a:rPr>
              <a:t>Зрізана</a:t>
            </a:r>
            <a:r>
              <a:rPr lang="ru-RU" sz="2800" b="1" dirty="0" smtClean="0">
                <a:solidFill>
                  <a:srgbClr val="080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80DD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Tx/>
                <a:latin typeface="Times New Roman" pitchFamily="18" charset="0"/>
                <a:cs typeface="Times New Roman" pitchFamily="18" charset="0"/>
              </a:rPr>
              <a:t>піраміда</a:t>
            </a:r>
            <a:endParaRPr lang="ru-RU" sz="2800" b="1" dirty="0">
              <a:solidFill>
                <a:srgbClr val="080DD6"/>
              </a:solidFill>
              <a:effectLst>
                <a:outerShdw blurRad="38100" dist="38100" dir="2700000" algn="tl">
                  <a:srgbClr val="C0C0C0"/>
                </a:outerShdw>
              </a:effectLst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2819400" y="2514600"/>
            <a:ext cx="1219200" cy="457200"/>
            <a:chOff x="1776" y="1584"/>
            <a:chExt cx="768" cy="288"/>
          </a:xfrm>
        </p:grpSpPr>
        <p:sp>
          <p:nvSpPr>
            <p:cNvPr id="548906" name="Freeform 42"/>
            <p:cNvSpPr>
              <a:spLocks/>
            </p:cNvSpPr>
            <p:nvPr/>
          </p:nvSpPr>
          <p:spPr bwMode="auto">
            <a:xfrm>
              <a:off x="1776" y="1776"/>
              <a:ext cx="7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96"/>
                </a:cxn>
                <a:cxn ang="0">
                  <a:pos x="768" y="0"/>
                </a:cxn>
              </a:cxnLst>
              <a:rect l="0" t="0" r="r" b="b"/>
              <a:pathLst>
                <a:path w="768" h="96">
                  <a:moveTo>
                    <a:pt x="0" y="0"/>
                  </a:moveTo>
                  <a:lnTo>
                    <a:pt x="384" y="96"/>
                  </a:lnTo>
                  <a:lnTo>
                    <a:pt x="7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  <p:sp>
          <p:nvSpPr>
            <p:cNvPr id="548907" name="Freeform 43"/>
            <p:cNvSpPr>
              <a:spLocks/>
            </p:cNvSpPr>
            <p:nvPr/>
          </p:nvSpPr>
          <p:spPr bwMode="auto">
            <a:xfrm>
              <a:off x="1776" y="1584"/>
              <a:ext cx="768" cy="192"/>
            </a:xfrm>
            <a:custGeom>
              <a:avLst/>
              <a:gdLst/>
              <a:ahLst/>
              <a:cxnLst>
                <a:cxn ang="0">
                  <a:pos x="768" y="192"/>
                </a:cxn>
                <a:cxn ang="0">
                  <a:pos x="528" y="0"/>
                </a:cxn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768" h="192">
                  <a:moveTo>
                    <a:pt x="768" y="192"/>
                  </a:moveTo>
                  <a:lnTo>
                    <a:pt x="528" y="0"/>
                  </a:lnTo>
                  <a:lnTo>
                    <a:pt x="24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</p:grpSp>
      <p:sp>
        <p:nvSpPr>
          <p:cNvPr id="548915" name="Freeform 51"/>
          <p:cNvSpPr>
            <a:spLocks/>
          </p:cNvSpPr>
          <p:nvPr/>
        </p:nvSpPr>
        <p:spPr bwMode="auto">
          <a:xfrm>
            <a:off x="1447800" y="2489200"/>
            <a:ext cx="3338514" cy="308294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960" y="1936"/>
              </a:cxn>
              <a:cxn ang="0">
                <a:pos x="2064" y="1504"/>
              </a:cxn>
              <a:cxn ang="0">
                <a:pos x="1632" y="208"/>
              </a:cxn>
              <a:cxn ang="0">
                <a:pos x="1360" y="0"/>
              </a:cxn>
              <a:cxn ang="0">
                <a:pos x="1104" y="16"/>
              </a:cxn>
              <a:cxn ang="0">
                <a:pos x="864" y="208"/>
              </a:cxn>
              <a:cxn ang="0">
                <a:pos x="0" y="1552"/>
              </a:cxn>
            </a:cxnLst>
            <a:rect l="0" t="0" r="r" b="b"/>
            <a:pathLst>
              <a:path w="2064" h="1936">
                <a:moveTo>
                  <a:pt x="0" y="1552"/>
                </a:moveTo>
                <a:lnTo>
                  <a:pt x="960" y="1936"/>
                </a:lnTo>
                <a:lnTo>
                  <a:pt x="2064" y="1504"/>
                </a:lnTo>
                <a:lnTo>
                  <a:pt x="1632" y="208"/>
                </a:lnTo>
                <a:lnTo>
                  <a:pt x="1360" y="0"/>
                </a:lnTo>
                <a:lnTo>
                  <a:pt x="1104" y="16"/>
                </a:lnTo>
                <a:lnTo>
                  <a:pt x="864" y="208"/>
                </a:lnTo>
                <a:lnTo>
                  <a:pt x="0" y="1552"/>
                </a:lnTo>
                <a:close/>
              </a:path>
            </a:pathLst>
          </a:custGeom>
          <a:solidFill>
            <a:srgbClr val="0099FF">
              <a:alpha val="47000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>
              <a:uFillTx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-2667000" y="1752600"/>
            <a:ext cx="6096000" cy="1905000"/>
            <a:chOff x="96" y="2400"/>
            <a:chExt cx="3840" cy="1200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8" name="Group 37"/>
            <p:cNvGrpSpPr/>
            <p:nvPr/>
          </p:nvGrpSpPr>
          <p:grpSpPr>
            <a:xfrm>
              <a:off x="96" y="2400"/>
              <a:ext cx="3840" cy="1200"/>
              <a:chOff x="336" y="2024"/>
              <a:chExt cx="4280" cy="1152"/>
            </a:xfrm>
            <a:grpFill/>
          </p:grpSpPr>
          <p:sp>
            <p:nvSpPr>
              <p:cNvPr id="548902" name="Freeform 38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903" name="Freeform 39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uFillTx/>
                </a:endParaRPr>
              </a:p>
            </p:txBody>
          </p:sp>
          <p:sp>
            <p:nvSpPr>
              <p:cNvPr id="548904" name="Freeform 40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uFillTx/>
                </a:endParaRPr>
              </a:p>
            </p:txBody>
          </p:sp>
        </p:grpSp>
        <p:graphicFrame>
          <p:nvGraphicFramePr>
            <p:cNvPr id="548905" name="Object 41"/>
            <p:cNvGraphicFramePr>
              <a:graphicFrameLocks noChangeAspect="1"/>
            </p:cNvGraphicFramePr>
            <p:nvPr/>
          </p:nvGraphicFramePr>
          <p:xfrm>
            <a:off x="3408" y="2503"/>
            <a:ext cx="26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Формула" r:id="rId7" imgW="152334" imgH="139639" progId="Equation.3">
                    <p:embed/>
                  </p:oleObj>
                </mc:Choice>
                <mc:Fallback>
                  <p:oleObj name="Формула" r:id="rId7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503"/>
                          <a:ext cx="264" cy="2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50"/>
          <p:cNvGrpSpPr/>
          <p:nvPr/>
        </p:nvGrpSpPr>
        <p:grpSpPr>
          <a:xfrm>
            <a:off x="2819400" y="1600200"/>
            <a:ext cx="1219200" cy="1371600"/>
            <a:chOff x="1776" y="1008"/>
            <a:chExt cx="768" cy="864"/>
          </a:xfrm>
        </p:grpSpPr>
        <p:sp>
          <p:nvSpPr>
            <p:cNvPr id="548910" name="Freeform 46"/>
            <p:cNvSpPr>
              <a:spLocks/>
            </p:cNvSpPr>
            <p:nvPr/>
          </p:nvSpPr>
          <p:spPr bwMode="auto">
            <a:xfrm>
              <a:off x="1776" y="1008"/>
              <a:ext cx="480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480" y="0"/>
                </a:cxn>
                <a:cxn ang="0">
                  <a:pos x="344" y="864"/>
                </a:cxn>
              </a:cxnLst>
              <a:rect l="0" t="0" r="r" b="b"/>
              <a:pathLst>
                <a:path w="480" h="864">
                  <a:moveTo>
                    <a:pt x="0" y="768"/>
                  </a:moveTo>
                  <a:lnTo>
                    <a:pt x="480" y="0"/>
                  </a:lnTo>
                  <a:lnTo>
                    <a:pt x="344" y="864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  <p:sp>
          <p:nvSpPr>
            <p:cNvPr id="548911" name="Freeform 47"/>
            <p:cNvSpPr>
              <a:spLocks/>
            </p:cNvSpPr>
            <p:nvPr/>
          </p:nvSpPr>
          <p:spPr bwMode="auto">
            <a:xfrm>
              <a:off x="1776" y="1008"/>
              <a:ext cx="768" cy="864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384" y="864"/>
                </a:cxn>
                <a:cxn ang="0">
                  <a:pos x="768" y="768"/>
                </a:cxn>
                <a:cxn ang="0">
                  <a:pos x="480" y="0"/>
                </a:cxn>
              </a:cxnLst>
              <a:rect l="0" t="0" r="r" b="b"/>
              <a:pathLst>
                <a:path w="768" h="864">
                  <a:moveTo>
                    <a:pt x="0" y="768"/>
                  </a:moveTo>
                  <a:lnTo>
                    <a:pt x="384" y="864"/>
                  </a:lnTo>
                  <a:lnTo>
                    <a:pt x="768" y="768"/>
                  </a:lnTo>
                  <a:lnTo>
                    <a:pt x="480" y="0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  <p:sp>
          <p:nvSpPr>
            <p:cNvPr id="548912" name="Freeform 48"/>
            <p:cNvSpPr>
              <a:spLocks/>
            </p:cNvSpPr>
            <p:nvPr/>
          </p:nvSpPr>
          <p:spPr bwMode="auto">
            <a:xfrm>
              <a:off x="2016" y="1008"/>
              <a:ext cx="528" cy="768"/>
            </a:xfrm>
            <a:custGeom>
              <a:avLst/>
              <a:gdLst/>
              <a:ahLst/>
              <a:cxnLst>
                <a:cxn ang="0">
                  <a:pos x="528" y="768"/>
                </a:cxn>
                <a:cxn ang="0">
                  <a:pos x="288" y="576"/>
                </a:cxn>
                <a:cxn ang="0">
                  <a:pos x="240" y="0"/>
                </a:cxn>
                <a:cxn ang="0">
                  <a:pos x="0" y="576"/>
                </a:cxn>
                <a:cxn ang="0">
                  <a:pos x="288" y="576"/>
                </a:cxn>
              </a:cxnLst>
              <a:rect l="0" t="0" r="r" b="b"/>
              <a:pathLst>
                <a:path w="528" h="768">
                  <a:moveTo>
                    <a:pt x="528" y="768"/>
                  </a:moveTo>
                  <a:lnTo>
                    <a:pt x="288" y="576"/>
                  </a:lnTo>
                  <a:lnTo>
                    <a:pt x="240" y="0"/>
                  </a:lnTo>
                  <a:lnTo>
                    <a:pt x="0" y="576"/>
                  </a:lnTo>
                  <a:lnTo>
                    <a:pt x="288" y="576"/>
                  </a:lnTo>
                </a:path>
              </a:pathLst>
            </a:custGeom>
            <a:solidFill>
              <a:srgbClr val="0099FF">
                <a:alpha val="30000"/>
              </a:srgbClr>
            </a:solidFill>
            <a:ln w="9525" cap="flat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  <p:sp>
          <p:nvSpPr>
            <p:cNvPr id="548913" name="Line 49"/>
            <p:cNvSpPr>
              <a:spLocks noChangeShapeType="1"/>
            </p:cNvSpPr>
            <p:nvPr/>
          </p:nvSpPr>
          <p:spPr bwMode="auto">
            <a:xfrm flipH="1">
              <a:off x="1776" y="15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/>
            <a:p>
              <a:endParaRPr lang="ru-RU">
                <a:uFillTx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2362200" y="2438400"/>
            <a:ext cx="2176463" cy="914400"/>
            <a:chOff x="1488" y="1536"/>
            <a:chExt cx="1371" cy="576"/>
          </a:xfrm>
        </p:grpSpPr>
        <p:sp>
          <p:nvSpPr>
            <p:cNvPr id="548917" name="Text Box 53"/>
            <p:cNvSpPr txBox="1">
              <a:spLocks noChangeArrowheads="1"/>
            </p:cNvSpPr>
            <p:nvPr/>
          </p:nvSpPr>
          <p:spPr bwMode="auto">
            <a:xfrm>
              <a:off x="1488" y="1536"/>
              <a:ext cx="309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80DD6"/>
                  </a:solidFill>
                  <a:uFillTx/>
                </a:rPr>
                <a:t>В</a:t>
              </a:r>
              <a:r>
                <a:rPr lang="ru-RU" sz="2400" b="1" baseline="-25000" dirty="0">
                  <a:solidFill>
                    <a:srgbClr val="080DD6"/>
                  </a:solidFill>
                  <a:uFillTx/>
                </a:rPr>
                <a:t>1</a:t>
              </a:r>
              <a:endParaRPr lang="ru-RU" sz="2400" b="1" dirty="0">
                <a:solidFill>
                  <a:srgbClr val="080DD6"/>
                </a:solidFill>
                <a:uFillTx/>
              </a:endParaRPr>
            </a:p>
          </p:txBody>
        </p:sp>
        <p:sp>
          <p:nvSpPr>
            <p:cNvPr id="548918" name="Text Box 54"/>
            <p:cNvSpPr txBox="1">
              <a:spLocks noChangeArrowheads="1"/>
            </p:cNvSpPr>
            <p:nvPr/>
          </p:nvSpPr>
          <p:spPr bwMode="auto">
            <a:xfrm>
              <a:off x="1872" y="1824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80DD6"/>
                  </a:solidFill>
                  <a:uFillTx/>
                </a:rPr>
                <a:t>В</a:t>
              </a:r>
              <a:r>
                <a:rPr lang="ru-RU" sz="2400" b="1" baseline="-25000" dirty="0">
                  <a:solidFill>
                    <a:srgbClr val="080DD6"/>
                  </a:solidFill>
                  <a:uFillTx/>
                </a:rPr>
                <a:t>2</a:t>
              </a:r>
              <a:endParaRPr lang="ru-RU" sz="2400" b="1" dirty="0">
                <a:solidFill>
                  <a:srgbClr val="080DD6"/>
                </a:solidFill>
                <a:uFillTx/>
              </a:endParaRPr>
            </a:p>
          </p:txBody>
        </p:sp>
        <p:sp>
          <p:nvSpPr>
            <p:cNvPr id="548919" name="Text Box 55"/>
            <p:cNvSpPr txBox="1">
              <a:spLocks noChangeArrowheads="1"/>
            </p:cNvSpPr>
            <p:nvPr/>
          </p:nvSpPr>
          <p:spPr bwMode="auto">
            <a:xfrm>
              <a:off x="2544" y="1632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80DD6"/>
                  </a:solidFill>
                  <a:uFillTx/>
                </a:rPr>
                <a:t>В</a:t>
              </a:r>
              <a:r>
                <a:rPr lang="ru-RU" sz="2400" b="1" baseline="-25000" dirty="0">
                  <a:solidFill>
                    <a:srgbClr val="080DD6"/>
                  </a:solidFill>
                  <a:uFillTx/>
                </a:rPr>
                <a:t>3</a:t>
              </a:r>
              <a:endParaRPr lang="ru-RU" sz="2400" b="1" dirty="0">
                <a:solidFill>
                  <a:srgbClr val="080DD6"/>
                </a:solidFill>
                <a:uFillTx/>
              </a:endParaRPr>
            </a:p>
          </p:txBody>
        </p:sp>
      </p:grp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CC81-017F-4C1C-8AF8-3AEAC33F227C}" type="slidenum">
              <a:rPr lang="ru-RU" smtClean="0">
                <a:uFillTx/>
              </a:rPr>
              <a:pPr/>
              <a:t>13</a:t>
            </a:fld>
            <a:endParaRPr lang="ru-RU">
              <a:uFillTx/>
            </a:endParaRPr>
          </a:p>
        </p:txBody>
      </p:sp>
      <p:pic>
        <p:nvPicPr>
          <p:cNvPr id="49" name="Picture 10" descr="http://images3.wikia.nocookie.net/__cb20090613053007/science/ru/images/4/48/%D0%9F%D0%B8%D1%80%D0%B0%D0%BC%D0%B8%D0%B4%D0%B0_%D1%83%D1%81%D0%B5%D1%87%D0%B5%D0%BD%D0%BD%D0%B0%D1%8F.PN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8236"/>
          <a:stretch/>
        </p:blipFill>
        <p:spPr bwMode="auto">
          <a:xfrm>
            <a:off x="4946650" y="89348"/>
            <a:ext cx="4430568" cy="4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0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0.35834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33333E-6 C 0.07917 -0.01111 0.15833 -0.02222 0.21667 -0.01111 C 0.275 3.33333E-6 0.31389 0.02778 0.35 0.06667 C 0.38611 0.10556 0.41528 0.16111 0.43333 0.22222 C 0.45139 0.28333 0.45486 0.35833 0.45833 0.43333 " pathEditMode="relative" ptsTypes="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олилиния 244"/>
          <p:cNvSpPr/>
          <p:nvPr/>
        </p:nvSpPr>
        <p:spPr>
          <a:xfrm>
            <a:off x="1366092" y="2776251"/>
            <a:ext cx="1134737" cy="3007604"/>
          </a:xfrm>
          <a:custGeom>
            <a:avLst/>
            <a:gdLst>
              <a:gd name="connsiteX0" fmla="*/ 0 w 1134737"/>
              <a:gd name="connsiteY0" fmla="*/ 3007604 h 3007604"/>
              <a:gd name="connsiteX1" fmla="*/ 892366 w 1134737"/>
              <a:gd name="connsiteY1" fmla="*/ 2005069 h 3007604"/>
              <a:gd name="connsiteX2" fmla="*/ 1134737 w 1134737"/>
              <a:gd name="connsiteY2" fmla="*/ 0 h 3007604"/>
              <a:gd name="connsiteX3" fmla="*/ 738130 w 1134737"/>
              <a:gd name="connsiteY3" fmla="*/ 506776 h 3007604"/>
              <a:gd name="connsiteX4" fmla="*/ 0 w 1134737"/>
              <a:gd name="connsiteY4" fmla="*/ 3007604 h 300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737" h="3007604">
                <a:moveTo>
                  <a:pt x="0" y="3007604"/>
                </a:moveTo>
                <a:lnTo>
                  <a:pt x="892366" y="2005069"/>
                </a:lnTo>
                <a:lnTo>
                  <a:pt x="1134737" y="0"/>
                </a:lnTo>
                <a:lnTo>
                  <a:pt x="738130" y="506776"/>
                </a:lnTo>
                <a:lnTo>
                  <a:pt x="0" y="3007604"/>
                </a:lnTo>
                <a:close/>
              </a:path>
            </a:pathLst>
          </a:custGeom>
          <a:solidFill>
            <a:srgbClr val="33CC33">
              <a:alpha val="3568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олилиния 226"/>
          <p:cNvSpPr/>
          <p:nvPr/>
        </p:nvSpPr>
        <p:spPr>
          <a:xfrm>
            <a:off x="1366092" y="4781320"/>
            <a:ext cx="3844886" cy="1002535"/>
          </a:xfrm>
          <a:custGeom>
            <a:avLst/>
            <a:gdLst>
              <a:gd name="connsiteX0" fmla="*/ 0 w 3844886"/>
              <a:gd name="connsiteY0" fmla="*/ 1002535 h 1002535"/>
              <a:gd name="connsiteX1" fmla="*/ 3844886 w 3844886"/>
              <a:gd name="connsiteY1" fmla="*/ 1002535 h 1002535"/>
              <a:gd name="connsiteX2" fmla="*/ 2313542 w 3844886"/>
              <a:gd name="connsiteY2" fmla="*/ 0 h 1002535"/>
              <a:gd name="connsiteX3" fmla="*/ 903383 w 3844886"/>
              <a:gd name="connsiteY3" fmla="*/ 11017 h 1002535"/>
              <a:gd name="connsiteX4" fmla="*/ 0 w 3844886"/>
              <a:gd name="connsiteY4" fmla="*/ 1002535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86" h="1002535">
                <a:moveTo>
                  <a:pt x="0" y="1002535"/>
                </a:moveTo>
                <a:lnTo>
                  <a:pt x="3844886" y="1002535"/>
                </a:lnTo>
                <a:lnTo>
                  <a:pt x="2313542" y="0"/>
                </a:lnTo>
                <a:lnTo>
                  <a:pt x="903383" y="11017"/>
                </a:lnTo>
                <a:lnTo>
                  <a:pt x="0" y="100253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олилиния 225"/>
          <p:cNvSpPr/>
          <p:nvPr/>
        </p:nvSpPr>
        <p:spPr>
          <a:xfrm>
            <a:off x="2104222" y="2776251"/>
            <a:ext cx="1641513" cy="517792"/>
          </a:xfrm>
          <a:custGeom>
            <a:avLst/>
            <a:gdLst>
              <a:gd name="connsiteX0" fmla="*/ 0 w 1641513"/>
              <a:gd name="connsiteY0" fmla="*/ 495759 h 517792"/>
              <a:gd name="connsiteX1" fmla="*/ 1641513 w 1641513"/>
              <a:gd name="connsiteY1" fmla="*/ 517792 h 517792"/>
              <a:gd name="connsiteX2" fmla="*/ 958467 w 1641513"/>
              <a:gd name="connsiteY2" fmla="*/ 11016 h 517792"/>
              <a:gd name="connsiteX3" fmla="*/ 396607 w 1641513"/>
              <a:gd name="connsiteY3" fmla="*/ 0 h 517792"/>
              <a:gd name="connsiteX4" fmla="*/ 0 w 1641513"/>
              <a:gd name="connsiteY4" fmla="*/ 495759 h 51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513" h="517792">
                <a:moveTo>
                  <a:pt x="0" y="495759"/>
                </a:moveTo>
                <a:lnTo>
                  <a:pt x="1641513" y="517792"/>
                </a:lnTo>
                <a:lnTo>
                  <a:pt x="958467" y="11016"/>
                </a:lnTo>
                <a:lnTo>
                  <a:pt x="396607" y="0"/>
                </a:lnTo>
                <a:lnTo>
                  <a:pt x="0" y="495759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107" idx="3"/>
            <a:endCxn id="28" idx="7"/>
          </p:cNvCxnSpPr>
          <p:nvPr/>
        </p:nvCxnSpPr>
        <p:spPr>
          <a:xfrm rot="5400000" flipH="1" flipV="1">
            <a:off x="1479242" y="2050754"/>
            <a:ext cx="1827798" cy="5419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57422" y="4786322"/>
            <a:ext cx="1428760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H="1" flipV="1">
            <a:off x="2214546" y="471488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7290" y="5786454"/>
            <a:ext cx="392909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99" idx="5"/>
          </p:cNvCxnSpPr>
          <p:nvPr/>
        </p:nvCxnSpPr>
        <p:spPr>
          <a:xfrm>
            <a:off x="3071802" y="2786058"/>
            <a:ext cx="592428" cy="44955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53" idx="2"/>
          </p:cNvCxnSpPr>
          <p:nvPr/>
        </p:nvCxnSpPr>
        <p:spPr>
          <a:xfrm>
            <a:off x="2571736" y="2786058"/>
            <a:ext cx="500066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07" idx="3"/>
          </p:cNvCxnSpPr>
          <p:nvPr/>
        </p:nvCxnSpPr>
        <p:spPr>
          <a:xfrm rot="5400000" flipH="1" flipV="1">
            <a:off x="489572" y="4103328"/>
            <a:ext cx="2500330" cy="76489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1321571" y="4822041"/>
            <a:ext cx="1000132" cy="92869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607323" y="4179099"/>
            <a:ext cx="2428892" cy="7143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3108" y="3286124"/>
            <a:ext cx="1571636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9" idx="4"/>
          </p:cNvCxnSpPr>
          <p:nvPr/>
        </p:nvCxnSpPr>
        <p:spPr>
          <a:xfrm rot="16200000" flipH="1">
            <a:off x="2285984" y="1785926"/>
            <a:ext cx="1857388" cy="100013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9" idx="4"/>
            <a:endCxn id="98" idx="5"/>
          </p:cNvCxnSpPr>
          <p:nvPr/>
        </p:nvCxnSpPr>
        <p:spPr>
          <a:xfrm rot="16200000" flipH="1">
            <a:off x="3178959" y="3750471"/>
            <a:ext cx="2521254" cy="144968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0" idx="1"/>
          </p:cNvCxnSpPr>
          <p:nvPr/>
        </p:nvCxnSpPr>
        <p:spPr>
          <a:xfrm rot="10800000">
            <a:off x="3765258" y="4836836"/>
            <a:ext cx="1449684" cy="94961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 flipH="1" flipV="1">
            <a:off x="1285852" y="57150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H="1" flipV="1">
            <a:off x="2643174" y="128586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endCxn id="100" idx="5"/>
          </p:cNvCxnSpPr>
          <p:nvPr/>
        </p:nvCxnSpPr>
        <p:spPr>
          <a:xfrm rot="16200000" flipH="1">
            <a:off x="2393141" y="3464719"/>
            <a:ext cx="1949750" cy="59242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2214546" y="1928802"/>
            <a:ext cx="1357322" cy="3571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071802" y="2786058"/>
            <a:ext cx="592428" cy="4495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500298" y="2786058"/>
            <a:ext cx="571504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6" idx="4"/>
          </p:cNvCxnSpPr>
          <p:nvPr/>
        </p:nvCxnSpPr>
        <p:spPr>
          <a:xfrm rot="5400000" flipH="1" flipV="1">
            <a:off x="1428728" y="3643314"/>
            <a:ext cx="1928826" cy="21431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28" idx="0"/>
          </p:cNvCxnSpPr>
          <p:nvPr/>
        </p:nvCxnSpPr>
        <p:spPr>
          <a:xfrm rot="5400000" flipH="1" flipV="1">
            <a:off x="1928794" y="2000240"/>
            <a:ext cx="1357322" cy="21431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153" idx="7"/>
          </p:cNvCxnSpPr>
          <p:nvPr/>
        </p:nvCxnSpPr>
        <p:spPr>
          <a:xfrm rot="5400000" flipH="1" flipV="1">
            <a:off x="2107389" y="2872291"/>
            <a:ext cx="378114" cy="306676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Блок-схема: узел 97"/>
          <p:cNvSpPr/>
          <p:nvPr/>
        </p:nvSpPr>
        <p:spPr>
          <a:xfrm flipH="1" flipV="1">
            <a:off x="5143504" y="57150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 flipH="1" flipV="1">
            <a:off x="3643306" y="321468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 flipH="1" flipV="1">
            <a:off x="3643306" y="471488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 flipH="1" flipV="1">
            <a:off x="2000232" y="321468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 flipH="1" flipV="1">
            <a:off x="2786050" y="5286388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Блок-схема: узел 152"/>
          <p:cNvSpPr/>
          <p:nvPr/>
        </p:nvSpPr>
        <p:spPr>
          <a:xfrm flipH="1" flipV="1">
            <a:off x="2428860" y="271462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Блок-схема: узел 153"/>
          <p:cNvSpPr/>
          <p:nvPr/>
        </p:nvSpPr>
        <p:spPr>
          <a:xfrm flipH="1" flipV="1">
            <a:off x="3000364" y="2714620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2500298" y="8572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</a:t>
            </a:r>
            <a:endParaRPr lang="ru-RU" sz="2000" b="1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857356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</a:t>
            </a:r>
            <a:endParaRPr lang="ru-RU" sz="2000" b="1" i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3786182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</a:t>
            </a:r>
            <a:endParaRPr lang="ru-RU" sz="2000" b="1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500166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1142976" y="585789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</a:t>
            </a:r>
            <a:endParaRPr lang="ru-RU" sz="2000" b="1" i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5286380" y="564357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endParaRPr lang="ru-RU" sz="2000" b="1" i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1857356" y="24288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69" name="TextBox 168"/>
          <p:cNvSpPr txBox="1"/>
          <p:nvPr/>
        </p:nvSpPr>
        <p:spPr>
          <a:xfrm>
            <a:off x="3857620" y="300037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A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3000364" y="24288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</a:t>
            </a:r>
            <a:r>
              <a:rPr lang="en-US" sz="1400" b="1" i="1" dirty="0" smtClean="0"/>
              <a:t>1</a:t>
            </a:r>
            <a:endParaRPr lang="ru-RU" sz="2000" b="1" i="1" dirty="0"/>
          </a:p>
        </p:txBody>
      </p:sp>
      <p:cxnSp>
        <p:nvCxnSpPr>
          <p:cNvPr id="206" name="Прямая соединительная линия 205"/>
          <p:cNvCxnSpPr>
            <a:stCxn id="107" idx="3"/>
            <a:endCxn id="153" idx="7"/>
          </p:cNvCxnSpPr>
          <p:nvPr/>
        </p:nvCxnSpPr>
        <p:spPr>
          <a:xfrm rot="5400000" flipH="1" flipV="1">
            <a:off x="2086465" y="2872291"/>
            <a:ext cx="399038" cy="3276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1071538" y="21429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Зрізана</a:t>
            </a:r>
            <a:r>
              <a:rPr lang="ru-RU" sz="3600" b="1" i="1" dirty="0" smtClean="0">
                <a:solidFill>
                  <a:srgbClr val="080DD6"/>
                </a:solidFill>
                <a:latin typeface="Bookman Old Style" pitchFamily="18" charset="0"/>
              </a:rPr>
              <a:t> </a:t>
            </a:r>
            <a:r>
              <a:rPr lang="ru-RU" sz="3600" b="1" i="1" dirty="0" err="1" smtClean="0">
                <a:solidFill>
                  <a:srgbClr val="080DD6"/>
                </a:solidFill>
                <a:latin typeface="Bookman Old Style" pitchFamily="18" charset="0"/>
              </a:rPr>
              <a:t>піраміда</a:t>
            </a:r>
            <a:endParaRPr lang="ru-RU" sz="3600" b="1" i="1" dirty="0">
              <a:solidFill>
                <a:srgbClr val="080DD6"/>
              </a:solidFill>
              <a:latin typeface="Bookman Old Style" pitchFamily="18" charset="0"/>
            </a:endParaRPr>
          </a:p>
        </p:txBody>
      </p:sp>
      <p:cxnSp>
        <p:nvCxnSpPr>
          <p:cNvPr id="215" name="Прямая со стрелкой 214"/>
          <p:cNvCxnSpPr/>
          <p:nvPr/>
        </p:nvCxnSpPr>
        <p:spPr>
          <a:xfrm rot="16200000" flipV="1">
            <a:off x="1500960" y="5215744"/>
            <a:ext cx="1427172" cy="10001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rot="10800000">
            <a:off x="4143372" y="4000504"/>
            <a:ext cx="2428892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3929058" y="250030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Верхня</a:t>
            </a:r>
            <a:r>
              <a:rPr lang="ru-RU" sz="2800" b="1" i="1" dirty="0" smtClean="0">
                <a:solidFill>
                  <a:srgbClr val="FF0000"/>
                </a:solidFill>
              </a:rPr>
              <a:t> основа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rot="10800000">
            <a:off x="3000364" y="3071810"/>
            <a:ext cx="4071966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 rot="10800000">
            <a:off x="4000496" y="5286388"/>
            <a:ext cx="4143404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4929190" y="47148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Нижня</a:t>
            </a:r>
            <a:r>
              <a:rPr lang="ru-RU" sz="2800" b="1" i="1" dirty="0" smtClean="0">
                <a:solidFill>
                  <a:srgbClr val="FF0000"/>
                </a:solidFill>
              </a:rPr>
              <a:t> основа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357818" y="34290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Ребра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41" name="Прямая со стрелкой 240"/>
          <p:cNvCxnSpPr/>
          <p:nvPr/>
        </p:nvCxnSpPr>
        <p:spPr>
          <a:xfrm rot="10800000">
            <a:off x="3286116" y="3500438"/>
            <a:ext cx="2071702" cy="50006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714612" y="60722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Бічна</a:t>
            </a:r>
            <a:r>
              <a:rPr lang="ru-RU" sz="2800" b="1" i="1" dirty="0" smtClean="0">
                <a:solidFill>
                  <a:srgbClr val="FF0000"/>
                </a:solidFill>
              </a:rPr>
              <a:t>  грань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54" name="Блок-схема: узел 253"/>
          <p:cNvSpPr/>
          <p:nvPr/>
        </p:nvSpPr>
        <p:spPr>
          <a:xfrm flipH="1" flipV="1">
            <a:off x="2714612" y="2928934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TextBox 254"/>
          <p:cNvSpPr txBox="1"/>
          <p:nvPr/>
        </p:nvSpPr>
        <p:spPr>
          <a:xfrm>
            <a:off x="2786050" y="378619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 flipH="1" flipV="1">
            <a:off x="1438252" y="5867416"/>
            <a:ext cx="142876" cy="14287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27" grpId="0" animBg="1"/>
      <p:bldP spid="226" grpId="0" animBg="1"/>
      <p:bldP spid="28" grpId="0" animBg="1"/>
      <p:bldP spid="99" grpId="0" animBg="1"/>
      <p:bldP spid="107" grpId="0" animBg="1"/>
      <p:bldP spid="108" grpId="0" animBg="1"/>
      <p:bldP spid="153" grpId="0" animBg="1"/>
      <p:bldP spid="154" grpId="0" animBg="1"/>
      <p:bldP spid="162" grpId="0"/>
      <p:bldP spid="165" grpId="0"/>
      <p:bldP spid="168" grpId="0"/>
      <p:bldP spid="169" grpId="0"/>
      <p:bldP spid="170" grpId="0"/>
      <p:bldP spid="213" grpId="0"/>
      <p:bldP spid="223" grpId="0"/>
      <p:bldP spid="232" grpId="0"/>
      <p:bldP spid="235" grpId="0"/>
      <p:bldP spid="246" grpId="0"/>
      <p:bldP spid="254" grpId="0" animBg="1"/>
      <p:bldP spid="2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fizma.net/df/geo/tila/img/img13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16426"/>
            <a:ext cx="3007034" cy="3122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alt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</a:t>
            </a:r>
            <a: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alt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altLang="ru-RU" sz="2700" b="1" dirty="0" smtClean="0"/>
              <a:t>(про переріз піраміди, паралельний площині основи)</a:t>
            </a:r>
            <a:endParaRPr lang="ru-RU" altLang="ru-RU" sz="2700" b="1" dirty="0" smtClean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3762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uk-UA" altLang="ru-RU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Площина, яка паралельна площині основи піраміди й перетинає її бічні ребра, відтинає піраміду подібну даній.</a:t>
            </a:r>
            <a:endParaRPr lang="ru-RU" altLang="ru-RU" b="1" i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9" name="Picture 1" descr="D:\навчання\школа\скачане\geogebra-expor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076056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79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Наслідки: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26" y="1124744"/>
            <a:ext cx="5761010" cy="5733256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Переріз піраміди площиною, яка паралель­на до площини</a:t>
            </a:r>
            <a:r>
              <a:rPr lang="ru-RU" dirty="0"/>
              <a:t> </a:t>
            </a:r>
            <a:r>
              <a:rPr lang="uk-UA" dirty="0" smtClean="0"/>
              <a:t>основи</a:t>
            </a:r>
            <a:r>
              <a:rPr lang="uk-UA" dirty="0"/>
              <a:t>, є многокутник, по­дібний даному: </a:t>
            </a:r>
            <a:r>
              <a:rPr lang="uk-UA" i="1" dirty="0"/>
              <a:t>АВС</a:t>
            </a:r>
            <a:r>
              <a:rPr lang="en-US" i="1" dirty="0" smtClean="0"/>
              <a:t>D</a:t>
            </a:r>
            <a:r>
              <a:rPr lang="uk-UA" i="1" dirty="0" smtClean="0"/>
              <a:t> </a:t>
            </a:r>
            <a:r>
              <a:rPr lang="en-US" sz="3600" dirty="0" smtClean="0"/>
              <a:t> </a:t>
            </a:r>
            <a:r>
              <a:rPr lang="uk-UA" sz="3600" dirty="0" smtClean="0"/>
              <a:t> </a:t>
            </a:r>
            <a:r>
              <a:rPr lang="uk-UA" i="1" dirty="0"/>
              <a:t>А</a:t>
            </a:r>
            <a:r>
              <a:rPr lang="ru-RU" i="1" baseline="-25000" dirty="0"/>
              <a:t>1</a:t>
            </a:r>
            <a:r>
              <a:rPr lang="uk-UA" i="1" dirty="0"/>
              <a:t>В</a:t>
            </a:r>
            <a:r>
              <a:rPr lang="ru-RU" i="1" baseline="-25000" dirty="0"/>
              <a:t>1</a:t>
            </a:r>
            <a:r>
              <a:rPr lang="uk-UA" i="1" dirty="0"/>
              <a:t>С</a:t>
            </a:r>
            <a:r>
              <a:rPr lang="ru-RU" i="1" baseline="-25000" dirty="0"/>
              <a:t>1</a:t>
            </a:r>
            <a:r>
              <a:rPr lang="en-US" i="1" dirty="0"/>
              <a:t>D</a:t>
            </a:r>
            <a:r>
              <a:rPr lang="ru-RU" i="1" baseline="-25000" dirty="0"/>
              <a:t>1</a:t>
            </a:r>
            <a:r>
              <a:rPr lang="uk-UA" i="1" dirty="0"/>
              <a:t>.</a:t>
            </a:r>
            <a:endParaRPr lang="ru-RU" dirty="0"/>
          </a:p>
          <a:p>
            <a:r>
              <a:rPr lang="uk-UA" dirty="0"/>
              <a:t>2. Бічні ребра і висота піраміди діляться пло­щиною, яка паралельна до основи піраміди, на пропорційні відрізки:</a:t>
            </a:r>
            <a:endParaRPr lang="ru-RU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3. </a:t>
            </a:r>
            <a:r>
              <a:rPr lang="uk-UA" dirty="0"/>
              <a:t>Площі перерізу і основи піраміди відносяться як квадрати їх від­станей від вершини: </a:t>
            </a:r>
            <a:endParaRPr lang="uk-UA" dirty="0" smtClean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2928"/>
            <a:ext cx="39604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Уроки математики и физики для школьников и родителей: Урок 10. Зрізана  пірамід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197634" cy="3525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888450"/>
            <a:ext cx="288032" cy="2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1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 зрізаної піраміди та її елементів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7548"/>
            <a:ext cx="9144000" cy="14687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dirty="0"/>
              <a:t>Зрізаною </a:t>
            </a:r>
            <a:r>
              <a:rPr lang="uk-UA" b="1" i="1" dirty="0" smtClean="0"/>
              <a:t>пірамідою</a:t>
            </a:r>
            <a:r>
              <a:rPr lang="uk-UA" dirty="0" smtClean="0"/>
              <a:t> </a:t>
            </a:r>
            <a:r>
              <a:rPr lang="uk-UA" dirty="0"/>
              <a:t>називається частина піраміди, що обмежена основою і січною площиною, яка паралельна основі.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4" descr="Що таке усічена піраміда? Властивості й формули. Піраміди май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1"/>
          <a:stretch/>
        </p:blipFill>
        <p:spPr bwMode="auto">
          <a:xfrm>
            <a:off x="0" y="2722224"/>
            <a:ext cx="3671392" cy="413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Усечённая пирамида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212976"/>
            <a:ext cx="35675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0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27385"/>
            <a:ext cx="9143999" cy="125307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</a:rPr>
              <a:t>Елементи</a:t>
            </a:r>
            <a:r>
              <a:rPr lang="ru-RU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</a:rPr>
              <a:t> </a:t>
            </a:r>
            <a:r>
              <a:rPr lang="ru-RU" alt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</a:rPr>
              <a:t>зрізаної</a:t>
            </a:r>
            <a:r>
              <a:rPr lang="ru-RU" alt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</a:rPr>
              <a:t> </a:t>
            </a:r>
            <a:r>
              <a:rPr lang="ru-RU" alt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</a:rPr>
              <a:t>піраміди</a:t>
            </a:r>
            <a:endParaRPr lang="ru-RU" alt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</a:endParaRPr>
          </a:p>
        </p:txBody>
      </p:sp>
      <p:pic>
        <p:nvPicPr>
          <p:cNvPr id="6" name="Picture 81" descr="Результат пошуку зображень за запитом &quot;елементи зрізаної пірамі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3075886" cy="319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225689"/>
            <a:ext cx="543609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 err="1"/>
              <a:t>Грані</a:t>
            </a:r>
            <a:r>
              <a:rPr lang="ru-RU" sz="2400" dirty="0"/>
              <a:t> </a:t>
            </a:r>
            <a:r>
              <a:rPr lang="ru-RU" sz="2400" dirty="0" err="1"/>
              <a:t>зрізаної</a:t>
            </a:r>
            <a:r>
              <a:rPr lang="ru-RU" sz="2400" dirty="0"/>
              <a:t> </a:t>
            </a:r>
            <a:r>
              <a:rPr lang="ru-RU" sz="2400" dirty="0" err="1"/>
              <a:t>піраміди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лежать в </a:t>
            </a:r>
            <a:r>
              <a:rPr lang="ru-RU" sz="2400" dirty="0" err="1"/>
              <a:t>паралельних</a:t>
            </a:r>
            <a:r>
              <a:rPr lang="ru-RU" sz="2400" dirty="0"/>
              <a:t> </a:t>
            </a:r>
            <a:r>
              <a:rPr lang="ru-RU" sz="2400" dirty="0" err="1"/>
              <a:t>площинах</a:t>
            </a:r>
            <a:r>
              <a:rPr lang="ru-RU" sz="2400" dirty="0"/>
              <a:t>, </a:t>
            </a:r>
            <a:r>
              <a:rPr lang="ru-RU" sz="2400" dirty="0" err="1"/>
              <a:t>називаються</a:t>
            </a:r>
            <a:r>
              <a:rPr lang="ru-RU" sz="2400" dirty="0"/>
              <a:t> </a:t>
            </a:r>
            <a:r>
              <a:rPr lang="ru-RU" sz="2400" b="1" i="1" dirty="0" smtClean="0"/>
              <a:t>основами</a:t>
            </a:r>
            <a:endParaRPr lang="ru-RU" sz="24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err="1" smtClean="0"/>
              <a:t>Решта</a:t>
            </a:r>
            <a:r>
              <a:rPr lang="ru-RU" sz="2400" dirty="0" smtClean="0"/>
              <a:t> </a:t>
            </a:r>
            <a:r>
              <a:rPr lang="ru-RU" sz="2400" dirty="0"/>
              <a:t>граней носить </a:t>
            </a:r>
            <a:r>
              <a:rPr lang="ru-RU" sz="2400" dirty="0" err="1"/>
              <a:t>назву</a:t>
            </a:r>
            <a:r>
              <a:rPr lang="ru-RU" sz="2400" dirty="0"/>
              <a:t> </a:t>
            </a:r>
            <a:r>
              <a:rPr lang="ru-RU" sz="2400" b="1" i="1" dirty="0" err="1"/>
              <a:t>бічні</a:t>
            </a:r>
            <a:r>
              <a:rPr lang="ru-RU" sz="2400" b="1" i="1" dirty="0"/>
              <a:t> </a:t>
            </a:r>
            <a:r>
              <a:rPr lang="ru-RU" sz="2400" b="1" i="1" dirty="0" err="1"/>
              <a:t>грані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err="1" smtClean="0"/>
              <a:t>Основи</a:t>
            </a:r>
            <a:r>
              <a:rPr lang="ru-RU" sz="2400" dirty="0" smtClean="0"/>
              <a:t> </a:t>
            </a:r>
            <a:r>
              <a:rPr lang="ru-RU" sz="2400" dirty="0" err="1"/>
              <a:t>зрізаної</a:t>
            </a:r>
            <a:r>
              <a:rPr lang="ru-RU" sz="2400" dirty="0"/>
              <a:t> </a:t>
            </a:r>
            <a:r>
              <a:rPr lang="ru-RU" sz="2400" dirty="0" err="1"/>
              <a:t>піраміди</a:t>
            </a:r>
            <a:r>
              <a:rPr lang="ru-RU" sz="2400" dirty="0"/>
              <a:t> є </a:t>
            </a:r>
            <a:r>
              <a:rPr lang="ru-RU" sz="2400" dirty="0" err="1"/>
              <a:t>подібними</a:t>
            </a:r>
            <a:r>
              <a:rPr lang="ru-RU" sz="2400" dirty="0"/>
              <a:t> </a:t>
            </a:r>
            <a:r>
              <a:rPr lang="ru-RU" sz="2400" b="1" dirty="0" err="1"/>
              <a:t>многокутниками</a:t>
            </a:r>
            <a:r>
              <a:rPr lang="ru-RU" sz="2400" b="1" dirty="0"/>
              <a:t>, </a:t>
            </a:r>
            <a:r>
              <a:rPr lang="ru-RU" sz="2400" dirty="0"/>
              <a:t>а </a:t>
            </a:r>
            <a:r>
              <a:rPr lang="ru-RU" sz="2400" dirty="0" err="1"/>
              <a:t>бічні</a:t>
            </a:r>
            <a:r>
              <a:rPr lang="ru-RU" sz="2400" dirty="0"/>
              <a:t> </a:t>
            </a:r>
            <a:r>
              <a:rPr lang="ru-RU" sz="2400" dirty="0" err="1"/>
              <a:t>грані</a:t>
            </a:r>
            <a:r>
              <a:rPr lang="ru-RU" sz="2400" dirty="0"/>
              <a:t> є </a:t>
            </a:r>
            <a:r>
              <a:rPr lang="ru-RU" sz="2400" b="1" dirty="0" err="1"/>
              <a:t>трапеціями</a:t>
            </a:r>
            <a:r>
              <a:rPr lang="ru-RU" sz="2400" dirty="0" smtClean="0"/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400" b="1" dirty="0" err="1"/>
              <a:t>Висотою</a:t>
            </a:r>
            <a:r>
              <a:rPr lang="ru-RU" sz="2400" b="1" dirty="0"/>
              <a:t> </a:t>
            </a:r>
            <a:r>
              <a:rPr lang="ru-RU" sz="2400" b="1" dirty="0" err="1"/>
              <a:t>зрізаної</a:t>
            </a:r>
            <a:r>
              <a:rPr lang="ru-RU" sz="2400" b="1" dirty="0"/>
              <a:t> </a:t>
            </a:r>
            <a:r>
              <a:rPr lang="ru-RU" sz="2400" b="1" dirty="0" err="1"/>
              <a:t>піраміди</a:t>
            </a:r>
            <a:r>
              <a:rPr lang="ru-RU" sz="2400" dirty="0"/>
              <a:t> </a:t>
            </a:r>
            <a:r>
              <a:rPr lang="ru-RU" sz="2400" dirty="0" err="1"/>
              <a:t>назива­ють</a:t>
            </a:r>
            <a:r>
              <a:rPr lang="ru-RU" sz="2400" dirty="0"/>
              <a:t> перпендикуляр, проведений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якої-небудь</a:t>
            </a:r>
            <a:r>
              <a:rPr lang="ru-RU" sz="2400" dirty="0"/>
              <a:t> точки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на </a:t>
            </a:r>
            <a:r>
              <a:rPr lang="ru-RU" sz="2400" dirty="0" err="1"/>
              <a:t>площину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(ОО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).</a:t>
            </a:r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7538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Побудова зрізаної піраміди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7670"/>
            <a:ext cx="9144000" cy="14401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Щоб побудувати зрізану піраміду, спочатку будують повну піраміду, проводять переріз, паралельний основі, а потім зайву верхню частину </a:t>
            </a:r>
            <a:r>
              <a:rPr lang="uk-UA" dirty="0" smtClean="0"/>
              <a:t>стирають. 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		</a:t>
            </a:r>
            <a:endParaRPr lang="ru-RU" dirty="0"/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3989"/>
            <a:ext cx="3456384" cy="338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48" y="3700346"/>
            <a:ext cx="2889452" cy="2967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635896" y="4437112"/>
            <a:ext cx="1440160" cy="7471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441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2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747945"/>
            <a:ext cx="81439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«Все на світі боїться часу, але час боїться пірамід»</a:t>
            </a:r>
          </a:p>
          <a:p>
            <a:pPr lvl="0" algn="ctr"/>
            <a:endParaRPr kumimoji="0" lang="uk-UA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kumimoji="0" lang="uk-UA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/>
            <a:r>
              <a:rPr kumimoji="0" lang="uk-UA" sz="28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Арабська приказка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7027" y="-24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Епіграф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1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" y="1206329"/>
            <a:ext cx="3816424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84" y="1052736"/>
            <a:ext cx="3960440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312923" y="4077072"/>
            <a:ext cx="3097834" cy="263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8610"/>
          <a:stretch>
            <a:fillRect/>
          </a:stretch>
        </p:blipFill>
        <p:spPr bwMode="auto">
          <a:xfrm>
            <a:off x="6156176" y="3933056"/>
            <a:ext cx="2891342" cy="2507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" pitchFamily="18" charset="-127"/>
              </a:rPr>
              <a:t>Зрізані</a:t>
            </a:r>
            <a:r>
              <a:rPr lang="ru-RU" alt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" pitchFamily="18" charset="-127"/>
              </a:rPr>
              <a:t> </a:t>
            </a:r>
            <a:r>
              <a:rPr lang="ru-RU" altLang="ru-RU" sz="4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" pitchFamily="18" charset="-127"/>
              </a:rPr>
              <a:t>піраміди</a:t>
            </a:r>
            <a:endParaRPr lang="ru-RU" alt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170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Правильна зрізана піраміда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538" y="1106753"/>
            <a:ext cx="9161537" cy="13141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err="1"/>
              <a:t>Зрізана</a:t>
            </a:r>
            <a:r>
              <a:rPr lang="ru-RU" sz="2800" dirty="0"/>
              <a:t> </a:t>
            </a:r>
            <a:r>
              <a:rPr lang="ru-RU" sz="2800" dirty="0" err="1"/>
              <a:t>піраміда</a:t>
            </a:r>
            <a:r>
              <a:rPr lang="ru-RU" sz="2800" dirty="0"/>
              <a:t>, </a:t>
            </a:r>
            <a:r>
              <a:rPr lang="ru-RU" sz="2800" dirty="0" err="1"/>
              <a:t>отримана</a:t>
            </a:r>
            <a:r>
              <a:rPr lang="ru-RU" sz="2800" dirty="0"/>
              <a:t> з </a:t>
            </a:r>
            <a:r>
              <a:rPr lang="ru-RU" sz="2800" dirty="0" err="1"/>
              <a:t>правильної</a:t>
            </a:r>
            <a:r>
              <a:rPr lang="ru-RU" sz="2800" dirty="0"/>
              <a:t> </a:t>
            </a:r>
            <a:r>
              <a:rPr lang="ru-RU" sz="2800" dirty="0" err="1"/>
              <a:t>піраміди</a:t>
            </a:r>
            <a:r>
              <a:rPr lang="ru-RU" sz="2800" dirty="0"/>
              <a:t>, </a:t>
            </a:r>
            <a:r>
              <a:rPr lang="ru-RU" sz="2800" dirty="0" err="1"/>
              <a:t>перерізом</a:t>
            </a:r>
            <a:r>
              <a:rPr lang="ru-RU" sz="2800" dirty="0"/>
              <a:t>, </a:t>
            </a:r>
            <a:r>
              <a:rPr lang="ru-RU" sz="2800" dirty="0" err="1"/>
              <a:t>паралельним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, </a:t>
            </a:r>
            <a:r>
              <a:rPr lang="ru-RU" sz="2800" dirty="0" err="1" smtClean="0"/>
              <a:t>називається</a:t>
            </a:r>
            <a:r>
              <a:rPr lang="ru-RU" sz="2800" dirty="0"/>
              <a:t> </a:t>
            </a:r>
            <a:r>
              <a:rPr lang="ru-RU" sz="2800" b="1" dirty="0"/>
              <a:t>правильною </a:t>
            </a:r>
            <a:r>
              <a:rPr lang="ru-RU" sz="2800" b="1" dirty="0" err="1"/>
              <a:t>зрізаною</a:t>
            </a:r>
            <a:r>
              <a:rPr lang="ru-RU" sz="2800" b="1" dirty="0"/>
              <a:t> </a:t>
            </a:r>
            <a:r>
              <a:rPr lang="ru-RU" sz="2800" b="1" dirty="0" err="1"/>
              <a:t>пірамідою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7170" name="Picture 2" descr="Trijstura priz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1921"/>
            <a:ext cx="2952328" cy="321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4226735"/>
            <a:ext cx="4572000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Правильна 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зрізана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 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трикутна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 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піраміда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 </a:t>
            </a:r>
            <a:r>
              <a:rPr lang="ru-RU" altLang="ru-RU" sz="2000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ABCKNV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,</a:t>
            </a:r>
            <a:r>
              <a:rPr lang="ru-RU" altLang="ru-RU" sz="105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050" dirty="0">
                <a:latin typeface="Arial" pitchFamily="34" charset="0"/>
                <a:cs typeface="Arial" pitchFamily="34" charset="0"/>
              </a:rPr>
            </a:br>
            <a:r>
              <a:rPr lang="ru-RU" alt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800" dirty="0"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ABC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 і </a:t>
            </a:r>
            <a:r>
              <a:rPr lang="ru-RU" altLang="ru-RU" sz="2000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KNV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 — 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основи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 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піраміди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,</a:t>
            </a:r>
            <a:r>
              <a:rPr lang="ru-RU" altLang="ru-RU" sz="105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050" dirty="0"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OO</a:t>
            </a:r>
            <a:r>
              <a:rPr lang="ru-RU" altLang="ru-RU" dirty="0">
                <a:solidFill>
                  <a:srgbClr val="76A900"/>
                </a:solidFill>
                <a:latin typeface="MathJax_Main"/>
                <a:cs typeface="Arial" pitchFamily="34" charset="0"/>
              </a:rPr>
              <a:t>1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 — </a:t>
            </a:r>
            <a:r>
              <a:rPr lang="ru-RU" altLang="ru-RU" dirty="0" err="1">
                <a:solidFill>
                  <a:srgbClr val="4E4E3F"/>
                </a:solidFill>
                <a:latin typeface="Open Sans"/>
                <a:cs typeface="Arial" pitchFamily="34" charset="0"/>
              </a:rPr>
              <a:t>висота</a:t>
            </a:r>
            <a:r>
              <a:rPr lang="ru-RU" altLang="ru-RU" dirty="0">
                <a:solidFill>
                  <a:srgbClr val="4E4E3F"/>
                </a:solidFill>
                <a:latin typeface="Open Sans"/>
                <a:cs typeface="Arial" pitchFamily="34" charset="0"/>
              </a:rPr>
              <a:t>.</a:t>
            </a:r>
            <a:r>
              <a:rPr lang="ru-RU" altLang="ru-RU" sz="1050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61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673" y="116632"/>
            <a:ext cx="5770984" cy="432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Зрізана піраміда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548680"/>
            <a:ext cx="8027987" cy="11080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Зрізана піраміда, яку одержали з правильної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піраміди, також називається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правильною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2901" y="1484784"/>
            <a:ext cx="8281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Бічні грані правильної зрізаної піраміди – рівні рівнобічні трапеції, їх висоти називаються апофемами.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84213" y="5589588"/>
            <a:ext cx="3960812" cy="1008062"/>
          </a:xfrm>
          <a:prstGeom prst="parallelogram">
            <a:avLst>
              <a:gd name="adj" fmla="val 98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547813" y="4292600"/>
            <a:ext cx="2303462" cy="649288"/>
          </a:xfrm>
          <a:prstGeom prst="parallelogram">
            <a:avLst>
              <a:gd name="adj" fmla="val 88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84213" y="4941888"/>
            <a:ext cx="8636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1692275" y="4292600"/>
            <a:ext cx="43180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3851275" y="4292600"/>
            <a:ext cx="792163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3276600" y="4941888"/>
            <a:ext cx="35877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3563938" y="4581525"/>
            <a:ext cx="5762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60363" y="6381749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454944" y="5336381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45025" y="5403057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</a:t>
            </a:r>
            <a:endParaRPr lang="ru-RU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722688" y="6330951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</a:t>
            </a:r>
            <a:endParaRPr lang="ru-RU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223368" y="4653136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835696" y="4005064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209529" y="4755912"/>
            <a:ext cx="467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775869" y="3925888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</a:t>
            </a:r>
            <a:r>
              <a:rPr lang="en-US" sz="800" dirty="0"/>
              <a:t>1</a:t>
            </a:r>
            <a:endParaRPr lang="ru-RU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03575" y="4437063"/>
            <a:ext cx="468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924300" y="5949950"/>
            <a:ext cx="468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</a:t>
            </a:r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684213" y="5589588"/>
            <a:ext cx="3960812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1547813" y="4292600"/>
            <a:ext cx="230346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1692275" y="5589588"/>
            <a:ext cx="1944688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124075" y="4292600"/>
            <a:ext cx="115252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700338" y="458152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2700338" y="5661025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</a:t>
            </a:r>
            <a:endParaRPr lang="ru-RU"/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2627313" y="4221163"/>
            <a:ext cx="468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</a:t>
            </a:r>
            <a:r>
              <a:rPr lang="en-US" sz="800"/>
              <a:t>1</a:t>
            </a:r>
            <a:endParaRPr lang="ru-RU"/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5076056" y="4757082"/>
            <a:ext cx="381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висота зрізаної піраміди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5292724" y="5195888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uk-UA" sz="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– апофема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51520" y="2708920"/>
            <a:ext cx="8281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Діагональним перерізом зрізаної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піраміди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 є рівнобічна трапеція, її висота є висотою зрізаної піраміди.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uk-UA" dirty="0"/>
              <a:t>Властивості правильної зрізаної піраміди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917032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ctr"/>
            <a:r>
              <a:rPr lang="ru-RU" sz="4000" dirty="0" err="1"/>
              <a:t>усі</a:t>
            </a:r>
            <a:r>
              <a:rPr lang="ru-RU" sz="4000" dirty="0"/>
              <a:t> </a:t>
            </a:r>
            <a:r>
              <a:rPr lang="ru-RU" sz="4000" dirty="0" err="1"/>
              <a:t>бічні</a:t>
            </a:r>
            <a:r>
              <a:rPr lang="ru-RU" sz="4000" dirty="0"/>
              <a:t> ребра </a:t>
            </a:r>
            <a:r>
              <a:rPr lang="ru-RU" sz="4000" dirty="0" err="1"/>
              <a:t>рівні</a:t>
            </a:r>
            <a:r>
              <a:rPr lang="ru-RU" sz="4000" dirty="0"/>
              <a:t>;</a:t>
            </a:r>
          </a:p>
          <a:p>
            <a:pPr fontAlgn="ctr"/>
            <a:r>
              <a:rPr lang="ru-RU" sz="4000" dirty="0" err="1"/>
              <a:t>усі</a:t>
            </a:r>
            <a:r>
              <a:rPr lang="ru-RU" sz="4000" dirty="0"/>
              <a:t> </a:t>
            </a:r>
            <a:r>
              <a:rPr lang="ru-RU" sz="4000" dirty="0" err="1"/>
              <a:t>апофеми</a:t>
            </a:r>
            <a:r>
              <a:rPr lang="ru-RU" sz="4000" dirty="0"/>
              <a:t> </a:t>
            </a:r>
            <a:r>
              <a:rPr lang="ru-RU" sz="4000" dirty="0" err="1"/>
              <a:t>рівні</a:t>
            </a:r>
            <a:r>
              <a:rPr lang="ru-RU" sz="4000" dirty="0"/>
              <a:t>;</a:t>
            </a:r>
          </a:p>
          <a:p>
            <a:pPr fontAlgn="ctr"/>
            <a:r>
              <a:rPr lang="ru-RU" sz="4000" dirty="0" err="1"/>
              <a:t>усі</a:t>
            </a:r>
            <a:r>
              <a:rPr lang="ru-RU" sz="4000" dirty="0"/>
              <a:t> </a:t>
            </a:r>
            <a:r>
              <a:rPr lang="ru-RU" sz="4000" dirty="0" err="1"/>
              <a:t>бічні</a:t>
            </a:r>
            <a:r>
              <a:rPr lang="ru-RU" sz="4000" dirty="0"/>
              <a:t> </a:t>
            </a:r>
            <a:r>
              <a:rPr lang="ru-RU" sz="4000" dirty="0" err="1"/>
              <a:t>грані</a:t>
            </a:r>
            <a:r>
              <a:rPr lang="ru-RU" sz="4000" dirty="0"/>
              <a:t> є </a:t>
            </a:r>
            <a:r>
              <a:rPr lang="ru-RU" sz="4000" dirty="0" err="1"/>
              <a:t>рівними</a:t>
            </a:r>
            <a:r>
              <a:rPr lang="ru-RU" sz="4000" dirty="0"/>
              <a:t> </a:t>
            </a:r>
            <a:r>
              <a:rPr lang="ru-RU" sz="4000" dirty="0" err="1"/>
              <a:t>рівнобічними</a:t>
            </a:r>
            <a:r>
              <a:rPr lang="ru-RU" sz="4000" dirty="0"/>
              <a:t> </a:t>
            </a:r>
            <a:r>
              <a:rPr lang="ru-RU" sz="4000" dirty="0" err="1"/>
              <a:t>трапеціями</a:t>
            </a:r>
            <a:r>
              <a:rPr lang="ru-RU" sz="4000" dirty="0"/>
              <a:t>;</a:t>
            </a:r>
          </a:p>
          <a:p>
            <a:pPr fontAlgn="ctr"/>
            <a:r>
              <a:rPr lang="ru-RU" sz="4000" dirty="0" err="1"/>
              <a:t>усі</a:t>
            </a:r>
            <a:r>
              <a:rPr lang="ru-RU" sz="4000" dirty="0"/>
              <a:t> </a:t>
            </a:r>
            <a:r>
              <a:rPr lang="ru-RU" sz="4000" dirty="0" err="1"/>
              <a:t>двогранні</a:t>
            </a:r>
            <a:r>
              <a:rPr lang="ru-RU" sz="4000" dirty="0"/>
              <a:t> кути при </a:t>
            </a:r>
            <a:r>
              <a:rPr lang="ru-RU" sz="4000" dirty="0" err="1"/>
              <a:t>основі</a:t>
            </a:r>
            <a:r>
              <a:rPr lang="ru-RU" sz="4000" dirty="0"/>
              <a:t> </a:t>
            </a:r>
            <a:r>
              <a:rPr lang="ru-RU" sz="4000" dirty="0" err="1"/>
              <a:t>рівні</a:t>
            </a:r>
            <a:r>
              <a:rPr lang="ru-RU" sz="4000" dirty="0"/>
              <a:t>.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11" name="AutoShape 4" descr="{\displaystyle S_{b}={\frac {1}{2}}(p_{1}+p_{2})l}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9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800">
              <a:solidFill>
                <a:schemeClr val="hlink"/>
              </a:solidFill>
              <a:latin typeface="Batang" pitchFamily="18" charset="-127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-55418" y="0"/>
            <a:ext cx="9199418" cy="158591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бічної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зрізаної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піраміди</a:t>
            </a:r>
            <a:endParaRPr lang="ru-RU" alt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6" descr="Результат пошуку зображень за запитом &quot;елементи зрізаної пірамі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8" t="24416" r="13671" b="9979"/>
          <a:stretch/>
        </p:blipFill>
        <p:spPr bwMode="auto">
          <a:xfrm>
            <a:off x="107504" y="2232108"/>
            <a:ext cx="3475290" cy="414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98471" y="2541837"/>
            <a:ext cx="3740727" cy="8961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2945" y="3916433"/>
            <a:ext cx="4211781" cy="1938992"/>
          </a:xfrm>
          <a:prstGeom prst="rect">
            <a:avLst/>
          </a:prstGeom>
          <a:blipFill>
            <a:blip r:embed="rId5"/>
            <a:stretch>
              <a:fillRect l="-2315" t="-2194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013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`єм пірамід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11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31229"/>
            <a:ext cx="5743550" cy="1325563"/>
          </a:xfrm>
        </p:spPr>
        <p:txBody>
          <a:bodyPr>
            <a:normAutofit fontScale="90000"/>
          </a:bodyPr>
          <a:lstStyle/>
          <a:p>
            <a:r>
              <a:rPr lang="ru-RU" sz="72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Об`єм</a:t>
            </a:r>
            <a:r>
              <a:rPr lang="ru-RU" sz="72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72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піраміди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28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adacha.uanet.biz/uploads/a6/e7/a6e7e46f9049c70b84f26b380d78765d/piram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1" y="44624"/>
            <a:ext cx="9081099" cy="6696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81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різана пірамід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4895615" cy="47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858000" cy="794469"/>
          </a:xfrm>
          <a:gradFill>
            <a:gsLst>
              <a:gs pos="27000">
                <a:schemeClr val="accent4">
                  <a:satMod val="103000"/>
                  <a:lumMod val="102000"/>
                  <a:tint val="94000"/>
                </a:schemeClr>
              </a:gs>
              <a:gs pos="54000">
                <a:schemeClr val="accent4">
                  <a:satMod val="110000"/>
                  <a:lumMod val="100000"/>
                  <a:shade val="100000"/>
                </a:schemeClr>
              </a:gs>
              <a:gs pos="75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Розв’язування задач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368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903649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правильній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чотирикутній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піраміді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діагональ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 6см, 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бічне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ребро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площиною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кут 45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</a:t>
            </a:r>
          </a:p>
        </p:txBody>
      </p:sp>
      <p:pic>
        <p:nvPicPr>
          <p:cNvPr id="5126" name="Picture 6" descr="Як правильно накреслити трикутну піраміду - як правильно накреслити  трикутну пірамід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600400" cy="366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42"/>
            <a:ext cx="9144000" cy="100811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724400" y="5105400"/>
          <a:ext cx="9636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Формула" r:id="rId4" imgW="406048" imgH="164957" progId="Equation.3">
                  <p:embed/>
                </p:oleObj>
              </mc:Choice>
              <mc:Fallback>
                <p:oleObj name="Формула" r:id="rId4" imgW="40604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9636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65675" y="4294188"/>
          <a:ext cx="14747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Формула" r:id="rId6" imgW="621760" imgH="177646" progId="Equation.3">
                  <p:embed/>
                </p:oleObj>
              </mc:Choice>
              <mc:Fallback>
                <p:oleObj name="Формула" r:id="rId6" imgW="62176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294188"/>
                        <a:ext cx="1474788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24400" y="2971800"/>
          <a:ext cx="20161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Формула" r:id="rId8" imgW="850531" imgH="393529" progId="Equation.3">
                  <p:embed/>
                </p:oleObj>
              </mc:Choice>
              <mc:Fallback>
                <p:oleObj name="Формула" r:id="rId8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0161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4648200" y="2057401"/>
            <a:ext cx="1943100" cy="842963"/>
            <a:chOff x="2328" y="816"/>
            <a:chExt cx="1224" cy="531"/>
          </a:xfrm>
        </p:grpSpPr>
        <p:sp>
          <p:nvSpPr>
            <p:cNvPr id="9" name="Rectangle 90"/>
            <p:cNvSpPr>
              <a:spLocks noChangeArrowheads="1"/>
            </p:cNvSpPr>
            <p:nvPr/>
          </p:nvSpPr>
          <p:spPr bwMode="auto">
            <a:xfrm>
              <a:off x="2328" y="840"/>
              <a:ext cx="1152" cy="480"/>
            </a:xfrm>
            <a:prstGeom prst="rect">
              <a:avLst/>
            </a:prstGeom>
            <a:solidFill>
              <a:srgbClr val="FF3300">
                <a:alpha val="16078"/>
              </a:srgbClr>
            </a:solidFill>
            <a:ln w="9525">
              <a:solidFill>
                <a:srgbClr val="FF0000">
                  <a:alpha val="27843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2400" y="816"/>
              <a:ext cx="1152" cy="531"/>
              <a:chOff x="672" y="152"/>
              <a:chExt cx="1152" cy="531"/>
            </a:xfrm>
          </p:grpSpPr>
          <p:sp>
            <p:nvSpPr>
              <p:cNvPr id="11" name="Text Box 92"/>
              <p:cNvSpPr txBox="1">
                <a:spLocks noChangeArrowheads="1"/>
              </p:cNvSpPr>
              <p:nvPr/>
            </p:nvSpPr>
            <p:spPr bwMode="auto">
              <a:xfrm>
                <a:off x="672" y="288"/>
                <a:ext cx="11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16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uk-UA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="1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93"/>
              <p:cNvGrpSpPr>
                <a:grpSpLocks/>
              </p:cNvGrpSpPr>
              <p:nvPr/>
            </p:nvGrpSpPr>
            <p:grpSpPr bwMode="auto">
              <a:xfrm>
                <a:off x="1056" y="152"/>
                <a:ext cx="229" cy="531"/>
                <a:chOff x="2144" y="672"/>
                <a:chExt cx="229" cy="531"/>
              </a:xfrm>
            </p:grpSpPr>
            <p:sp>
              <p:nvSpPr>
                <p:cNvPr id="13" name="Rectangle 94"/>
                <p:cNvSpPr>
                  <a:spLocks noChangeArrowheads="1"/>
                </p:cNvSpPr>
                <p:nvPr/>
              </p:nvSpPr>
              <p:spPr bwMode="auto">
                <a:xfrm>
                  <a:off x="2144" y="672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16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4" name="Rectangle 95"/>
                <p:cNvSpPr>
                  <a:spLocks noChangeArrowheads="1"/>
                </p:cNvSpPr>
                <p:nvPr/>
              </p:nvSpPr>
              <p:spPr bwMode="auto">
                <a:xfrm>
                  <a:off x="2160" y="912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16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5" name="Line 96"/>
                <p:cNvSpPr>
                  <a:spLocks noChangeShapeType="1"/>
                </p:cNvSpPr>
                <p:nvPr/>
              </p:nvSpPr>
              <p:spPr bwMode="auto">
                <a:xfrm>
                  <a:off x="2174" y="928"/>
                  <a:ext cx="19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4648200" y="1159470"/>
          <a:ext cx="195182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Формула" r:id="rId10" imgW="850900" imgH="228600" progId="Equation.3">
                  <p:embed/>
                </p:oleObj>
              </mc:Choice>
              <mc:Fallback>
                <p:oleObj name="Формула" r:id="rId10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59470"/>
                        <a:ext cx="195182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" y="1324138"/>
            <a:ext cx="3844588" cy="4171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1220533256_schoolboy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 b="44827"/>
          <a:stretch>
            <a:fillRect/>
          </a:stretch>
        </p:blipFill>
        <p:spPr bwMode="auto">
          <a:xfrm>
            <a:off x="6886500" y="4797152"/>
            <a:ext cx="2187575" cy="208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387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dirty="0" smtClean="0"/>
              <a:t>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 фігуру називають пірамідою? Перерахуйте її елементи.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обчислити бічну поверхню піраміди?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обчислити повну поверхню піраміди?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 піраміду називають правильною?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Що таке апофема піраміди?</a:t>
            </a:r>
          </a:p>
          <a:p>
            <a:pPr eaLnBrk="1" hangingPunct="1">
              <a:defRPr/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uk-UA" dirty="0" smtClean="0"/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077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190" y="101308"/>
            <a:ext cx="2808312" cy="1143000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Завдання 1</a:t>
            </a:r>
            <a:endParaRPr lang="uk-UA" b="1" dirty="0">
              <a:ln w="22225">
                <a:solidFill>
                  <a:schemeClr val="tx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863" y="1821123"/>
            <a:ext cx="4790912" cy="3501380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Зображено правильну зрізану піраміду. Перерисуйте рисунок у зошит і побудуйте</a:t>
            </a:r>
          </a:p>
          <a:p>
            <a:r>
              <a:rPr lang="uk-UA" sz="2800" dirty="0" smtClean="0"/>
              <a:t>1. кут нахилу бічного ребра до площини основи.</a:t>
            </a:r>
          </a:p>
          <a:p>
            <a:r>
              <a:rPr lang="uk-UA" sz="2800" dirty="0" smtClean="0"/>
              <a:t>2. кут нахилу бічної грані до площини основи</a:t>
            </a:r>
            <a:endParaRPr lang="uk-UA" sz="2800" dirty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6735807" y="5531861"/>
            <a:ext cx="2302040" cy="67020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672188" y="5721717"/>
            <a:ext cx="2950584" cy="33411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5642251" y="3796766"/>
            <a:ext cx="3501749" cy="3061234"/>
            <a:chOff x="5352868" y="2744030"/>
            <a:chExt cx="3501749" cy="306123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7752287" y="4464855"/>
              <a:ext cx="1102330" cy="1340409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352868" y="4464855"/>
              <a:ext cx="3395596" cy="140432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5352868" y="4651624"/>
              <a:ext cx="2399419" cy="1103914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826679" y="2779140"/>
              <a:ext cx="1725700" cy="768571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7532659" y="2779140"/>
              <a:ext cx="693440" cy="768571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796136" y="2761585"/>
              <a:ext cx="2429963" cy="17555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5352868" y="2779140"/>
              <a:ext cx="473812" cy="1899924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226098" y="2744030"/>
              <a:ext cx="628519" cy="1720826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552379" y="3547711"/>
              <a:ext cx="199908" cy="2207827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Дуга 80"/>
          <p:cNvSpPr/>
          <p:nvPr/>
        </p:nvSpPr>
        <p:spPr>
          <a:xfrm rot="13722754">
            <a:off x="8603439" y="4852909"/>
            <a:ext cx="1081124" cy="903810"/>
          </a:xfrm>
          <a:prstGeom prst="arc">
            <a:avLst>
              <a:gd name="adj1" fmla="val 16200000"/>
              <a:gd name="adj2" fmla="val 54253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8220709" y="4254113"/>
            <a:ext cx="432000" cy="187200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Дуга 84"/>
          <p:cNvSpPr/>
          <p:nvPr/>
        </p:nvSpPr>
        <p:spPr>
          <a:xfrm rot="13722754">
            <a:off x="8161998" y="5421283"/>
            <a:ext cx="821300" cy="740964"/>
          </a:xfrm>
          <a:prstGeom prst="arc">
            <a:avLst>
              <a:gd name="adj1" fmla="val 16200000"/>
              <a:gd name="adj2" fmla="val 1441276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408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Завдання 2</a:t>
            </a:r>
            <a:endParaRPr lang="uk-UA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07866" cy="1008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Сторони основ правильної зрізаної чотирикутної піраміди дорівнюють 8см і 6 см, а бічне ребро – 5 см. Знайдіть площу повної поверхні зрізаної піраміди.</a:t>
            </a:r>
            <a:endParaRPr lang="uk-UA" dirty="0"/>
          </a:p>
        </p:txBody>
      </p:sp>
      <p:pic>
        <p:nvPicPr>
          <p:cNvPr id="5" name="Picture 2" descr="Результат пошуку зображень за запитом &quot;Перерізи піраміди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-14072" r="1218" b="14072"/>
          <a:stretch>
            <a:fillRect/>
          </a:stretch>
        </p:blipFill>
        <p:spPr bwMode="auto">
          <a:xfrm>
            <a:off x="5598754" y="1628800"/>
            <a:ext cx="3491880" cy="496855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467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6443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Домашня робота. </a:t>
            </a:r>
            <a:endParaRPr lang="uk-UA" sz="60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601017" cy="268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2520280"/>
          </a:xfrm>
        </p:spPr>
        <p:txBody>
          <a:bodyPr>
            <a:noAutofit/>
          </a:bodyPr>
          <a:lstStyle/>
          <a:p>
            <a:pPr marL="685800" indent="-685800">
              <a:defRPr/>
            </a:pP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briola" panose="04040605051002020D02" pitchFamily="82" charset="0"/>
              </a:rPr>
              <a:t>Робочий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briola" panose="04040605051002020D02" pitchFamily="82" charset="0"/>
              </a:rPr>
              <a:t>зошит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briola" panose="04040605051002020D02" pitchFamily="82" charset="0"/>
              </a:rPr>
              <a:t> з математики. Тема «Многогранники.» стор.15-19.</a:t>
            </a:r>
            <a:endParaRPr lang="uk-UA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66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defRPr/>
            </a:pP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66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abriola" pitchFamily="82" charset="0"/>
            </a:endParaRPr>
          </a:p>
          <a:p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043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052736"/>
            <a:ext cx="5400600" cy="143072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працю.</a:t>
            </a:r>
            <a:endParaRPr lang="uk-UA" sz="5400" dirty="0"/>
          </a:p>
        </p:txBody>
      </p:sp>
      <p:pic>
        <p:nvPicPr>
          <p:cNvPr id="4" name="Picture 7" descr="book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4845320" cy="317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4482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"/>
            <a:ext cx="7886700" cy="908720"/>
          </a:xfrm>
        </p:spPr>
        <p:txBody>
          <a:bodyPr>
            <a:normAutofit/>
          </a:bodyPr>
          <a:lstStyle/>
          <a:p>
            <a:pPr algn="ctr"/>
            <a:r>
              <a:rPr lang="uk-UA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Контрольні питання</a:t>
            </a:r>
            <a:endParaRPr lang="uk-UA" sz="5400" b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124227"/>
          </a:xfrm>
        </p:spPr>
        <p:txBody>
          <a:bodyPr/>
          <a:lstStyle/>
          <a:p>
            <a:pPr marL="137160" indent="0">
              <a:buNone/>
            </a:pPr>
            <a:r>
              <a:rPr lang="uk-UA" sz="2400" b="1" dirty="0" smtClean="0"/>
              <a:t>Сформулюйте означення піраміди (</a:t>
            </a:r>
            <a:r>
              <a:rPr lang="uk-UA" sz="2400" b="1" dirty="0" err="1" smtClean="0"/>
              <a:t>основи,вершини,бічних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граней,ребер,висоти</a:t>
            </a:r>
            <a:r>
              <a:rPr lang="uk-UA" sz="2400" b="1" dirty="0" smtClean="0"/>
              <a:t>).</a:t>
            </a:r>
          </a:p>
          <a:p>
            <a:endParaRPr lang="uk-UA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3343"/>
            <a:ext cx="5807174" cy="43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езультат пошуку зображень за запитом &quot;Перерізи піраміди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-14072" r="1218" b="14072"/>
          <a:stretch>
            <a:fillRect/>
          </a:stretch>
        </p:blipFill>
        <p:spPr bwMode="auto">
          <a:xfrm>
            <a:off x="0" y="2017552"/>
            <a:ext cx="3491880" cy="4283646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10081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Діагональні</a:t>
            </a:r>
            <a:r>
              <a:rPr lang="ru-RU" b="1" dirty="0" smtClean="0"/>
              <a:t> </a:t>
            </a:r>
            <a:r>
              <a:rPr lang="ru-RU" b="1" dirty="0" err="1"/>
              <a:t>перерізи</a:t>
            </a:r>
            <a:r>
              <a:rPr lang="ru-RU" b="1" dirty="0"/>
              <a:t> </a:t>
            </a:r>
            <a:r>
              <a:rPr lang="ru-RU" b="1" dirty="0" err="1"/>
              <a:t>зрізаної</a:t>
            </a:r>
            <a:r>
              <a:rPr lang="ru-RU" b="1" dirty="0"/>
              <a:t> </a:t>
            </a:r>
            <a:r>
              <a:rPr lang="ru-RU" b="1" dirty="0" err="1"/>
              <a:t>піраміди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трапеції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/>
              <a:t>основами </a:t>
            </a:r>
            <a:r>
              <a:rPr lang="ru-RU" b="1" dirty="0" err="1"/>
              <a:t>яких</a:t>
            </a:r>
            <a:r>
              <a:rPr lang="ru-RU" b="1" dirty="0"/>
              <a:t> є </a:t>
            </a:r>
            <a:r>
              <a:rPr lang="ru-RU" b="1" dirty="0" err="1"/>
              <a:t>паралельні</a:t>
            </a:r>
            <a:r>
              <a:rPr lang="ru-RU" b="1" dirty="0"/>
              <a:t> </a:t>
            </a:r>
            <a:r>
              <a:rPr lang="ru-RU" b="1" dirty="0" err="1"/>
              <a:t>діагоналі</a:t>
            </a:r>
            <a:r>
              <a:rPr lang="ru-RU" b="1" dirty="0"/>
              <a:t> основ, а </a:t>
            </a:r>
            <a:r>
              <a:rPr lang="ru-RU" b="1" dirty="0" err="1"/>
              <a:t>бічними</a:t>
            </a:r>
            <a:r>
              <a:rPr lang="ru-RU" b="1" dirty="0"/>
              <a:t> ребрами - </a:t>
            </a:r>
            <a:r>
              <a:rPr lang="ru-RU" b="1" dirty="0" err="1"/>
              <a:t>бічні</a:t>
            </a:r>
            <a:r>
              <a:rPr lang="ru-RU" b="1" dirty="0"/>
              <a:t> ребра </a:t>
            </a:r>
            <a:r>
              <a:rPr lang="ru-RU" b="1" dirty="0" err="1"/>
              <a:t>зрізаної</a:t>
            </a:r>
            <a:r>
              <a:rPr lang="ru-RU" b="1" dirty="0"/>
              <a:t> </a:t>
            </a:r>
            <a:r>
              <a:rPr lang="ru-RU" b="1" dirty="0" err="1"/>
              <a:t>піраміди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Діагональний переріз зрізаної</a:t>
            </a:r>
            <a:br>
              <a:rPr lang="uk-UA" alt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alt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піраміди</a:t>
            </a:r>
            <a:endParaRPr lang="ru-RU" altLang="ru-RU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Уроки математики и физики для школьников и родителей: Урок 10. Зрізана  піраміда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987824" cy="468052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C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73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 </a:t>
            </a:r>
            <a:endParaRPr lang="ru-RU" smtClean="0"/>
          </a:p>
        </p:txBody>
      </p:sp>
      <p:pic>
        <p:nvPicPr>
          <p:cNvPr id="5" name="Содержимое 4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632" t="7188" r="1747" b="84187"/>
          <a:stretch>
            <a:fillRect/>
          </a:stretch>
        </p:blipFill>
        <p:spPr>
          <a:xfrm>
            <a:off x="285720" y="714356"/>
            <a:ext cx="8501122" cy="785818"/>
          </a:xfrm>
        </p:spPr>
      </p:pic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14" t="20218" r="66782" b="38832"/>
          <a:stretch>
            <a:fillRect/>
          </a:stretch>
        </p:blipFill>
        <p:spPr>
          <a:xfrm>
            <a:off x="285720" y="1428736"/>
            <a:ext cx="3011282" cy="2928959"/>
          </a:xfrm>
          <a:prstGeom prst="rect">
            <a:avLst/>
          </a:prstGeom>
        </p:spPr>
      </p:pic>
      <p:pic>
        <p:nvPicPr>
          <p:cNvPr id="9" name="Рисунок 8" descr="Изображение 005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5456" t="16495" r="1892" b="36970"/>
          <a:stretch>
            <a:fillRect/>
          </a:stretch>
        </p:blipFill>
        <p:spPr>
          <a:xfrm>
            <a:off x="3143240" y="1428736"/>
            <a:ext cx="5643602" cy="2928958"/>
          </a:xfrm>
          <a:prstGeom prst="rect">
            <a:avLst/>
          </a:prstGeom>
        </p:spPr>
      </p:pic>
      <p:pic>
        <p:nvPicPr>
          <p:cNvPr id="10" name="Рисунок 9" descr="Изображение 005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011" t="63030" r="2445" b="10911"/>
          <a:stretch>
            <a:fillRect/>
          </a:stretch>
        </p:blipFill>
        <p:spPr>
          <a:xfrm>
            <a:off x="285720" y="4357694"/>
            <a:ext cx="8429684" cy="1396535"/>
          </a:xfrm>
          <a:prstGeom prst="rect">
            <a:avLst/>
          </a:prstGeom>
        </p:spPr>
      </p:pic>
      <p:pic>
        <p:nvPicPr>
          <p:cNvPr id="7" name="Содержимое 5" descr="1274436254_moments_school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3747" t="47006" r="42500" b="5089"/>
          <a:stretch>
            <a:fillRect/>
          </a:stretch>
        </p:blipFill>
        <p:spPr bwMode="auto">
          <a:xfrm>
            <a:off x="6929454" y="4929197"/>
            <a:ext cx="2107042" cy="188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005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356" t="91208" r="77624" b="3924"/>
          <a:stretch>
            <a:fillRect/>
          </a:stretch>
        </p:blipFill>
        <p:spPr>
          <a:xfrm>
            <a:off x="5248957" y="5490458"/>
            <a:ext cx="1714512" cy="2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452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62F54"/>
                </a:solidFill>
              </a:rPr>
              <a:t>Задача 2</a:t>
            </a:r>
            <a:endParaRPr lang="ru-RU" b="1" smtClean="0">
              <a:solidFill>
                <a:srgbClr val="062F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8244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Основа піраміди -  рівнобедрений трикутник із сторонами 40см, 25см та 25см. Її висота проходить через вершину кута протилежного стороні 40 см, і дорівнює 8 см.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Знайти бічну поверхню піраміди.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77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62F54"/>
                </a:solidFill>
              </a:rPr>
              <a:t>Задача 3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786812" cy="43894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правильні чотирикутній піраміді бічна поверхня дорівнює 14,76 м</a:t>
            </a:r>
            <a:r>
              <a:rPr lang="uk-UA" sz="4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повна поверхня 18 м</a:t>
            </a:r>
            <a:r>
              <a:rPr lang="uk-UA" sz="4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Знайдіть сторону основи та висоту піраміди.</a:t>
            </a:r>
            <a:endParaRPr lang="ru-RU" sz="4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4608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3205" y="-24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Піраміда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2226" name="Picture 2" descr="http://900igr.net/datai/geometrija/Objom-piramidy/0010-008-Uprazhnenie-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4500562" y="1643050"/>
            <a:ext cx="4429156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50063"/>
            <a:ext cx="4572000" cy="48936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Вершина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Паралелепіпед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Грань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Хорда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Трикутник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Висота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Ребро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Радіус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Двогранний кут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Правильний многокутник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071546"/>
            <a:ext cx="3224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Повторення</a:t>
            </a:r>
          </a:p>
          <a:p>
            <a:pPr algn="ctr"/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uk-UA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чого складається піраміда?</a:t>
            </a:r>
            <a:endParaRPr lang="uk-UA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6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3205" y="-24"/>
            <a:ext cx="3007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Піраміда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2226" name="Picture 2" descr="http://900igr.net/datai/geometrija/Objom-piramidy/0010-008-Uprazhnenie-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4500562" y="1643050"/>
            <a:ext cx="4429156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50063"/>
            <a:ext cx="4572000" cy="48936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Вершина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Паралелепіпед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Грань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Хорда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Трикутник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Висота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Сторона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Ребро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Радіус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Двогранний кут</a:t>
            </a:r>
          </a:p>
          <a:p>
            <a:r>
              <a:rPr lang="uk-UA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Правильний многокутник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071546"/>
            <a:ext cx="3224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Повторення</a:t>
            </a:r>
          </a:p>
          <a:p>
            <a:pPr algn="ctr"/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uk-UA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чого складається піраміда?</a:t>
            </a:r>
            <a:endParaRPr lang="uk-UA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4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-24"/>
            <a:ext cx="464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Розв’яжи усно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714876" y="1571612"/>
            <a:ext cx="4000528" cy="4214842"/>
            <a:chOff x="4929190" y="1571612"/>
            <a:chExt cx="3357586" cy="35719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929190" y="4000504"/>
              <a:ext cx="1285884" cy="114300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215074" y="4071942"/>
              <a:ext cx="2071702" cy="107157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929190" y="4000504"/>
              <a:ext cx="3357586" cy="7143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929190" y="4000504"/>
              <a:ext cx="2286016" cy="642942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5643570" y="4071942"/>
              <a:ext cx="2643206" cy="57150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5072066" y="3000372"/>
              <a:ext cx="2857520" cy="158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500562" y="2000240"/>
              <a:ext cx="2428892" cy="15716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6143636" y="1928802"/>
              <a:ext cx="2500330" cy="17859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572000" y="3214686"/>
              <a:ext cx="3571900" cy="28575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357686" y="4286256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5715016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9652" y="450057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6512" y="92867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7950" y="4857760"/>
            <a:ext cx="58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85720" y="1571612"/>
            <a:ext cx="62151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Дано: </a:t>
            </a:r>
            <a:endParaRPr kumimoji="0" lang="en-US" sz="32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DАВС –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правильна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піраміда,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3; AD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uk-UA" sz="32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928926" y="3000372"/>
          <a:ext cx="785818" cy="5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Формула" r:id="rId4" imgW="304560" imgH="228600" progId="Equation.3">
                  <p:embed/>
                </p:oleObj>
              </mc:Choice>
              <mc:Fallback>
                <p:oleObj name="Формула" r:id="rId4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000372"/>
                        <a:ext cx="785818" cy="58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14282" y="4010103"/>
            <a:ext cx="4286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</a:t>
            </a:r>
            <a:r>
              <a:rPr lang="uk-UA" sz="32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айти</a:t>
            </a:r>
            <a:r>
              <a:rPr kumimoji="0" lang="uk-UA" sz="3200" b="1" i="1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uk-UA" sz="3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/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uk-UA" sz="3200" b="1" baseline="-30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АО; </a:t>
            </a:r>
            <a:endParaRPr kumimoji="0" lang="ru-RU" sz="32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в) DO. </a:t>
            </a:r>
            <a:endParaRPr kumimoji="0" lang="uk-UA" sz="3200" b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-24"/>
            <a:ext cx="464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Розв’яжи усно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4714876" y="1571612"/>
            <a:ext cx="4000528" cy="4214842"/>
            <a:chOff x="4929190" y="1571612"/>
            <a:chExt cx="3357586" cy="35719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929190" y="4000504"/>
              <a:ext cx="1285884" cy="1143008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215074" y="4071942"/>
              <a:ext cx="2071702" cy="107157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929190" y="4000504"/>
              <a:ext cx="3357586" cy="7143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929190" y="4000504"/>
              <a:ext cx="2286016" cy="642942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5643570" y="4071942"/>
              <a:ext cx="2643206" cy="57150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5072066" y="3000372"/>
              <a:ext cx="2857520" cy="1588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500562" y="2000240"/>
              <a:ext cx="2428892" cy="15716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6143636" y="1928802"/>
              <a:ext cx="2500330" cy="17859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572000" y="3214686"/>
              <a:ext cx="3571900" cy="28575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357686" y="4286256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322" y="5715016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9652" y="450057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6512" y="928670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7950" y="4857760"/>
            <a:ext cx="58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85720" y="157161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kumimoji="0" lang="uk-UA" sz="32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000100" y="2357430"/>
          <a:ext cx="762003" cy="97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Формула" r:id="rId4" imgW="330057" imgH="431613" progId="Equation.3">
                  <p:embed/>
                </p:oleObj>
              </mc:Choice>
              <mc:Fallback>
                <p:oleObj name="Формула" r:id="rId4" imgW="33005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357430"/>
                        <a:ext cx="762003" cy="979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071539" y="3500439"/>
          <a:ext cx="500065" cy="50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Формула" r:id="rId6" imgW="228600" imgH="228600" progId="Equation.3">
                  <p:embed/>
                </p:oleObj>
              </mc:Choice>
              <mc:Fallback>
                <p:oleObj name="Формула" r:id="rId6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9" y="3500439"/>
                        <a:ext cx="500065" cy="500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57158" y="25003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57158" y="348716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87980" y="420154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  9.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0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-24"/>
            <a:ext cx="464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Розв’яжи усно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905012" y="4587482"/>
            <a:ext cx="1437333" cy="1103489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20" y="4643446"/>
            <a:ext cx="1428760" cy="11430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3504" y="4429132"/>
            <a:ext cx="3571900" cy="92870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4" y="4429132"/>
            <a:ext cx="2428892" cy="1500198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000496" y="4522000"/>
            <a:ext cx="4714908" cy="1335891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672959" y="3470917"/>
            <a:ext cx="3371874" cy="1892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22277" y="2707021"/>
            <a:ext cx="4000530" cy="23012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179355" y="2035959"/>
            <a:ext cx="2643208" cy="22860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885111" y="3313483"/>
            <a:ext cx="4143404" cy="12311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71868" y="5429264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3786190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89040" y="4000504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72396" y="5715016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5072074"/>
            <a:ext cx="58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071934" y="5857892"/>
            <a:ext cx="3500462" cy="9287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00562" y="2571744"/>
            <a:ext cx="2500330" cy="1214446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072198" y="1214422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Дуга 49"/>
          <p:cNvSpPr/>
          <p:nvPr/>
        </p:nvSpPr>
        <p:spPr>
          <a:xfrm rot="15890175">
            <a:off x="8162353" y="4104028"/>
            <a:ext cx="785818" cy="857256"/>
          </a:xfrm>
          <a:prstGeom prst="arc">
            <a:avLst>
              <a:gd name="adj1" fmla="val 15516732"/>
              <a:gd name="adj2" fmla="val 20066773"/>
            </a:avLst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7358082" y="3857628"/>
          <a:ext cx="785818" cy="65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4" imgW="253800" imgH="177480" progId="Equation.3">
                  <p:embed/>
                </p:oleObj>
              </mc:Choice>
              <mc:Fallback>
                <p:oleObj name="Формула" r:id="rId4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857628"/>
                        <a:ext cx="785818" cy="656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285720" y="1571612"/>
            <a:ext cx="62151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Дано: </a:t>
            </a:r>
            <a:endParaRPr kumimoji="0" lang="en-US" sz="32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АВС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правильна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піраміда,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FO 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uk-UA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   </a:t>
            </a:r>
            <a:r>
              <a:rPr kumimoji="0" lang="en-US" sz="3200" b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  <a:ea typeface="Cambria Math"/>
                <a:cs typeface="Arial" pitchFamily="34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FCO = </a:t>
            </a:r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500430" y="3071811"/>
          <a:ext cx="785818" cy="53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6" imgW="253800" imgH="177480" progId="Equation.3">
                  <p:embed/>
                </p:oleObj>
              </mc:Choice>
              <mc:Fallback>
                <p:oleObj name="Формула" r:id="rId6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071811"/>
                        <a:ext cx="785818" cy="537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85720" y="4071942"/>
            <a:ext cx="20409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Знайти: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en-US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BD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en-US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AD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uk-UA" sz="32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uk-UA" sz="3200" b="1" i="0" u="none" strike="noStrike" normalizeH="0" baseline="-30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</a:t>
            </a:r>
            <a:r>
              <a:rPr kumimoji="0" lang="uk-UA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увати 35"/>
          <p:cNvGrpSpPr/>
          <p:nvPr/>
        </p:nvGrpSpPr>
        <p:grpSpPr>
          <a:xfrm>
            <a:off x="1901012" y="3241440"/>
            <a:ext cx="216024" cy="216024"/>
            <a:chOff x="1835696" y="3212976"/>
            <a:chExt cx="216024" cy="216024"/>
          </a:xfrm>
        </p:grpSpPr>
        <p:cxnSp>
          <p:nvCxnSpPr>
            <p:cNvPr id="33" name="Пряма сполучна лінія 32"/>
            <p:cNvCxnSpPr/>
            <p:nvPr/>
          </p:nvCxnSpPr>
          <p:spPr>
            <a:xfrm flipH="1">
              <a:off x="1835696" y="3212976"/>
              <a:ext cx="216024" cy="21602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/>
            <p:cNvCxnSpPr/>
            <p:nvPr/>
          </p:nvCxnSpPr>
          <p:spPr>
            <a:xfrm>
              <a:off x="1835696" y="3429000"/>
              <a:ext cx="21602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6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2852"/>
            <a:ext cx="9144032" cy="857256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-24"/>
            <a:ext cx="464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Розв’яжи усно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905012" y="4587482"/>
            <a:ext cx="1437333" cy="1103489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429520" y="4643446"/>
            <a:ext cx="1428760" cy="11430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3504" y="4429132"/>
            <a:ext cx="3571900" cy="92870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43504" y="4429132"/>
            <a:ext cx="2428892" cy="1500198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4000496" y="4522000"/>
            <a:ext cx="4714908" cy="1335891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672959" y="3470917"/>
            <a:ext cx="3371874" cy="1892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22277" y="2707021"/>
            <a:ext cx="4000530" cy="23012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179355" y="2035959"/>
            <a:ext cx="2643208" cy="22860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4885111" y="3313483"/>
            <a:ext cx="4143404" cy="12311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71868" y="5429264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3786190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589040" y="4000504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72396" y="5715016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72198" y="5072074"/>
            <a:ext cx="58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071934" y="5857892"/>
            <a:ext cx="3500462" cy="9287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00562" y="2571744"/>
            <a:ext cx="2500330" cy="1214446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072198" y="1214422"/>
            <a:ext cx="497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0" name="Дуга 49"/>
          <p:cNvSpPr/>
          <p:nvPr/>
        </p:nvSpPr>
        <p:spPr>
          <a:xfrm rot="15890175">
            <a:off x="8162353" y="4104028"/>
            <a:ext cx="785818" cy="857256"/>
          </a:xfrm>
          <a:prstGeom prst="arc">
            <a:avLst>
              <a:gd name="adj1" fmla="val 15516732"/>
              <a:gd name="adj2" fmla="val 20066773"/>
            </a:avLst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7358082" y="3857628"/>
          <a:ext cx="785818" cy="65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Формула" r:id="rId4" imgW="253800" imgH="177480" progId="Equation.3">
                  <p:embed/>
                </p:oleObj>
              </mc:Choice>
              <mc:Fallback>
                <p:oleObj name="Формула" r:id="rId4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857628"/>
                        <a:ext cx="785818" cy="656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85720" y="1571612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/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Відповідь:</a:t>
            </a:r>
            <a:endParaRPr kumimoji="0" lang="uk-UA" sz="3200" b="1" i="1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235743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а)  4</a:t>
            </a:r>
            <a:endParaRPr lang="uk-UA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1718" y="3286124"/>
            <a:ext cx="574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б)</a:t>
            </a:r>
            <a:endParaRPr lang="uk-UA" sz="36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285852" y="3286124"/>
          <a:ext cx="857256" cy="59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Формула" r:id="rId6" imgW="317087" imgH="215619" progId="Equation.3">
                  <p:embed/>
                </p:oleObj>
              </mc:Choice>
              <mc:Fallback>
                <p:oleObj name="Формула" r:id="rId6" imgW="317087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3286124"/>
                        <a:ext cx="857256" cy="597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642910" y="4357694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/>
              <a:t>в)  8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700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55" id="{9D964010-F838-47C5-87A6-3AB953E20F42}" vid="{5E68479E-4C9C-47E4-AAA7-E8B06ECF43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Тема155</Template>
  <TotalTime>536</TotalTime>
  <Words>781</Words>
  <Application>Microsoft Office PowerPoint</Application>
  <PresentationFormat>Экран (4:3)</PresentationFormat>
  <Paragraphs>217</Paragraphs>
  <Slides>38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Arial</vt:lpstr>
      <vt:lpstr>Batang</vt:lpstr>
      <vt:lpstr>Bookman Old Style</vt:lpstr>
      <vt:lpstr>Calibri</vt:lpstr>
      <vt:lpstr>Calibri Light</vt:lpstr>
      <vt:lpstr>Cambria Math</vt:lpstr>
      <vt:lpstr>Gabriola</vt:lpstr>
      <vt:lpstr>MathJax_Main</vt:lpstr>
      <vt:lpstr>MathJax_Math-italic</vt:lpstr>
      <vt:lpstr>Open Sans</vt:lpstr>
      <vt:lpstr>Symbol</vt:lpstr>
      <vt:lpstr>Times New Roman</vt:lpstr>
      <vt:lpstr>Wingdings 2</vt:lpstr>
      <vt:lpstr>Тема155</vt:lpstr>
      <vt:lpstr>Формула</vt:lpstr>
      <vt:lpstr>ЗРІЗАНА ПІРАМІДА. Об’єм піраміди.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Перерізи піраміди</vt:lpstr>
      <vt:lpstr>Презентация PowerPoint</vt:lpstr>
      <vt:lpstr>Презентация PowerPoint</vt:lpstr>
      <vt:lpstr>Презентация PowerPoint</vt:lpstr>
      <vt:lpstr>Теорема  (про переріз піраміди, паралельний площині основи)</vt:lpstr>
      <vt:lpstr>Наслідки:</vt:lpstr>
      <vt:lpstr>Поняття зрізаної піраміди та її елементів</vt:lpstr>
      <vt:lpstr>Презентация PowerPoint</vt:lpstr>
      <vt:lpstr>Побудова зрізаної піраміди</vt:lpstr>
      <vt:lpstr>Презентация PowerPoint</vt:lpstr>
      <vt:lpstr>Правильна зрізана піраміда</vt:lpstr>
      <vt:lpstr>Зрізана піраміда</vt:lpstr>
      <vt:lpstr>Властивості правильної зрізаної піраміди:</vt:lpstr>
      <vt:lpstr>Площа бічної поверхні правильної  зрізаної піраміди</vt:lpstr>
      <vt:lpstr>Об`єм піраміди </vt:lpstr>
      <vt:lpstr>Презентация PowerPoint</vt:lpstr>
      <vt:lpstr>Розв’язування задач</vt:lpstr>
      <vt:lpstr>Презентация PowerPoint</vt:lpstr>
      <vt:lpstr>Презентация PowerPoint</vt:lpstr>
      <vt:lpstr>Завдання 1</vt:lpstr>
      <vt:lpstr>Завдання 2</vt:lpstr>
      <vt:lpstr>Домашня робота. </vt:lpstr>
      <vt:lpstr>Дякую за працю.</vt:lpstr>
      <vt:lpstr>Контрольні питання</vt:lpstr>
      <vt:lpstr>Презентация PowerPoint</vt:lpstr>
      <vt:lpstr>  </vt:lpstr>
      <vt:lpstr>Задача 2</vt:lpstr>
      <vt:lpstr>Задача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ЗРІЗАНА ПІРАМІДА</dc:title>
  <dc:creator>Alena</dc:creator>
  <cp:lastModifiedBy>Учетная запись Майкрософт</cp:lastModifiedBy>
  <cp:revision>43</cp:revision>
  <dcterms:created xsi:type="dcterms:W3CDTF">2020-10-04T16:18:48Z</dcterms:created>
  <dcterms:modified xsi:type="dcterms:W3CDTF">2023-11-29T09:07:17Z</dcterms:modified>
</cp:coreProperties>
</file>