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9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5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93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6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8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4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5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3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5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0ACE34-7B10-45D7-A966-2C683EBEE22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DA7A6C-EFB0-4C32-875A-CECA7EE3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алгоритмів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програм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Вибіркова дисципліна</a:t>
            </a:r>
          </a:p>
          <a:p>
            <a:r>
              <a:rPr lang="uk-UA" dirty="0" smtClean="0"/>
              <a:t>Викладач </a:t>
            </a:r>
            <a:r>
              <a:rPr lang="uk-UA" dirty="0" err="1" smtClean="0"/>
              <a:t>Циммерман</a:t>
            </a:r>
            <a:r>
              <a:rPr lang="uk-UA" dirty="0" smtClean="0"/>
              <a:t> Г. 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42" y="200926"/>
            <a:ext cx="2023992" cy="17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8864"/>
            <a:ext cx="6829096" cy="4262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ОЧІКУВАННЯ СВЯТА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34" y="1292772"/>
            <a:ext cx="10720552" cy="193390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Якість роботи програми – великий трофей, за яким полюють майже все життя.</a:t>
            </a:r>
          </a:p>
          <a:p>
            <a:r>
              <a:rPr lang="uk-UA" dirty="0" smtClean="0"/>
              <a:t>І цей секрет відривається лише обдарованим або працьовитим людям</a:t>
            </a:r>
          </a:p>
          <a:p>
            <a:r>
              <a:rPr lang="uk-UA" dirty="0" smtClean="0"/>
              <a:t>Існує декілька перевірених на практиці способів аналізу, розробки, вдосконалення алгоритмів і програм, знання яких дають перевагу власникам цих знань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9" y="3226676"/>
            <a:ext cx="5333414" cy="30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04" y="3244901"/>
            <a:ext cx="3578185" cy="2981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08" y="0"/>
            <a:ext cx="2023992" cy="1770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21" y="4445875"/>
            <a:ext cx="2087820" cy="16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8864"/>
            <a:ext cx="6829096" cy="4262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ПРАЦЮЄМО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34" y="1292772"/>
            <a:ext cx="10720552" cy="1933904"/>
          </a:xfrm>
        </p:spPr>
        <p:txBody>
          <a:bodyPr>
            <a:normAutofit/>
          </a:bodyPr>
          <a:lstStyle/>
          <a:p>
            <a:r>
              <a:rPr lang="uk-UA" dirty="0" smtClean="0"/>
              <a:t>На курсі опрацьовуємо словник базових ідей -</a:t>
            </a:r>
          </a:p>
          <a:p>
            <a:r>
              <a:rPr lang="ru-RU" b="1" dirty="0"/>
              <a:t>Алгоритм, </a:t>
            </a:r>
            <a:r>
              <a:rPr lang="ru-RU" b="1" dirty="0" err="1"/>
              <a:t>операційна</a:t>
            </a:r>
            <a:r>
              <a:rPr lang="ru-RU" b="1" dirty="0"/>
              <a:t> </a:t>
            </a:r>
            <a:r>
              <a:rPr lang="ru-RU" b="1" dirty="0" err="1"/>
              <a:t>складність</a:t>
            </a:r>
            <a:r>
              <a:rPr lang="ru-RU" b="1" dirty="0"/>
              <a:t>, </a:t>
            </a:r>
            <a:r>
              <a:rPr lang="ru-RU" b="1" dirty="0" err="1"/>
              <a:t>недосконалості</a:t>
            </a:r>
            <a:r>
              <a:rPr lang="ru-RU" b="1" dirty="0"/>
              <a:t> </a:t>
            </a:r>
            <a:r>
              <a:rPr lang="ru-RU" b="1" dirty="0" err="1"/>
              <a:t>алгоритмів</a:t>
            </a:r>
            <a:r>
              <a:rPr lang="ru-RU" b="1" dirty="0"/>
              <a:t> і </a:t>
            </a:r>
            <a:r>
              <a:rPr lang="ru-RU" b="1" dirty="0" err="1"/>
              <a:t>програм</a:t>
            </a:r>
            <a:r>
              <a:rPr lang="ru-RU" b="1" dirty="0"/>
              <a:t>, характеристики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алгоритмів</a:t>
            </a:r>
            <a:r>
              <a:rPr lang="ru-RU" b="1" dirty="0"/>
              <a:t> і </a:t>
            </a:r>
            <a:r>
              <a:rPr lang="ru-RU" b="1" dirty="0" err="1"/>
              <a:t>програм</a:t>
            </a:r>
            <a:r>
              <a:rPr lang="ru-RU" b="1" dirty="0"/>
              <a:t>, </a:t>
            </a:r>
            <a:r>
              <a:rPr lang="ru-RU" b="1" dirty="0" err="1"/>
              <a:t>прийоми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, стиль </a:t>
            </a:r>
            <a:r>
              <a:rPr lang="ru-RU" b="1" dirty="0" err="1"/>
              <a:t>програмування</a:t>
            </a:r>
            <a:r>
              <a:rPr lang="ru-RU" b="1" dirty="0"/>
              <a:t>, </a:t>
            </a:r>
            <a:r>
              <a:rPr lang="ru-RU" b="1" dirty="0" err="1"/>
              <a:t>технологія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08" y="0"/>
            <a:ext cx="2023992" cy="177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2" y="3384330"/>
            <a:ext cx="4912956" cy="2725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58" y="3063765"/>
            <a:ext cx="4667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8864"/>
            <a:ext cx="6829096" cy="4262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34" y="1292772"/>
            <a:ext cx="10720552" cy="1933904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b="1" dirty="0" smtClean="0">
                <a:solidFill>
                  <a:schemeClr val="accent4"/>
                </a:solidFill>
              </a:rPr>
              <a:t>У РЕЗУЛЬТАТІ РОЗГЛЯДУ РОЗДІЛІВ КУРСУ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Основні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показники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ефективності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алгоритмів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і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програм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Типові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недосконалості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алгоритмів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і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програм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Прийоми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оптимізації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алгоритмів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і </a:t>
            </a:r>
            <a:r>
              <a:rPr lang="ru-RU" altLang="ru-RU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програм</a:t>
            </a:r>
            <a:endParaRPr lang="ru-RU" altLang="ru-RU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b="1" dirty="0" smtClean="0">
                <a:solidFill>
                  <a:schemeClr val="accent4"/>
                </a:solidFill>
              </a:rPr>
              <a:t>ПРОВОДИМО АВТОРСЬКІ ЕКСПЕРИМЕНТИ З РОЗРОБКИ ТА ВДОСКОНАЛЕННЯ ПРОГРАМ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b="1" dirty="0" smtClean="0">
                <a:solidFill>
                  <a:schemeClr val="accent4"/>
                </a:solidFill>
              </a:rPr>
              <a:t>ПРЕЗЕНТУЄМО РЕЗУЛЬТАТИ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08" y="0"/>
            <a:ext cx="2023992" cy="1770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2" y="3384330"/>
            <a:ext cx="3099850" cy="2906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0" y="2995447"/>
            <a:ext cx="4792717" cy="3294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32" y="2543504"/>
            <a:ext cx="2969171" cy="29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125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Ефективність алгоритмів і програм</vt:lpstr>
      <vt:lpstr>ОЧІКУВАННЯ СВЯТА</vt:lpstr>
      <vt:lpstr>ПРАЦЮЄМО</vt:lpstr>
      <vt:lpstr>ПРОДУКТ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Ефективність алгоритмів і програм</dc:title>
  <dc:creator>А36</dc:creator>
  <cp:lastModifiedBy>А36</cp:lastModifiedBy>
  <cp:revision>7</cp:revision>
  <dcterms:created xsi:type="dcterms:W3CDTF">2023-12-19T12:03:20Z</dcterms:created>
  <dcterms:modified xsi:type="dcterms:W3CDTF">2023-12-19T13:55:52Z</dcterms:modified>
</cp:coreProperties>
</file>